
<file path=[Content_Types].xml><?xml version="1.0" encoding="utf-8"?>
<Types xmlns="http://schemas.openxmlformats.org/package/2006/content-types"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260" r:id="rId5"/>
    <p:sldId id="261" r:id="rId6"/>
    <p:sldId id="262" r:id="rId7"/>
    <p:sldId id="264" r:id="rId8"/>
    <p:sldId id="266" r:id="rId9"/>
    <p:sldId id="287" r:id="rId10"/>
    <p:sldId id="353" r:id="rId11"/>
    <p:sldId id="356" r:id="rId12"/>
    <p:sldId id="355" r:id="rId13"/>
    <p:sldId id="290" r:id="rId14"/>
    <p:sldId id="354" r:id="rId15"/>
  </p:sldIdLst>
  <p:sldSz cx="9144000" cy="5143500"/>
  <p:notesSz cx="6858000" cy="9144000"/>
  <p:custDataLst>
    <p:tags r:id="rId19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gs" Target="tags/tag106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74" name="Shape 3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5" name="Google Shape;3575;p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6" name="Google Shape;3576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06" name="Shape 3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7" name="Google Shape;3907;g79decb62d8_0_5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8" name="Google Shape;3908;g79decb62d8_0_5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90" name="Shape 5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1" name="Google Shape;5091;gc53495f554_1_11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2" name="Google Shape;5092;gc53495f554_1_1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74" name="Shape 3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5" name="Google Shape;3575;p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6" name="Google Shape;3576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20" name="Shape 3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1" name="Google Shape;3621;g79decb62d8_0_5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2" name="Google Shape;3622;g79decb62d8_0_5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85" name="Shape 3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6" name="Google Shape;3886;g79decb62d8_0_2059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7" name="Google Shape;3887;g79decb62d8_0_2059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06" name="Shape 3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7" name="Google Shape;3907;g79decb62d8_0_5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8" name="Google Shape;3908;g79decb62d8_0_5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38" name="Shape 4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9" name="Google Shape;4039;g79decb62d8_0_6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0" name="Google Shape;4040;g79decb62d8_0_6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54" name="Shape 4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5" name="Google Shape;4155;g79decb62d8_0_1994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6" name="Google Shape;4156;g79decb62d8_0_1994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31" name="Shape 4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2" name="Google Shape;4632;gc53495f554_1_9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3" name="Google Shape;4633;gc53495f554_1_9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06" name="Shape 3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7" name="Google Shape;3907;g79decb62d8_0_5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8" name="Google Shape;3908;g79decb62d8_0_5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06" name="Shape 3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7" name="Google Shape;3907;g79decb62d8_0_5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8" name="Google Shape;3908;g79decb62d8_0_5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4" Type="http://schemas.openxmlformats.org/officeDocument/2006/relationships/hyperlink" Target="http://bit.ly/2TtBDfr" TargetMode="External"/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83025" y="1201200"/>
            <a:ext cx="7823700" cy="31821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" name="Google Shape;10;p2"/>
          <p:cNvSpPr/>
          <p:nvPr/>
        </p:nvSpPr>
        <p:spPr>
          <a:xfrm>
            <a:off x="497225" y="921025"/>
            <a:ext cx="7795500" cy="32481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" name="Google Shape;11;p2"/>
          <p:cNvSpPr/>
          <p:nvPr/>
        </p:nvSpPr>
        <p:spPr>
          <a:xfrm>
            <a:off x="720000" y="726925"/>
            <a:ext cx="4959900" cy="24408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" name="Google Shape;12;p2"/>
          <p:cNvSpPr/>
          <p:nvPr/>
        </p:nvSpPr>
        <p:spPr>
          <a:xfrm>
            <a:off x="5679900" y="726925"/>
            <a:ext cx="1389000" cy="32205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" name="Google Shape;13;p2"/>
          <p:cNvSpPr/>
          <p:nvPr/>
        </p:nvSpPr>
        <p:spPr>
          <a:xfrm>
            <a:off x="7068900" y="726925"/>
            <a:ext cx="1355100" cy="17781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" name="Google Shape;14;p2"/>
          <p:cNvSpPr/>
          <p:nvPr/>
        </p:nvSpPr>
        <p:spPr>
          <a:xfrm>
            <a:off x="5831288" y="9210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" name="Google Shape;15;p2"/>
          <p:cNvSpPr/>
          <p:nvPr/>
        </p:nvSpPr>
        <p:spPr>
          <a:xfrm>
            <a:off x="5947813" y="9210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" name="Google Shape;16;p2"/>
          <p:cNvSpPr/>
          <p:nvPr/>
        </p:nvSpPr>
        <p:spPr>
          <a:xfrm>
            <a:off x="6064338" y="9210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" name="Google Shape;17;p2"/>
          <p:cNvSpPr/>
          <p:nvPr/>
        </p:nvSpPr>
        <p:spPr>
          <a:xfrm>
            <a:off x="6180863" y="9210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" name="Google Shape;18;p2"/>
          <p:cNvSpPr/>
          <p:nvPr/>
        </p:nvSpPr>
        <p:spPr>
          <a:xfrm>
            <a:off x="6297388" y="9210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" name="Google Shape;19;p2"/>
          <p:cNvSpPr/>
          <p:nvPr/>
        </p:nvSpPr>
        <p:spPr>
          <a:xfrm>
            <a:off x="6413913" y="9210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" name="Google Shape;20;p2"/>
          <p:cNvSpPr/>
          <p:nvPr/>
        </p:nvSpPr>
        <p:spPr>
          <a:xfrm>
            <a:off x="6530438" y="9210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" name="Google Shape;21;p2"/>
          <p:cNvSpPr/>
          <p:nvPr/>
        </p:nvSpPr>
        <p:spPr>
          <a:xfrm>
            <a:off x="6646963" y="9210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" name="Google Shape;22;p2"/>
          <p:cNvSpPr/>
          <p:nvPr/>
        </p:nvSpPr>
        <p:spPr>
          <a:xfrm>
            <a:off x="6763488" y="9210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" name="Google Shape;23;p2"/>
          <p:cNvSpPr/>
          <p:nvPr/>
        </p:nvSpPr>
        <p:spPr>
          <a:xfrm>
            <a:off x="6880013" y="9210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" name="Google Shape;24;p2"/>
          <p:cNvSpPr/>
          <p:nvPr/>
        </p:nvSpPr>
        <p:spPr>
          <a:xfrm>
            <a:off x="5831288" y="10147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" name="Google Shape;25;p2"/>
          <p:cNvSpPr/>
          <p:nvPr/>
        </p:nvSpPr>
        <p:spPr>
          <a:xfrm>
            <a:off x="5947813" y="10147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" name="Google Shape;26;p2"/>
          <p:cNvSpPr/>
          <p:nvPr/>
        </p:nvSpPr>
        <p:spPr>
          <a:xfrm>
            <a:off x="6064338" y="10147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" name="Google Shape;27;p2"/>
          <p:cNvSpPr/>
          <p:nvPr/>
        </p:nvSpPr>
        <p:spPr>
          <a:xfrm>
            <a:off x="6180863" y="10147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" name="Google Shape;28;p2"/>
          <p:cNvSpPr/>
          <p:nvPr/>
        </p:nvSpPr>
        <p:spPr>
          <a:xfrm>
            <a:off x="6297388" y="10147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" name="Google Shape;29;p2"/>
          <p:cNvSpPr/>
          <p:nvPr/>
        </p:nvSpPr>
        <p:spPr>
          <a:xfrm>
            <a:off x="6413913" y="10147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" name="Google Shape;30;p2"/>
          <p:cNvSpPr/>
          <p:nvPr/>
        </p:nvSpPr>
        <p:spPr>
          <a:xfrm>
            <a:off x="6530438" y="10147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" name="Google Shape;31;p2"/>
          <p:cNvSpPr/>
          <p:nvPr/>
        </p:nvSpPr>
        <p:spPr>
          <a:xfrm>
            <a:off x="6646963" y="10147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" name="Google Shape;32;p2"/>
          <p:cNvSpPr/>
          <p:nvPr/>
        </p:nvSpPr>
        <p:spPr>
          <a:xfrm>
            <a:off x="6763488" y="10147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" name="Google Shape;33;p2"/>
          <p:cNvSpPr/>
          <p:nvPr/>
        </p:nvSpPr>
        <p:spPr>
          <a:xfrm>
            <a:off x="6880013" y="10147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" name="Google Shape;34;p2"/>
          <p:cNvSpPr/>
          <p:nvPr/>
        </p:nvSpPr>
        <p:spPr>
          <a:xfrm>
            <a:off x="5831288" y="11084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" name="Google Shape;35;p2"/>
          <p:cNvSpPr/>
          <p:nvPr/>
        </p:nvSpPr>
        <p:spPr>
          <a:xfrm>
            <a:off x="5947813" y="11084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" name="Google Shape;36;p2"/>
          <p:cNvSpPr/>
          <p:nvPr/>
        </p:nvSpPr>
        <p:spPr>
          <a:xfrm>
            <a:off x="6064338" y="11084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2"/>
          <p:cNvSpPr/>
          <p:nvPr/>
        </p:nvSpPr>
        <p:spPr>
          <a:xfrm>
            <a:off x="6180863" y="11084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" name="Google Shape;38;p2"/>
          <p:cNvSpPr/>
          <p:nvPr/>
        </p:nvSpPr>
        <p:spPr>
          <a:xfrm>
            <a:off x="6297388" y="11084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" name="Google Shape;39;p2"/>
          <p:cNvSpPr/>
          <p:nvPr/>
        </p:nvSpPr>
        <p:spPr>
          <a:xfrm>
            <a:off x="6413913" y="11084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" name="Google Shape;40;p2"/>
          <p:cNvSpPr/>
          <p:nvPr/>
        </p:nvSpPr>
        <p:spPr>
          <a:xfrm>
            <a:off x="6530438" y="11084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" name="Google Shape;41;p2"/>
          <p:cNvSpPr/>
          <p:nvPr/>
        </p:nvSpPr>
        <p:spPr>
          <a:xfrm>
            <a:off x="6646963" y="11084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" name="Google Shape;42;p2"/>
          <p:cNvSpPr/>
          <p:nvPr/>
        </p:nvSpPr>
        <p:spPr>
          <a:xfrm>
            <a:off x="6763488" y="11084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" name="Google Shape;43;p2"/>
          <p:cNvSpPr/>
          <p:nvPr/>
        </p:nvSpPr>
        <p:spPr>
          <a:xfrm>
            <a:off x="6880013" y="11084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" name="Google Shape;44;p2"/>
          <p:cNvSpPr/>
          <p:nvPr/>
        </p:nvSpPr>
        <p:spPr>
          <a:xfrm>
            <a:off x="5831288" y="12022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" name="Google Shape;45;p2"/>
          <p:cNvSpPr/>
          <p:nvPr/>
        </p:nvSpPr>
        <p:spPr>
          <a:xfrm>
            <a:off x="5947813" y="12022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" name="Google Shape;46;p2"/>
          <p:cNvSpPr/>
          <p:nvPr/>
        </p:nvSpPr>
        <p:spPr>
          <a:xfrm>
            <a:off x="6064338" y="12022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" name="Google Shape;47;p2"/>
          <p:cNvSpPr/>
          <p:nvPr/>
        </p:nvSpPr>
        <p:spPr>
          <a:xfrm>
            <a:off x="6180863" y="12022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" name="Google Shape;48;p2"/>
          <p:cNvSpPr/>
          <p:nvPr/>
        </p:nvSpPr>
        <p:spPr>
          <a:xfrm>
            <a:off x="6297388" y="12022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" name="Google Shape;49;p2"/>
          <p:cNvSpPr/>
          <p:nvPr/>
        </p:nvSpPr>
        <p:spPr>
          <a:xfrm>
            <a:off x="6413913" y="12022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" name="Google Shape;50;p2"/>
          <p:cNvSpPr/>
          <p:nvPr/>
        </p:nvSpPr>
        <p:spPr>
          <a:xfrm>
            <a:off x="6530438" y="12022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" name="Google Shape;51;p2"/>
          <p:cNvSpPr/>
          <p:nvPr/>
        </p:nvSpPr>
        <p:spPr>
          <a:xfrm>
            <a:off x="6646963" y="12022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" name="Google Shape;52;p2"/>
          <p:cNvSpPr/>
          <p:nvPr/>
        </p:nvSpPr>
        <p:spPr>
          <a:xfrm>
            <a:off x="6763488" y="12022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" name="Google Shape;53;p2"/>
          <p:cNvSpPr/>
          <p:nvPr/>
        </p:nvSpPr>
        <p:spPr>
          <a:xfrm>
            <a:off x="6880013" y="12022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" name="Google Shape;54;p2"/>
          <p:cNvSpPr/>
          <p:nvPr/>
        </p:nvSpPr>
        <p:spPr>
          <a:xfrm>
            <a:off x="5831288" y="12959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" name="Google Shape;55;p2"/>
          <p:cNvSpPr/>
          <p:nvPr/>
        </p:nvSpPr>
        <p:spPr>
          <a:xfrm>
            <a:off x="5947813" y="12959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" name="Google Shape;56;p2"/>
          <p:cNvSpPr/>
          <p:nvPr/>
        </p:nvSpPr>
        <p:spPr>
          <a:xfrm>
            <a:off x="6064338" y="12959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" name="Google Shape;57;p2"/>
          <p:cNvSpPr/>
          <p:nvPr/>
        </p:nvSpPr>
        <p:spPr>
          <a:xfrm>
            <a:off x="6180863" y="12959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" name="Google Shape;58;p2"/>
          <p:cNvSpPr/>
          <p:nvPr/>
        </p:nvSpPr>
        <p:spPr>
          <a:xfrm>
            <a:off x="6297388" y="12959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" name="Google Shape;59;p2"/>
          <p:cNvSpPr/>
          <p:nvPr/>
        </p:nvSpPr>
        <p:spPr>
          <a:xfrm>
            <a:off x="6413913" y="12959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" name="Google Shape;60;p2"/>
          <p:cNvSpPr/>
          <p:nvPr/>
        </p:nvSpPr>
        <p:spPr>
          <a:xfrm>
            <a:off x="6530438" y="12959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" name="Google Shape;61;p2"/>
          <p:cNvSpPr/>
          <p:nvPr/>
        </p:nvSpPr>
        <p:spPr>
          <a:xfrm>
            <a:off x="6646963" y="12959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" name="Google Shape;62;p2"/>
          <p:cNvSpPr/>
          <p:nvPr/>
        </p:nvSpPr>
        <p:spPr>
          <a:xfrm>
            <a:off x="6763488" y="12959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" name="Google Shape;63;p2"/>
          <p:cNvSpPr/>
          <p:nvPr/>
        </p:nvSpPr>
        <p:spPr>
          <a:xfrm>
            <a:off x="6880013" y="12959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" name="Google Shape;64;p2"/>
          <p:cNvSpPr/>
          <p:nvPr/>
        </p:nvSpPr>
        <p:spPr>
          <a:xfrm>
            <a:off x="5831288" y="13896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" name="Google Shape;65;p2"/>
          <p:cNvSpPr/>
          <p:nvPr/>
        </p:nvSpPr>
        <p:spPr>
          <a:xfrm>
            <a:off x="5947813" y="13896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" name="Google Shape;66;p2"/>
          <p:cNvSpPr/>
          <p:nvPr/>
        </p:nvSpPr>
        <p:spPr>
          <a:xfrm>
            <a:off x="6064338" y="13896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" name="Google Shape;67;p2"/>
          <p:cNvSpPr/>
          <p:nvPr/>
        </p:nvSpPr>
        <p:spPr>
          <a:xfrm>
            <a:off x="6180863" y="13896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" name="Google Shape;68;p2"/>
          <p:cNvSpPr/>
          <p:nvPr/>
        </p:nvSpPr>
        <p:spPr>
          <a:xfrm>
            <a:off x="6297388" y="13896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" name="Google Shape;69;p2"/>
          <p:cNvSpPr/>
          <p:nvPr/>
        </p:nvSpPr>
        <p:spPr>
          <a:xfrm>
            <a:off x="6413913" y="13896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0" name="Google Shape;70;p2"/>
          <p:cNvSpPr/>
          <p:nvPr/>
        </p:nvSpPr>
        <p:spPr>
          <a:xfrm>
            <a:off x="6530438" y="13896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1" name="Google Shape;71;p2"/>
          <p:cNvSpPr/>
          <p:nvPr/>
        </p:nvSpPr>
        <p:spPr>
          <a:xfrm>
            <a:off x="6646963" y="13896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2" name="Google Shape;72;p2"/>
          <p:cNvSpPr/>
          <p:nvPr/>
        </p:nvSpPr>
        <p:spPr>
          <a:xfrm>
            <a:off x="6763488" y="13896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3" name="Google Shape;73;p2"/>
          <p:cNvSpPr/>
          <p:nvPr/>
        </p:nvSpPr>
        <p:spPr>
          <a:xfrm>
            <a:off x="6880013" y="13896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" name="Google Shape;74;p2"/>
          <p:cNvSpPr/>
          <p:nvPr/>
        </p:nvSpPr>
        <p:spPr>
          <a:xfrm>
            <a:off x="5831288" y="14833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5" name="Google Shape;75;p2"/>
          <p:cNvSpPr/>
          <p:nvPr/>
        </p:nvSpPr>
        <p:spPr>
          <a:xfrm>
            <a:off x="5947813" y="14833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" name="Google Shape;76;p2"/>
          <p:cNvSpPr/>
          <p:nvPr/>
        </p:nvSpPr>
        <p:spPr>
          <a:xfrm>
            <a:off x="6064338" y="14833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" name="Google Shape;77;p2"/>
          <p:cNvSpPr/>
          <p:nvPr/>
        </p:nvSpPr>
        <p:spPr>
          <a:xfrm>
            <a:off x="6180863" y="14833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" name="Google Shape;78;p2"/>
          <p:cNvSpPr/>
          <p:nvPr/>
        </p:nvSpPr>
        <p:spPr>
          <a:xfrm>
            <a:off x="6297388" y="14833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" name="Google Shape;79;p2"/>
          <p:cNvSpPr/>
          <p:nvPr/>
        </p:nvSpPr>
        <p:spPr>
          <a:xfrm>
            <a:off x="6413913" y="14833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0" name="Google Shape;80;p2"/>
          <p:cNvSpPr/>
          <p:nvPr/>
        </p:nvSpPr>
        <p:spPr>
          <a:xfrm>
            <a:off x="6530438" y="14833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1" name="Google Shape;81;p2"/>
          <p:cNvSpPr/>
          <p:nvPr/>
        </p:nvSpPr>
        <p:spPr>
          <a:xfrm>
            <a:off x="6646963" y="14833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82;p2"/>
          <p:cNvSpPr/>
          <p:nvPr/>
        </p:nvSpPr>
        <p:spPr>
          <a:xfrm>
            <a:off x="6763488" y="14833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3" name="Google Shape;83;p2"/>
          <p:cNvSpPr/>
          <p:nvPr/>
        </p:nvSpPr>
        <p:spPr>
          <a:xfrm>
            <a:off x="6880013" y="14833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4" name="Google Shape;84;p2"/>
          <p:cNvSpPr/>
          <p:nvPr/>
        </p:nvSpPr>
        <p:spPr>
          <a:xfrm>
            <a:off x="5831288" y="15757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5" name="Google Shape;85;p2"/>
          <p:cNvSpPr/>
          <p:nvPr/>
        </p:nvSpPr>
        <p:spPr>
          <a:xfrm>
            <a:off x="5947813" y="15757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6" name="Google Shape;86;p2"/>
          <p:cNvSpPr/>
          <p:nvPr/>
        </p:nvSpPr>
        <p:spPr>
          <a:xfrm>
            <a:off x="6064338" y="15757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7" name="Google Shape;87;p2"/>
          <p:cNvSpPr/>
          <p:nvPr/>
        </p:nvSpPr>
        <p:spPr>
          <a:xfrm>
            <a:off x="6180863" y="15757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8" name="Google Shape;88;p2"/>
          <p:cNvSpPr/>
          <p:nvPr/>
        </p:nvSpPr>
        <p:spPr>
          <a:xfrm>
            <a:off x="6297388" y="15757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9" name="Google Shape;89;p2"/>
          <p:cNvSpPr/>
          <p:nvPr/>
        </p:nvSpPr>
        <p:spPr>
          <a:xfrm>
            <a:off x="6413913" y="15757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0" name="Google Shape;90;p2"/>
          <p:cNvSpPr/>
          <p:nvPr/>
        </p:nvSpPr>
        <p:spPr>
          <a:xfrm>
            <a:off x="6530438" y="15757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1" name="Google Shape;91;p2"/>
          <p:cNvSpPr/>
          <p:nvPr/>
        </p:nvSpPr>
        <p:spPr>
          <a:xfrm>
            <a:off x="6646963" y="15757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2" name="Google Shape;92;p2"/>
          <p:cNvSpPr/>
          <p:nvPr/>
        </p:nvSpPr>
        <p:spPr>
          <a:xfrm>
            <a:off x="6763488" y="15757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3" name="Google Shape;93;p2"/>
          <p:cNvSpPr/>
          <p:nvPr/>
        </p:nvSpPr>
        <p:spPr>
          <a:xfrm>
            <a:off x="6880013" y="15757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4" name="Google Shape;94;p2"/>
          <p:cNvSpPr/>
          <p:nvPr/>
        </p:nvSpPr>
        <p:spPr>
          <a:xfrm>
            <a:off x="5831288" y="16695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5" name="Google Shape;95;p2"/>
          <p:cNvSpPr/>
          <p:nvPr/>
        </p:nvSpPr>
        <p:spPr>
          <a:xfrm>
            <a:off x="5947813" y="16695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6" name="Google Shape;96;p2"/>
          <p:cNvSpPr/>
          <p:nvPr/>
        </p:nvSpPr>
        <p:spPr>
          <a:xfrm>
            <a:off x="6064338" y="16695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7" name="Google Shape;97;p2"/>
          <p:cNvSpPr/>
          <p:nvPr/>
        </p:nvSpPr>
        <p:spPr>
          <a:xfrm>
            <a:off x="6180863" y="16695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8" name="Google Shape;98;p2"/>
          <p:cNvSpPr/>
          <p:nvPr/>
        </p:nvSpPr>
        <p:spPr>
          <a:xfrm>
            <a:off x="6297388" y="16695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9" name="Google Shape;99;p2"/>
          <p:cNvSpPr/>
          <p:nvPr/>
        </p:nvSpPr>
        <p:spPr>
          <a:xfrm>
            <a:off x="6413913" y="16695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0" name="Google Shape;100;p2"/>
          <p:cNvSpPr/>
          <p:nvPr/>
        </p:nvSpPr>
        <p:spPr>
          <a:xfrm>
            <a:off x="6530438" y="16695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1" name="Google Shape;101;p2"/>
          <p:cNvSpPr/>
          <p:nvPr/>
        </p:nvSpPr>
        <p:spPr>
          <a:xfrm>
            <a:off x="6646963" y="16695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2" name="Google Shape;102;p2"/>
          <p:cNvSpPr/>
          <p:nvPr/>
        </p:nvSpPr>
        <p:spPr>
          <a:xfrm>
            <a:off x="6763488" y="16695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" name="Google Shape;103;p2"/>
          <p:cNvSpPr/>
          <p:nvPr/>
        </p:nvSpPr>
        <p:spPr>
          <a:xfrm>
            <a:off x="6880013" y="16695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" name="Google Shape;104;p2"/>
          <p:cNvSpPr/>
          <p:nvPr/>
        </p:nvSpPr>
        <p:spPr>
          <a:xfrm>
            <a:off x="5831288" y="17632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5" name="Google Shape;105;p2"/>
          <p:cNvSpPr/>
          <p:nvPr/>
        </p:nvSpPr>
        <p:spPr>
          <a:xfrm>
            <a:off x="5947813" y="17632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6" name="Google Shape;106;p2"/>
          <p:cNvSpPr/>
          <p:nvPr/>
        </p:nvSpPr>
        <p:spPr>
          <a:xfrm>
            <a:off x="6064338" y="17632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7" name="Google Shape;107;p2"/>
          <p:cNvSpPr/>
          <p:nvPr/>
        </p:nvSpPr>
        <p:spPr>
          <a:xfrm>
            <a:off x="6180863" y="17632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8" name="Google Shape;108;p2"/>
          <p:cNvSpPr/>
          <p:nvPr/>
        </p:nvSpPr>
        <p:spPr>
          <a:xfrm>
            <a:off x="6297388" y="17632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9" name="Google Shape;109;p2"/>
          <p:cNvSpPr/>
          <p:nvPr/>
        </p:nvSpPr>
        <p:spPr>
          <a:xfrm>
            <a:off x="6413913" y="17632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0" name="Google Shape;110;p2"/>
          <p:cNvSpPr/>
          <p:nvPr/>
        </p:nvSpPr>
        <p:spPr>
          <a:xfrm>
            <a:off x="6530438" y="17632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1" name="Google Shape;111;p2"/>
          <p:cNvSpPr/>
          <p:nvPr/>
        </p:nvSpPr>
        <p:spPr>
          <a:xfrm>
            <a:off x="6646963" y="17632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2" name="Google Shape;112;p2"/>
          <p:cNvSpPr/>
          <p:nvPr/>
        </p:nvSpPr>
        <p:spPr>
          <a:xfrm>
            <a:off x="6763488" y="17632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3" name="Google Shape;113;p2"/>
          <p:cNvSpPr/>
          <p:nvPr/>
        </p:nvSpPr>
        <p:spPr>
          <a:xfrm>
            <a:off x="6880013" y="17632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4" name="Google Shape;114;p2"/>
          <p:cNvSpPr/>
          <p:nvPr/>
        </p:nvSpPr>
        <p:spPr>
          <a:xfrm>
            <a:off x="5831288" y="18569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5" name="Google Shape;115;p2"/>
          <p:cNvSpPr/>
          <p:nvPr/>
        </p:nvSpPr>
        <p:spPr>
          <a:xfrm>
            <a:off x="5947813" y="18569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6" name="Google Shape;116;p2"/>
          <p:cNvSpPr/>
          <p:nvPr/>
        </p:nvSpPr>
        <p:spPr>
          <a:xfrm>
            <a:off x="6064338" y="18569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7" name="Google Shape;117;p2"/>
          <p:cNvSpPr/>
          <p:nvPr/>
        </p:nvSpPr>
        <p:spPr>
          <a:xfrm>
            <a:off x="6180863" y="18569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8" name="Google Shape;118;p2"/>
          <p:cNvSpPr/>
          <p:nvPr/>
        </p:nvSpPr>
        <p:spPr>
          <a:xfrm>
            <a:off x="6297388" y="18569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9" name="Google Shape;119;p2"/>
          <p:cNvSpPr/>
          <p:nvPr/>
        </p:nvSpPr>
        <p:spPr>
          <a:xfrm>
            <a:off x="6413913" y="18569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0" name="Google Shape;120;p2"/>
          <p:cNvSpPr/>
          <p:nvPr/>
        </p:nvSpPr>
        <p:spPr>
          <a:xfrm>
            <a:off x="6530438" y="18569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1" name="Google Shape;121;p2"/>
          <p:cNvSpPr/>
          <p:nvPr/>
        </p:nvSpPr>
        <p:spPr>
          <a:xfrm>
            <a:off x="6646963" y="18569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2" name="Google Shape;122;p2"/>
          <p:cNvSpPr/>
          <p:nvPr/>
        </p:nvSpPr>
        <p:spPr>
          <a:xfrm>
            <a:off x="6763488" y="18569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3" name="Google Shape;123;p2"/>
          <p:cNvSpPr/>
          <p:nvPr/>
        </p:nvSpPr>
        <p:spPr>
          <a:xfrm>
            <a:off x="6880013" y="18569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4" name="Google Shape;124;p2"/>
          <p:cNvSpPr/>
          <p:nvPr/>
        </p:nvSpPr>
        <p:spPr>
          <a:xfrm>
            <a:off x="5831288" y="19506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5" name="Google Shape;125;p2"/>
          <p:cNvSpPr/>
          <p:nvPr/>
        </p:nvSpPr>
        <p:spPr>
          <a:xfrm>
            <a:off x="5947813" y="19506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6" name="Google Shape;126;p2"/>
          <p:cNvSpPr/>
          <p:nvPr/>
        </p:nvSpPr>
        <p:spPr>
          <a:xfrm>
            <a:off x="6064338" y="19506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7" name="Google Shape;127;p2"/>
          <p:cNvSpPr/>
          <p:nvPr/>
        </p:nvSpPr>
        <p:spPr>
          <a:xfrm>
            <a:off x="6180863" y="19506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8" name="Google Shape;128;p2"/>
          <p:cNvSpPr/>
          <p:nvPr/>
        </p:nvSpPr>
        <p:spPr>
          <a:xfrm>
            <a:off x="6297388" y="19506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9" name="Google Shape;129;p2"/>
          <p:cNvSpPr/>
          <p:nvPr/>
        </p:nvSpPr>
        <p:spPr>
          <a:xfrm>
            <a:off x="6413913" y="19506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0" name="Google Shape;130;p2"/>
          <p:cNvSpPr/>
          <p:nvPr/>
        </p:nvSpPr>
        <p:spPr>
          <a:xfrm>
            <a:off x="6530438" y="19506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1" name="Google Shape;131;p2"/>
          <p:cNvSpPr/>
          <p:nvPr/>
        </p:nvSpPr>
        <p:spPr>
          <a:xfrm>
            <a:off x="6646963" y="19506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2" name="Google Shape;132;p2"/>
          <p:cNvSpPr/>
          <p:nvPr/>
        </p:nvSpPr>
        <p:spPr>
          <a:xfrm>
            <a:off x="6763488" y="19506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3" name="Google Shape;133;p2"/>
          <p:cNvSpPr/>
          <p:nvPr/>
        </p:nvSpPr>
        <p:spPr>
          <a:xfrm>
            <a:off x="6880013" y="19506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4" name="Google Shape;134;p2"/>
          <p:cNvSpPr/>
          <p:nvPr/>
        </p:nvSpPr>
        <p:spPr>
          <a:xfrm>
            <a:off x="5831288" y="20443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5" name="Google Shape;135;p2"/>
          <p:cNvSpPr/>
          <p:nvPr/>
        </p:nvSpPr>
        <p:spPr>
          <a:xfrm>
            <a:off x="5947813" y="20443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6" name="Google Shape;136;p2"/>
          <p:cNvSpPr/>
          <p:nvPr/>
        </p:nvSpPr>
        <p:spPr>
          <a:xfrm>
            <a:off x="6064338" y="20443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7" name="Google Shape;137;p2"/>
          <p:cNvSpPr/>
          <p:nvPr/>
        </p:nvSpPr>
        <p:spPr>
          <a:xfrm>
            <a:off x="6180863" y="20443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8" name="Google Shape;138;p2"/>
          <p:cNvSpPr/>
          <p:nvPr/>
        </p:nvSpPr>
        <p:spPr>
          <a:xfrm>
            <a:off x="6297388" y="20443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9" name="Google Shape;139;p2"/>
          <p:cNvSpPr/>
          <p:nvPr/>
        </p:nvSpPr>
        <p:spPr>
          <a:xfrm>
            <a:off x="6413913" y="20443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0" name="Google Shape;140;p2"/>
          <p:cNvSpPr/>
          <p:nvPr/>
        </p:nvSpPr>
        <p:spPr>
          <a:xfrm>
            <a:off x="6530438" y="20443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" name="Google Shape;141;p2"/>
          <p:cNvSpPr/>
          <p:nvPr/>
        </p:nvSpPr>
        <p:spPr>
          <a:xfrm>
            <a:off x="6646963" y="20443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2" name="Google Shape;142;p2"/>
          <p:cNvSpPr/>
          <p:nvPr/>
        </p:nvSpPr>
        <p:spPr>
          <a:xfrm>
            <a:off x="6763488" y="20443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3" name="Google Shape;143;p2"/>
          <p:cNvSpPr/>
          <p:nvPr/>
        </p:nvSpPr>
        <p:spPr>
          <a:xfrm>
            <a:off x="6880013" y="20443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4" name="Google Shape;144;p2"/>
          <p:cNvSpPr/>
          <p:nvPr/>
        </p:nvSpPr>
        <p:spPr>
          <a:xfrm>
            <a:off x="5831288" y="21381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5" name="Google Shape;145;p2"/>
          <p:cNvSpPr/>
          <p:nvPr/>
        </p:nvSpPr>
        <p:spPr>
          <a:xfrm>
            <a:off x="5947813" y="21381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" name="Google Shape;146;p2"/>
          <p:cNvSpPr/>
          <p:nvPr/>
        </p:nvSpPr>
        <p:spPr>
          <a:xfrm>
            <a:off x="6064338" y="21381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7" name="Google Shape;147;p2"/>
          <p:cNvSpPr/>
          <p:nvPr/>
        </p:nvSpPr>
        <p:spPr>
          <a:xfrm>
            <a:off x="6180863" y="21381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8" name="Google Shape;148;p2"/>
          <p:cNvSpPr/>
          <p:nvPr/>
        </p:nvSpPr>
        <p:spPr>
          <a:xfrm>
            <a:off x="6297388" y="21381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" name="Google Shape;149;p2"/>
          <p:cNvSpPr/>
          <p:nvPr/>
        </p:nvSpPr>
        <p:spPr>
          <a:xfrm>
            <a:off x="6413913" y="21381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0" name="Google Shape;150;p2"/>
          <p:cNvSpPr/>
          <p:nvPr/>
        </p:nvSpPr>
        <p:spPr>
          <a:xfrm>
            <a:off x="6530438" y="21381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1" name="Google Shape;151;p2"/>
          <p:cNvSpPr/>
          <p:nvPr/>
        </p:nvSpPr>
        <p:spPr>
          <a:xfrm>
            <a:off x="6646963" y="21381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2" name="Google Shape;152;p2"/>
          <p:cNvSpPr/>
          <p:nvPr/>
        </p:nvSpPr>
        <p:spPr>
          <a:xfrm>
            <a:off x="6763488" y="21381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3" name="Google Shape;153;p2"/>
          <p:cNvSpPr/>
          <p:nvPr/>
        </p:nvSpPr>
        <p:spPr>
          <a:xfrm>
            <a:off x="6880013" y="21381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" name="Google Shape;154;p2"/>
          <p:cNvSpPr/>
          <p:nvPr/>
        </p:nvSpPr>
        <p:spPr>
          <a:xfrm>
            <a:off x="5831288" y="22318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5" name="Google Shape;155;p2"/>
          <p:cNvSpPr/>
          <p:nvPr/>
        </p:nvSpPr>
        <p:spPr>
          <a:xfrm>
            <a:off x="5947813" y="22318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6" name="Google Shape;156;p2"/>
          <p:cNvSpPr/>
          <p:nvPr/>
        </p:nvSpPr>
        <p:spPr>
          <a:xfrm>
            <a:off x="6064338" y="22318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7" name="Google Shape;157;p2"/>
          <p:cNvSpPr/>
          <p:nvPr/>
        </p:nvSpPr>
        <p:spPr>
          <a:xfrm>
            <a:off x="6180863" y="22318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8" name="Google Shape;158;p2"/>
          <p:cNvSpPr/>
          <p:nvPr/>
        </p:nvSpPr>
        <p:spPr>
          <a:xfrm>
            <a:off x="6297388" y="22318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9" name="Google Shape;159;p2"/>
          <p:cNvSpPr/>
          <p:nvPr/>
        </p:nvSpPr>
        <p:spPr>
          <a:xfrm>
            <a:off x="6413913" y="22318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0" name="Google Shape;160;p2"/>
          <p:cNvSpPr/>
          <p:nvPr/>
        </p:nvSpPr>
        <p:spPr>
          <a:xfrm>
            <a:off x="6530438" y="22318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1" name="Google Shape;161;p2"/>
          <p:cNvSpPr/>
          <p:nvPr/>
        </p:nvSpPr>
        <p:spPr>
          <a:xfrm>
            <a:off x="6646963" y="22318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2" name="Google Shape;162;p2"/>
          <p:cNvSpPr/>
          <p:nvPr/>
        </p:nvSpPr>
        <p:spPr>
          <a:xfrm>
            <a:off x="6763488" y="22318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3" name="Google Shape;163;p2"/>
          <p:cNvSpPr/>
          <p:nvPr/>
        </p:nvSpPr>
        <p:spPr>
          <a:xfrm>
            <a:off x="6880013" y="22318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4" name="Google Shape;164;p2"/>
          <p:cNvSpPr/>
          <p:nvPr/>
        </p:nvSpPr>
        <p:spPr>
          <a:xfrm>
            <a:off x="5831288" y="23255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5" name="Google Shape;165;p2"/>
          <p:cNvSpPr/>
          <p:nvPr/>
        </p:nvSpPr>
        <p:spPr>
          <a:xfrm>
            <a:off x="5947813" y="23255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6" name="Google Shape;166;p2"/>
          <p:cNvSpPr/>
          <p:nvPr/>
        </p:nvSpPr>
        <p:spPr>
          <a:xfrm>
            <a:off x="6064338" y="23255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7" name="Google Shape;167;p2"/>
          <p:cNvSpPr/>
          <p:nvPr/>
        </p:nvSpPr>
        <p:spPr>
          <a:xfrm>
            <a:off x="6180863" y="23255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8" name="Google Shape;168;p2"/>
          <p:cNvSpPr/>
          <p:nvPr/>
        </p:nvSpPr>
        <p:spPr>
          <a:xfrm>
            <a:off x="6297388" y="23255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9" name="Google Shape;169;p2"/>
          <p:cNvSpPr/>
          <p:nvPr/>
        </p:nvSpPr>
        <p:spPr>
          <a:xfrm>
            <a:off x="6413913" y="23255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0" name="Google Shape;170;p2"/>
          <p:cNvSpPr/>
          <p:nvPr/>
        </p:nvSpPr>
        <p:spPr>
          <a:xfrm>
            <a:off x="6530438" y="23255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1" name="Google Shape;171;p2"/>
          <p:cNvSpPr/>
          <p:nvPr/>
        </p:nvSpPr>
        <p:spPr>
          <a:xfrm>
            <a:off x="6646963" y="23255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2" name="Google Shape;172;p2"/>
          <p:cNvSpPr/>
          <p:nvPr/>
        </p:nvSpPr>
        <p:spPr>
          <a:xfrm>
            <a:off x="6763488" y="23255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3" name="Google Shape;173;p2"/>
          <p:cNvSpPr/>
          <p:nvPr/>
        </p:nvSpPr>
        <p:spPr>
          <a:xfrm>
            <a:off x="6880013" y="23255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4" name="Google Shape;174;p2"/>
          <p:cNvSpPr/>
          <p:nvPr/>
        </p:nvSpPr>
        <p:spPr>
          <a:xfrm>
            <a:off x="5831288" y="24192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5" name="Google Shape;175;p2"/>
          <p:cNvSpPr/>
          <p:nvPr/>
        </p:nvSpPr>
        <p:spPr>
          <a:xfrm>
            <a:off x="5947813" y="24192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6" name="Google Shape;176;p2"/>
          <p:cNvSpPr/>
          <p:nvPr/>
        </p:nvSpPr>
        <p:spPr>
          <a:xfrm>
            <a:off x="6064338" y="24192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7" name="Google Shape;177;p2"/>
          <p:cNvSpPr/>
          <p:nvPr/>
        </p:nvSpPr>
        <p:spPr>
          <a:xfrm>
            <a:off x="6180863" y="24192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8" name="Google Shape;178;p2"/>
          <p:cNvSpPr/>
          <p:nvPr/>
        </p:nvSpPr>
        <p:spPr>
          <a:xfrm>
            <a:off x="6297388" y="24192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9" name="Google Shape;179;p2"/>
          <p:cNvSpPr/>
          <p:nvPr/>
        </p:nvSpPr>
        <p:spPr>
          <a:xfrm>
            <a:off x="6413913" y="24192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0" name="Google Shape;180;p2"/>
          <p:cNvSpPr/>
          <p:nvPr/>
        </p:nvSpPr>
        <p:spPr>
          <a:xfrm>
            <a:off x="6530438" y="24192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1" name="Google Shape;181;p2"/>
          <p:cNvSpPr/>
          <p:nvPr/>
        </p:nvSpPr>
        <p:spPr>
          <a:xfrm>
            <a:off x="6646963" y="24192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2" name="Google Shape;182;p2"/>
          <p:cNvSpPr/>
          <p:nvPr/>
        </p:nvSpPr>
        <p:spPr>
          <a:xfrm>
            <a:off x="6763488" y="24192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3" name="Google Shape;183;p2"/>
          <p:cNvSpPr/>
          <p:nvPr/>
        </p:nvSpPr>
        <p:spPr>
          <a:xfrm>
            <a:off x="6880013" y="24192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4" name="Google Shape;184;p2"/>
          <p:cNvSpPr/>
          <p:nvPr/>
        </p:nvSpPr>
        <p:spPr>
          <a:xfrm>
            <a:off x="5831288" y="25130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5" name="Google Shape;185;p2"/>
          <p:cNvSpPr/>
          <p:nvPr/>
        </p:nvSpPr>
        <p:spPr>
          <a:xfrm>
            <a:off x="5947813" y="25130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6" name="Google Shape;186;p2"/>
          <p:cNvSpPr/>
          <p:nvPr/>
        </p:nvSpPr>
        <p:spPr>
          <a:xfrm>
            <a:off x="6064338" y="25130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7" name="Google Shape;187;p2"/>
          <p:cNvSpPr/>
          <p:nvPr/>
        </p:nvSpPr>
        <p:spPr>
          <a:xfrm>
            <a:off x="6180863" y="25130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8" name="Google Shape;188;p2"/>
          <p:cNvSpPr/>
          <p:nvPr/>
        </p:nvSpPr>
        <p:spPr>
          <a:xfrm>
            <a:off x="6297388" y="25130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9" name="Google Shape;189;p2"/>
          <p:cNvSpPr/>
          <p:nvPr/>
        </p:nvSpPr>
        <p:spPr>
          <a:xfrm>
            <a:off x="6413913" y="25130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0" name="Google Shape;190;p2"/>
          <p:cNvSpPr/>
          <p:nvPr/>
        </p:nvSpPr>
        <p:spPr>
          <a:xfrm>
            <a:off x="6530438" y="25130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1" name="Google Shape;191;p2"/>
          <p:cNvSpPr/>
          <p:nvPr/>
        </p:nvSpPr>
        <p:spPr>
          <a:xfrm>
            <a:off x="6646963" y="25130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2" name="Google Shape;192;p2"/>
          <p:cNvSpPr/>
          <p:nvPr/>
        </p:nvSpPr>
        <p:spPr>
          <a:xfrm>
            <a:off x="6763488" y="25130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3" name="Google Shape;193;p2"/>
          <p:cNvSpPr/>
          <p:nvPr/>
        </p:nvSpPr>
        <p:spPr>
          <a:xfrm>
            <a:off x="6880013" y="25130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4" name="Google Shape;194;p2"/>
          <p:cNvSpPr/>
          <p:nvPr/>
        </p:nvSpPr>
        <p:spPr>
          <a:xfrm>
            <a:off x="5831288" y="2605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5" name="Google Shape;195;p2"/>
          <p:cNvSpPr/>
          <p:nvPr/>
        </p:nvSpPr>
        <p:spPr>
          <a:xfrm>
            <a:off x="5947813" y="2605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6" name="Google Shape;196;p2"/>
          <p:cNvSpPr/>
          <p:nvPr/>
        </p:nvSpPr>
        <p:spPr>
          <a:xfrm>
            <a:off x="6064338" y="2605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7" name="Google Shape;197;p2"/>
          <p:cNvSpPr/>
          <p:nvPr/>
        </p:nvSpPr>
        <p:spPr>
          <a:xfrm>
            <a:off x="6180863" y="2605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8" name="Google Shape;198;p2"/>
          <p:cNvSpPr/>
          <p:nvPr/>
        </p:nvSpPr>
        <p:spPr>
          <a:xfrm>
            <a:off x="6297388" y="2605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9" name="Google Shape;199;p2"/>
          <p:cNvSpPr/>
          <p:nvPr/>
        </p:nvSpPr>
        <p:spPr>
          <a:xfrm>
            <a:off x="6413913" y="2605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0" name="Google Shape;200;p2"/>
          <p:cNvSpPr/>
          <p:nvPr/>
        </p:nvSpPr>
        <p:spPr>
          <a:xfrm>
            <a:off x="6530438" y="2605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1" name="Google Shape;201;p2"/>
          <p:cNvSpPr/>
          <p:nvPr/>
        </p:nvSpPr>
        <p:spPr>
          <a:xfrm>
            <a:off x="6646963" y="2605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2" name="Google Shape;202;p2"/>
          <p:cNvSpPr/>
          <p:nvPr/>
        </p:nvSpPr>
        <p:spPr>
          <a:xfrm>
            <a:off x="6763488" y="2605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3" name="Google Shape;203;p2"/>
          <p:cNvSpPr/>
          <p:nvPr/>
        </p:nvSpPr>
        <p:spPr>
          <a:xfrm>
            <a:off x="6880013" y="2605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4" name="Google Shape;204;p2"/>
          <p:cNvSpPr/>
          <p:nvPr/>
        </p:nvSpPr>
        <p:spPr>
          <a:xfrm>
            <a:off x="5831288" y="26991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5" name="Google Shape;205;p2"/>
          <p:cNvSpPr/>
          <p:nvPr/>
        </p:nvSpPr>
        <p:spPr>
          <a:xfrm>
            <a:off x="5947813" y="26991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6" name="Google Shape;206;p2"/>
          <p:cNvSpPr/>
          <p:nvPr/>
        </p:nvSpPr>
        <p:spPr>
          <a:xfrm>
            <a:off x="6064338" y="26991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7" name="Google Shape;207;p2"/>
          <p:cNvSpPr/>
          <p:nvPr/>
        </p:nvSpPr>
        <p:spPr>
          <a:xfrm>
            <a:off x="6180863" y="26991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8" name="Google Shape;208;p2"/>
          <p:cNvSpPr/>
          <p:nvPr/>
        </p:nvSpPr>
        <p:spPr>
          <a:xfrm>
            <a:off x="6297388" y="26991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9" name="Google Shape;209;p2"/>
          <p:cNvSpPr/>
          <p:nvPr/>
        </p:nvSpPr>
        <p:spPr>
          <a:xfrm>
            <a:off x="6413913" y="26991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0" name="Google Shape;210;p2"/>
          <p:cNvSpPr/>
          <p:nvPr/>
        </p:nvSpPr>
        <p:spPr>
          <a:xfrm>
            <a:off x="6530438" y="26991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1" name="Google Shape;211;p2"/>
          <p:cNvSpPr/>
          <p:nvPr/>
        </p:nvSpPr>
        <p:spPr>
          <a:xfrm>
            <a:off x="6646963" y="26991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2" name="Google Shape;212;p2"/>
          <p:cNvSpPr/>
          <p:nvPr/>
        </p:nvSpPr>
        <p:spPr>
          <a:xfrm>
            <a:off x="6763488" y="26991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3" name="Google Shape;213;p2"/>
          <p:cNvSpPr/>
          <p:nvPr/>
        </p:nvSpPr>
        <p:spPr>
          <a:xfrm>
            <a:off x="6880013" y="26991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4" name="Google Shape;214;p2"/>
          <p:cNvSpPr/>
          <p:nvPr/>
        </p:nvSpPr>
        <p:spPr>
          <a:xfrm>
            <a:off x="5831288" y="27928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5" name="Google Shape;215;p2"/>
          <p:cNvSpPr/>
          <p:nvPr/>
        </p:nvSpPr>
        <p:spPr>
          <a:xfrm>
            <a:off x="5947813" y="27928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6" name="Google Shape;216;p2"/>
          <p:cNvSpPr/>
          <p:nvPr/>
        </p:nvSpPr>
        <p:spPr>
          <a:xfrm>
            <a:off x="6064338" y="27928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7" name="Google Shape;217;p2"/>
          <p:cNvSpPr/>
          <p:nvPr/>
        </p:nvSpPr>
        <p:spPr>
          <a:xfrm>
            <a:off x="6180863" y="27928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8" name="Google Shape;218;p2"/>
          <p:cNvSpPr/>
          <p:nvPr/>
        </p:nvSpPr>
        <p:spPr>
          <a:xfrm>
            <a:off x="6297388" y="27928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2"/>
          <p:cNvSpPr/>
          <p:nvPr/>
        </p:nvSpPr>
        <p:spPr>
          <a:xfrm>
            <a:off x="6413913" y="27928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0" name="Google Shape;220;p2"/>
          <p:cNvSpPr/>
          <p:nvPr/>
        </p:nvSpPr>
        <p:spPr>
          <a:xfrm>
            <a:off x="6530438" y="27928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1" name="Google Shape;221;p2"/>
          <p:cNvSpPr/>
          <p:nvPr/>
        </p:nvSpPr>
        <p:spPr>
          <a:xfrm>
            <a:off x="6646963" y="27928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2" name="Google Shape;222;p2"/>
          <p:cNvSpPr/>
          <p:nvPr/>
        </p:nvSpPr>
        <p:spPr>
          <a:xfrm>
            <a:off x="6763488" y="27928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3" name="Google Shape;223;p2"/>
          <p:cNvSpPr/>
          <p:nvPr/>
        </p:nvSpPr>
        <p:spPr>
          <a:xfrm>
            <a:off x="6880013" y="27928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4" name="Google Shape;224;p2"/>
          <p:cNvSpPr/>
          <p:nvPr/>
        </p:nvSpPr>
        <p:spPr>
          <a:xfrm>
            <a:off x="5831288" y="28865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5" name="Google Shape;225;p2"/>
          <p:cNvSpPr/>
          <p:nvPr/>
        </p:nvSpPr>
        <p:spPr>
          <a:xfrm>
            <a:off x="5947813" y="28865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6" name="Google Shape;226;p2"/>
          <p:cNvSpPr/>
          <p:nvPr/>
        </p:nvSpPr>
        <p:spPr>
          <a:xfrm>
            <a:off x="6064338" y="28865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7" name="Google Shape;227;p2"/>
          <p:cNvSpPr/>
          <p:nvPr/>
        </p:nvSpPr>
        <p:spPr>
          <a:xfrm>
            <a:off x="6180863" y="28865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8" name="Google Shape;228;p2"/>
          <p:cNvSpPr/>
          <p:nvPr/>
        </p:nvSpPr>
        <p:spPr>
          <a:xfrm>
            <a:off x="6297388" y="28865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9" name="Google Shape;229;p2"/>
          <p:cNvSpPr/>
          <p:nvPr/>
        </p:nvSpPr>
        <p:spPr>
          <a:xfrm>
            <a:off x="6413913" y="28865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0" name="Google Shape;230;p2"/>
          <p:cNvSpPr/>
          <p:nvPr/>
        </p:nvSpPr>
        <p:spPr>
          <a:xfrm>
            <a:off x="6530438" y="28865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1" name="Google Shape;231;p2"/>
          <p:cNvSpPr/>
          <p:nvPr/>
        </p:nvSpPr>
        <p:spPr>
          <a:xfrm>
            <a:off x="6646963" y="28865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2" name="Google Shape;232;p2"/>
          <p:cNvSpPr/>
          <p:nvPr/>
        </p:nvSpPr>
        <p:spPr>
          <a:xfrm>
            <a:off x="6763488" y="28865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3" name="Google Shape;233;p2"/>
          <p:cNvSpPr/>
          <p:nvPr/>
        </p:nvSpPr>
        <p:spPr>
          <a:xfrm>
            <a:off x="6880013" y="28865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4" name="Google Shape;234;p2"/>
          <p:cNvSpPr/>
          <p:nvPr/>
        </p:nvSpPr>
        <p:spPr>
          <a:xfrm>
            <a:off x="5831288" y="29803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5" name="Google Shape;235;p2"/>
          <p:cNvSpPr/>
          <p:nvPr/>
        </p:nvSpPr>
        <p:spPr>
          <a:xfrm>
            <a:off x="5947813" y="29803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6" name="Google Shape;236;p2"/>
          <p:cNvSpPr/>
          <p:nvPr/>
        </p:nvSpPr>
        <p:spPr>
          <a:xfrm>
            <a:off x="6064338" y="29803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7" name="Google Shape;237;p2"/>
          <p:cNvSpPr/>
          <p:nvPr/>
        </p:nvSpPr>
        <p:spPr>
          <a:xfrm>
            <a:off x="6180863" y="29803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8" name="Google Shape;238;p2"/>
          <p:cNvSpPr/>
          <p:nvPr/>
        </p:nvSpPr>
        <p:spPr>
          <a:xfrm>
            <a:off x="6297388" y="29803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9" name="Google Shape;239;p2"/>
          <p:cNvSpPr/>
          <p:nvPr/>
        </p:nvSpPr>
        <p:spPr>
          <a:xfrm>
            <a:off x="6413913" y="29803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0" name="Google Shape;240;p2"/>
          <p:cNvSpPr/>
          <p:nvPr/>
        </p:nvSpPr>
        <p:spPr>
          <a:xfrm>
            <a:off x="6530438" y="29803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1" name="Google Shape;241;p2"/>
          <p:cNvSpPr/>
          <p:nvPr/>
        </p:nvSpPr>
        <p:spPr>
          <a:xfrm>
            <a:off x="6646963" y="29803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2" name="Google Shape;242;p2"/>
          <p:cNvSpPr/>
          <p:nvPr/>
        </p:nvSpPr>
        <p:spPr>
          <a:xfrm>
            <a:off x="6763488" y="29803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3" name="Google Shape;243;p2"/>
          <p:cNvSpPr/>
          <p:nvPr/>
        </p:nvSpPr>
        <p:spPr>
          <a:xfrm>
            <a:off x="6880013" y="29803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4" name="Google Shape;244;p2"/>
          <p:cNvSpPr/>
          <p:nvPr/>
        </p:nvSpPr>
        <p:spPr>
          <a:xfrm>
            <a:off x="5831288" y="30740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5" name="Google Shape;245;p2"/>
          <p:cNvSpPr/>
          <p:nvPr/>
        </p:nvSpPr>
        <p:spPr>
          <a:xfrm>
            <a:off x="5947813" y="30740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6" name="Google Shape;246;p2"/>
          <p:cNvSpPr/>
          <p:nvPr/>
        </p:nvSpPr>
        <p:spPr>
          <a:xfrm>
            <a:off x="6064338" y="30740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7" name="Google Shape;247;p2"/>
          <p:cNvSpPr/>
          <p:nvPr/>
        </p:nvSpPr>
        <p:spPr>
          <a:xfrm>
            <a:off x="6180863" y="30740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8" name="Google Shape;248;p2"/>
          <p:cNvSpPr/>
          <p:nvPr/>
        </p:nvSpPr>
        <p:spPr>
          <a:xfrm>
            <a:off x="6297388" y="30740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9" name="Google Shape;249;p2"/>
          <p:cNvSpPr/>
          <p:nvPr/>
        </p:nvSpPr>
        <p:spPr>
          <a:xfrm>
            <a:off x="6413913" y="30740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0" name="Google Shape;250;p2"/>
          <p:cNvSpPr/>
          <p:nvPr/>
        </p:nvSpPr>
        <p:spPr>
          <a:xfrm>
            <a:off x="6530438" y="30740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1" name="Google Shape;251;p2"/>
          <p:cNvSpPr/>
          <p:nvPr/>
        </p:nvSpPr>
        <p:spPr>
          <a:xfrm>
            <a:off x="6646963" y="30740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2" name="Google Shape;252;p2"/>
          <p:cNvSpPr/>
          <p:nvPr/>
        </p:nvSpPr>
        <p:spPr>
          <a:xfrm>
            <a:off x="6763488" y="30740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3" name="Google Shape;253;p2"/>
          <p:cNvSpPr/>
          <p:nvPr/>
        </p:nvSpPr>
        <p:spPr>
          <a:xfrm>
            <a:off x="6880013" y="30740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4" name="Google Shape;254;p2"/>
          <p:cNvSpPr/>
          <p:nvPr/>
        </p:nvSpPr>
        <p:spPr>
          <a:xfrm>
            <a:off x="5831288" y="31677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5" name="Google Shape;255;p2"/>
          <p:cNvSpPr/>
          <p:nvPr/>
        </p:nvSpPr>
        <p:spPr>
          <a:xfrm>
            <a:off x="5947813" y="31677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6" name="Google Shape;256;p2"/>
          <p:cNvSpPr/>
          <p:nvPr/>
        </p:nvSpPr>
        <p:spPr>
          <a:xfrm>
            <a:off x="6064338" y="31677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7" name="Google Shape;257;p2"/>
          <p:cNvSpPr/>
          <p:nvPr/>
        </p:nvSpPr>
        <p:spPr>
          <a:xfrm>
            <a:off x="6180863" y="31677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8" name="Google Shape;258;p2"/>
          <p:cNvSpPr/>
          <p:nvPr/>
        </p:nvSpPr>
        <p:spPr>
          <a:xfrm>
            <a:off x="6297388" y="31677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9" name="Google Shape;259;p2"/>
          <p:cNvSpPr/>
          <p:nvPr/>
        </p:nvSpPr>
        <p:spPr>
          <a:xfrm>
            <a:off x="6413913" y="31677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0" name="Google Shape;260;p2"/>
          <p:cNvSpPr/>
          <p:nvPr/>
        </p:nvSpPr>
        <p:spPr>
          <a:xfrm>
            <a:off x="6530438" y="31677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1" name="Google Shape;261;p2"/>
          <p:cNvSpPr/>
          <p:nvPr/>
        </p:nvSpPr>
        <p:spPr>
          <a:xfrm>
            <a:off x="6646963" y="31677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2" name="Google Shape;262;p2"/>
          <p:cNvSpPr/>
          <p:nvPr/>
        </p:nvSpPr>
        <p:spPr>
          <a:xfrm>
            <a:off x="6763488" y="31677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3" name="Google Shape;263;p2"/>
          <p:cNvSpPr/>
          <p:nvPr/>
        </p:nvSpPr>
        <p:spPr>
          <a:xfrm>
            <a:off x="6880013" y="31677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4" name="Google Shape;264;p2"/>
          <p:cNvSpPr/>
          <p:nvPr/>
        </p:nvSpPr>
        <p:spPr>
          <a:xfrm>
            <a:off x="5831288" y="32615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5" name="Google Shape;265;p2"/>
          <p:cNvSpPr/>
          <p:nvPr/>
        </p:nvSpPr>
        <p:spPr>
          <a:xfrm>
            <a:off x="5947813" y="32615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6" name="Google Shape;266;p2"/>
          <p:cNvSpPr/>
          <p:nvPr/>
        </p:nvSpPr>
        <p:spPr>
          <a:xfrm>
            <a:off x="6064338" y="32615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7" name="Google Shape;267;p2"/>
          <p:cNvSpPr/>
          <p:nvPr/>
        </p:nvSpPr>
        <p:spPr>
          <a:xfrm>
            <a:off x="6180863" y="32615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8" name="Google Shape;268;p2"/>
          <p:cNvSpPr/>
          <p:nvPr/>
        </p:nvSpPr>
        <p:spPr>
          <a:xfrm>
            <a:off x="6297388" y="32615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9" name="Google Shape;269;p2"/>
          <p:cNvSpPr/>
          <p:nvPr/>
        </p:nvSpPr>
        <p:spPr>
          <a:xfrm>
            <a:off x="6413913" y="32615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0" name="Google Shape;270;p2"/>
          <p:cNvSpPr/>
          <p:nvPr/>
        </p:nvSpPr>
        <p:spPr>
          <a:xfrm>
            <a:off x="6530438" y="32615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1" name="Google Shape;271;p2"/>
          <p:cNvSpPr/>
          <p:nvPr/>
        </p:nvSpPr>
        <p:spPr>
          <a:xfrm>
            <a:off x="6646963" y="32615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2" name="Google Shape;272;p2"/>
          <p:cNvSpPr/>
          <p:nvPr/>
        </p:nvSpPr>
        <p:spPr>
          <a:xfrm>
            <a:off x="6763488" y="32615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3" name="Google Shape;273;p2"/>
          <p:cNvSpPr/>
          <p:nvPr/>
        </p:nvSpPr>
        <p:spPr>
          <a:xfrm>
            <a:off x="6880013" y="32615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4" name="Google Shape;274;p2"/>
          <p:cNvSpPr/>
          <p:nvPr/>
        </p:nvSpPr>
        <p:spPr>
          <a:xfrm>
            <a:off x="5831288" y="33552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5" name="Google Shape;275;p2"/>
          <p:cNvSpPr/>
          <p:nvPr/>
        </p:nvSpPr>
        <p:spPr>
          <a:xfrm>
            <a:off x="5947813" y="33552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6" name="Google Shape;276;p2"/>
          <p:cNvSpPr/>
          <p:nvPr/>
        </p:nvSpPr>
        <p:spPr>
          <a:xfrm>
            <a:off x="6064338" y="33552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7" name="Google Shape;277;p2"/>
          <p:cNvSpPr/>
          <p:nvPr/>
        </p:nvSpPr>
        <p:spPr>
          <a:xfrm>
            <a:off x="6180863" y="33552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8" name="Google Shape;278;p2"/>
          <p:cNvSpPr/>
          <p:nvPr/>
        </p:nvSpPr>
        <p:spPr>
          <a:xfrm>
            <a:off x="6297388" y="33552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9" name="Google Shape;279;p2"/>
          <p:cNvSpPr/>
          <p:nvPr/>
        </p:nvSpPr>
        <p:spPr>
          <a:xfrm>
            <a:off x="6413913" y="33552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0" name="Google Shape;280;p2"/>
          <p:cNvSpPr/>
          <p:nvPr/>
        </p:nvSpPr>
        <p:spPr>
          <a:xfrm>
            <a:off x="6530438" y="33552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1" name="Google Shape;281;p2"/>
          <p:cNvSpPr/>
          <p:nvPr/>
        </p:nvSpPr>
        <p:spPr>
          <a:xfrm>
            <a:off x="6646963" y="33552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2" name="Google Shape;282;p2"/>
          <p:cNvSpPr/>
          <p:nvPr/>
        </p:nvSpPr>
        <p:spPr>
          <a:xfrm>
            <a:off x="6763488" y="33552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3" name="Google Shape;283;p2"/>
          <p:cNvSpPr/>
          <p:nvPr/>
        </p:nvSpPr>
        <p:spPr>
          <a:xfrm>
            <a:off x="6880013" y="33552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4" name="Google Shape;284;p2"/>
          <p:cNvSpPr/>
          <p:nvPr/>
        </p:nvSpPr>
        <p:spPr>
          <a:xfrm>
            <a:off x="5831288" y="34489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5" name="Google Shape;285;p2"/>
          <p:cNvSpPr/>
          <p:nvPr/>
        </p:nvSpPr>
        <p:spPr>
          <a:xfrm>
            <a:off x="5947813" y="34489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6" name="Google Shape;286;p2"/>
          <p:cNvSpPr/>
          <p:nvPr/>
        </p:nvSpPr>
        <p:spPr>
          <a:xfrm>
            <a:off x="6064338" y="34489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7" name="Google Shape;287;p2"/>
          <p:cNvSpPr/>
          <p:nvPr/>
        </p:nvSpPr>
        <p:spPr>
          <a:xfrm>
            <a:off x="6180863" y="34489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8" name="Google Shape;288;p2"/>
          <p:cNvSpPr/>
          <p:nvPr/>
        </p:nvSpPr>
        <p:spPr>
          <a:xfrm>
            <a:off x="6297388" y="34489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9" name="Google Shape;289;p2"/>
          <p:cNvSpPr/>
          <p:nvPr/>
        </p:nvSpPr>
        <p:spPr>
          <a:xfrm>
            <a:off x="6413913" y="34489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0" name="Google Shape;290;p2"/>
          <p:cNvSpPr/>
          <p:nvPr/>
        </p:nvSpPr>
        <p:spPr>
          <a:xfrm>
            <a:off x="6530438" y="34489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1" name="Google Shape;291;p2"/>
          <p:cNvSpPr/>
          <p:nvPr/>
        </p:nvSpPr>
        <p:spPr>
          <a:xfrm>
            <a:off x="6646963" y="34489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2" name="Google Shape;292;p2"/>
          <p:cNvSpPr/>
          <p:nvPr/>
        </p:nvSpPr>
        <p:spPr>
          <a:xfrm>
            <a:off x="6763488" y="34489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3" name="Google Shape;293;p2"/>
          <p:cNvSpPr/>
          <p:nvPr/>
        </p:nvSpPr>
        <p:spPr>
          <a:xfrm>
            <a:off x="6880013" y="34489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4" name="Google Shape;294;p2"/>
          <p:cNvSpPr/>
          <p:nvPr/>
        </p:nvSpPr>
        <p:spPr>
          <a:xfrm>
            <a:off x="5831288" y="35426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5" name="Google Shape;295;p2"/>
          <p:cNvSpPr/>
          <p:nvPr/>
        </p:nvSpPr>
        <p:spPr>
          <a:xfrm>
            <a:off x="5947813" y="35426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6" name="Google Shape;296;p2"/>
          <p:cNvSpPr/>
          <p:nvPr/>
        </p:nvSpPr>
        <p:spPr>
          <a:xfrm>
            <a:off x="6064338" y="35426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7" name="Google Shape;297;p2"/>
          <p:cNvSpPr/>
          <p:nvPr/>
        </p:nvSpPr>
        <p:spPr>
          <a:xfrm>
            <a:off x="6180863" y="35426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8" name="Google Shape;298;p2"/>
          <p:cNvSpPr/>
          <p:nvPr/>
        </p:nvSpPr>
        <p:spPr>
          <a:xfrm>
            <a:off x="6297388" y="35426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9" name="Google Shape;299;p2"/>
          <p:cNvSpPr/>
          <p:nvPr/>
        </p:nvSpPr>
        <p:spPr>
          <a:xfrm>
            <a:off x="6413913" y="35426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0" name="Google Shape;300;p2"/>
          <p:cNvSpPr/>
          <p:nvPr/>
        </p:nvSpPr>
        <p:spPr>
          <a:xfrm>
            <a:off x="6530438" y="35426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1" name="Google Shape;301;p2"/>
          <p:cNvSpPr/>
          <p:nvPr/>
        </p:nvSpPr>
        <p:spPr>
          <a:xfrm>
            <a:off x="6646963" y="35426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2" name="Google Shape;302;p2"/>
          <p:cNvSpPr/>
          <p:nvPr/>
        </p:nvSpPr>
        <p:spPr>
          <a:xfrm>
            <a:off x="6763488" y="35426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3" name="Google Shape;303;p2"/>
          <p:cNvSpPr/>
          <p:nvPr/>
        </p:nvSpPr>
        <p:spPr>
          <a:xfrm>
            <a:off x="6880013" y="35426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4" name="Google Shape;304;p2"/>
          <p:cNvSpPr/>
          <p:nvPr/>
        </p:nvSpPr>
        <p:spPr>
          <a:xfrm>
            <a:off x="5831288" y="36350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5" name="Google Shape;305;p2"/>
          <p:cNvSpPr/>
          <p:nvPr/>
        </p:nvSpPr>
        <p:spPr>
          <a:xfrm>
            <a:off x="5947813" y="36350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6" name="Google Shape;306;p2"/>
          <p:cNvSpPr/>
          <p:nvPr/>
        </p:nvSpPr>
        <p:spPr>
          <a:xfrm>
            <a:off x="6064338" y="36350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7" name="Google Shape;307;p2"/>
          <p:cNvSpPr/>
          <p:nvPr/>
        </p:nvSpPr>
        <p:spPr>
          <a:xfrm>
            <a:off x="6180863" y="36350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8" name="Google Shape;308;p2"/>
          <p:cNvSpPr/>
          <p:nvPr/>
        </p:nvSpPr>
        <p:spPr>
          <a:xfrm>
            <a:off x="6297388" y="36350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9" name="Google Shape;309;p2"/>
          <p:cNvSpPr/>
          <p:nvPr/>
        </p:nvSpPr>
        <p:spPr>
          <a:xfrm>
            <a:off x="6413913" y="36350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0" name="Google Shape;310;p2"/>
          <p:cNvSpPr/>
          <p:nvPr/>
        </p:nvSpPr>
        <p:spPr>
          <a:xfrm>
            <a:off x="6530438" y="36350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1" name="Google Shape;311;p2"/>
          <p:cNvSpPr/>
          <p:nvPr/>
        </p:nvSpPr>
        <p:spPr>
          <a:xfrm>
            <a:off x="6646963" y="36350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2" name="Google Shape;312;p2"/>
          <p:cNvSpPr/>
          <p:nvPr/>
        </p:nvSpPr>
        <p:spPr>
          <a:xfrm>
            <a:off x="6763488" y="36350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3" name="Google Shape;313;p2"/>
          <p:cNvSpPr/>
          <p:nvPr/>
        </p:nvSpPr>
        <p:spPr>
          <a:xfrm>
            <a:off x="6880013" y="36350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4" name="Google Shape;314;p2"/>
          <p:cNvSpPr/>
          <p:nvPr/>
        </p:nvSpPr>
        <p:spPr>
          <a:xfrm>
            <a:off x="5831288" y="37288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5" name="Google Shape;315;p2"/>
          <p:cNvSpPr/>
          <p:nvPr/>
        </p:nvSpPr>
        <p:spPr>
          <a:xfrm>
            <a:off x="5947813" y="37288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6" name="Google Shape;316;p2"/>
          <p:cNvSpPr/>
          <p:nvPr/>
        </p:nvSpPr>
        <p:spPr>
          <a:xfrm>
            <a:off x="6064338" y="37288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7" name="Google Shape;317;p2"/>
          <p:cNvSpPr/>
          <p:nvPr/>
        </p:nvSpPr>
        <p:spPr>
          <a:xfrm>
            <a:off x="6180863" y="37288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8" name="Google Shape;318;p2"/>
          <p:cNvSpPr/>
          <p:nvPr/>
        </p:nvSpPr>
        <p:spPr>
          <a:xfrm>
            <a:off x="6297388" y="37288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9" name="Google Shape;319;p2"/>
          <p:cNvSpPr/>
          <p:nvPr/>
        </p:nvSpPr>
        <p:spPr>
          <a:xfrm>
            <a:off x="6413913" y="37288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0" name="Google Shape;320;p2"/>
          <p:cNvSpPr/>
          <p:nvPr/>
        </p:nvSpPr>
        <p:spPr>
          <a:xfrm>
            <a:off x="6530438" y="37288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1" name="Google Shape;321;p2"/>
          <p:cNvSpPr/>
          <p:nvPr/>
        </p:nvSpPr>
        <p:spPr>
          <a:xfrm>
            <a:off x="6646963" y="37288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2" name="Google Shape;322;p2"/>
          <p:cNvSpPr/>
          <p:nvPr/>
        </p:nvSpPr>
        <p:spPr>
          <a:xfrm>
            <a:off x="6763488" y="37288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3" name="Google Shape;323;p2"/>
          <p:cNvSpPr/>
          <p:nvPr/>
        </p:nvSpPr>
        <p:spPr>
          <a:xfrm>
            <a:off x="6880013" y="37288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4" name="Google Shape;324;p2"/>
          <p:cNvSpPr txBox="1"/>
          <p:nvPr>
            <p:ph type="subTitle" idx="1"/>
          </p:nvPr>
        </p:nvSpPr>
        <p:spPr>
          <a:xfrm>
            <a:off x="720000" y="3155025"/>
            <a:ext cx="4959900" cy="792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25" name="Google Shape;325;p2"/>
          <p:cNvSpPr/>
          <p:nvPr/>
        </p:nvSpPr>
        <p:spPr>
          <a:xfrm>
            <a:off x="7068900" y="2505025"/>
            <a:ext cx="1355100" cy="14427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6" name="Google Shape;326;p2"/>
          <p:cNvSpPr/>
          <p:nvPr/>
        </p:nvSpPr>
        <p:spPr>
          <a:xfrm>
            <a:off x="8155383" y="242634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7" name="Google Shape;327;p2"/>
          <p:cNvSpPr/>
          <p:nvPr/>
        </p:nvSpPr>
        <p:spPr>
          <a:xfrm flipH="1">
            <a:off x="385316" y="4603500"/>
            <a:ext cx="1117950" cy="324524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28" name="Google Shape;328;p2"/>
          <p:cNvGrpSpPr/>
          <p:nvPr/>
        </p:nvGrpSpPr>
        <p:grpSpPr>
          <a:xfrm>
            <a:off x="7335076" y="1136569"/>
            <a:ext cx="855193" cy="1066885"/>
            <a:chOff x="5429123" y="1357050"/>
            <a:chExt cx="2191680" cy="2734200"/>
          </a:xfrm>
        </p:grpSpPr>
        <p:sp>
          <p:nvSpPr>
            <p:cNvPr id="329" name="Google Shape;329;p2"/>
            <p:cNvSpPr/>
            <p:nvPr/>
          </p:nvSpPr>
          <p:spPr>
            <a:xfrm flipH="1">
              <a:off x="5485801" y="1410300"/>
              <a:ext cx="1922581" cy="479400"/>
            </a:xfrm>
            <a:custGeom>
              <a:avLst/>
              <a:gdLst/>
              <a:ahLst/>
              <a:cxnLst/>
              <a:rect l="l" t="t" r="r" b="b"/>
              <a:pathLst>
                <a:path w="285038" h="19176" extrusionOk="0">
                  <a:moveTo>
                    <a:pt x="1" y="1"/>
                  </a:moveTo>
                  <a:lnTo>
                    <a:pt x="1" y="19175"/>
                  </a:lnTo>
                  <a:lnTo>
                    <a:pt x="13199" y="19175"/>
                  </a:lnTo>
                  <a:lnTo>
                    <a:pt x="13199" y="8960"/>
                  </a:lnTo>
                  <a:lnTo>
                    <a:pt x="244019" y="8960"/>
                  </a:lnTo>
                  <a:lnTo>
                    <a:pt x="244019" y="19175"/>
                  </a:lnTo>
                  <a:lnTo>
                    <a:pt x="248102" y="19175"/>
                  </a:lnTo>
                  <a:lnTo>
                    <a:pt x="249074" y="19165"/>
                  </a:lnTo>
                  <a:lnTo>
                    <a:pt x="250024" y="19148"/>
                  </a:lnTo>
                  <a:lnTo>
                    <a:pt x="250996" y="19126"/>
                  </a:lnTo>
                  <a:lnTo>
                    <a:pt x="251946" y="19099"/>
                  </a:lnTo>
                  <a:lnTo>
                    <a:pt x="252875" y="19066"/>
                  </a:lnTo>
                  <a:lnTo>
                    <a:pt x="253826" y="19028"/>
                  </a:lnTo>
                  <a:lnTo>
                    <a:pt x="254754" y="18984"/>
                  </a:lnTo>
                  <a:lnTo>
                    <a:pt x="255662" y="18930"/>
                  </a:lnTo>
                  <a:lnTo>
                    <a:pt x="256569" y="18875"/>
                  </a:lnTo>
                  <a:lnTo>
                    <a:pt x="257476" y="18815"/>
                  </a:lnTo>
                  <a:lnTo>
                    <a:pt x="258383" y="18744"/>
                  </a:lnTo>
                  <a:lnTo>
                    <a:pt x="259269" y="18673"/>
                  </a:lnTo>
                  <a:lnTo>
                    <a:pt x="260133" y="18596"/>
                  </a:lnTo>
                  <a:lnTo>
                    <a:pt x="260997" y="18509"/>
                  </a:lnTo>
                  <a:lnTo>
                    <a:pt x="261861" y="18422"/>
                  </a:lnTo>
                  <a:lnTo>
                    <a:pt x="262703" y="18329"/>
                  </a:lnTo>
                  <a:lnTo>
                    <a:pt x="263546" y="18230"/>
                  </a:lnTo>
                  <a:lnTo>
                    <a:pt x="264367" y="18127"/>
                  </a:lnTo>
                  <a:lnTo>
                    <a:pt x="265166" y="18017"/>
                  </a:lnTo>
                  <a:lnTo>
                    <a:pt x="265965" y="17903"/>
                  </a:lnTo>
                  <a:lnTo>
                    <a:pt x="266764" y="17788"/>
                  </a:lnTo>
                  <a:lnTo>
                    <a:pt x="267542" y="17662"/>
                  </a:lnTo>
                  <a:lnTo>
                    <a:pt x="268298" y="17537"/>
                  </a:lnTo>
                  <a:lnTo>
                    <a:pt x="269054" y="17405"/>
                  </a:lnTo>
                  <a:lnTo>
                    <a:pt x="269788" y="17269"/>
                  </a:lnTo>
                  <a:lnTo>
                    <a:pt x="270501" y="17127"/>
                  </a:lnTo>
                  <a:lnTo>
                    <a:pt x="271214" y="16985"/>
                  </a:lnTo>
                  <a:lnTo>
                    <a:pt x="271905" y="16837"/>
                  </a:lnTo>
                  <a:lnTo>
                    <a:pt x="272596" y="16684"/>
                  </a:lnTo>
                  <a:lnTo>
                    <a:pt x="273266" y="16526"/>
                  </a:lnTo>
                  <a:lnTo>
                    <a:pt x="273914" y="16368"/>
                  </a:lnTo>
                  <a:lnTo>
                    <a:pt x="274540" y="16198"/>
                  </a:lnTo>
                  <a:lnTo>
                    <a:pt x="275167" y="16034"/>
                  </a:lnTo>
                  <a:lnTo>
                    <a:pt x="275771" y="15859"/>
                  </a:lnTo>
                  <a:lnTo>
                    <a:pt x="276355" y="15685"/>
                  </a:lnTo>
                  <a:lnTo>
                    <a:pt x="276938" y="15504"/>
                  </a:lnTo>
                  <a:lnTo>
                    <a:pt x="277478" y="15319"/>
                  </a:lnTo>
                  <a:lnTo>
                    <a:pt x="278018" y="15133"/>
                  </a:lnTo>
                  <a:lnTo>
                    <a:pt x="278536" y="14947"/>
                  </a:lnTo>
                  <a:lnTo>
                    <a:pt x="279055" y="14750"/>
                  </a:lnTo>
                  <a:lnTo>
                    <a:pt x="279530" y="14554"/>
                  </a:lnTo>
                  <a:lnTo>
                    <a:pt x="280005" y="14357"/>
                  </a:lnTo>
                  <a:lnTo>
                    <a:pt x="280437" y="14155"/>
                  </a:lnTo>
                  <a:lnTo>
                    <a:pt x="280869" y="13947"/>
                  </a:lnTo>
                  <a:lnTo>
                    <a:pt x="281280" y="13740"/>
                  </a:lnTo>
                  <a:lnTo>
                    <a:pt x="281668" y="13527"/>
                  </a:lnTo>
                  <a:lnTo>
                    <a:pt x="282036" y="13314"/>
                  </a:lnTo>
                  <a:lnTo>
                    <a:pt x="282403" y="13101"/>
                  </a:lnTo>
                  <a:lnTo>
                    <a:pt x="282727" y="12882"/>
                  </a:lnTo>
                  <a:lnTo>
                    <a:pt x="283029" y="12658"/>
                  </a:lnTo>
                  <a:lnTo>
                    <a:pt x="283310" y="12434"/>
                  </a:lnTo>
                  <a:lnTo>
                    <a:pt x="283591" y="12210"/>
                  </a:lnTo>
                  <a:lnTo>
                    <a:pt x="283828" y="11981"/>
                  </a:lnTo>
                  <a:lnTo>
                    <a:pt x="284044" y="11751"/>
                  </a:lnTo>
                  <a:lnTo>
                    <a:pt x="284260" y="11516"/>
                  </a:lnTo>
                  <a:lnTo>
                    <a:pt x="284433" y="11282"/>
                  </a:lnTo>
                  <a:lnTo>
                    <a:pt x="284584" y="11047"/>
                  </a:lnTo>
                  <a:lnTo>
                    <a:pt x="284714" y="10806"/>
                  </a:lnTo>
                  <a:lnTo>
                    <a:pt x="284822" y="10566"/>
                  </a:lnTo>
                  <a:lnTo>
                    <a:pt x="284908" y="10320"/>
                  </a:lnTo>
                  <a:lnTo>
                    <a:pt x="284973" y="10080"/>
                  </a:lnTo>
                  <a:lnTo>
                    <a:pt x="285016" y="9834"/>
                  </a:lnTo>
                  <a:lnTo>
                    <a:pt x="285038" y="9588"/>
                  </a:lnTo>
                  <a:lnTo>
                    <a:pt x="285016" y="9348"/>
                  </a:lnTo>
                  <a:lnTo>
                    <a:pt x="284973" y="9107"/>
                  </a:lnTo>
                  <a:lnTo>
                    <a:pt x="284930" y="8872"/>
                  </a:lnTo>
                  <a:lnTo>
                    <a:pt x="284844" y="8632"/>
                  </a:lnTo>
                  <a:lnTo>
                    <a:pt x="284736" y="8397"/>
                  </a:lnTo>
                  <a:lnTo>
                    <a:pt x="284606" y="8162"/>
                  </a:lnTo>
                  <a:lnTo>
                    <a:pt x="284476" y="7933"/>
                  </a:lnTo>
                  <a:lnTo>
                    <a:pt x="284304" y="7703"/>
                  </a:lnTo>
                  <a:lnTo>
                    <a:pt x="284109" y="7474"/>
                  </a:lnTo>
                  <a:lnTo>
                    <a:pt x="283893" y="7244"/>
                  </a:lnTo>
                  <a:lnTo>
                    <a:pt x="283656" y="7020"/>
                  </a:lnTo>
                  <a:lnTo>
                    <a:pt x="283396" y="6791"/>
                  </a:lnTo>
                  <a:lnTo>
                    <a:pt x="283116" y="6572"/>
                  </a:lnTo>
                  <a:lnTo>
                    <a:pt x="282835" y="6348"/>
                  </a:lnTo>
                  <a:lnTo>
                    <a:pt x="282511" y="6130"/>
                  </a:lnTo>
                  <a:lnTo>
                    <a:pt x="282165" y="5917"/>
                  </a:lnTo>
                  <a:lnTo>
                    <a:pt x="281798" y="5704"/>
                  </a:lnTo>
                  <a:lnTo>
                    <a:pt x="281409" y="5491"/>
                  </a:lnTo>
                  <a:lnTo>
                    <a:pt x="281020" y="5278"/>
                  </a:lnTo>
                  <a:lnTo>
                    <a:pt x="280588" y="5076"/>
                  </a:lnTo>
                  <a:lnTo>
                    <a:pt x="280135" y="4868"/>
                  </a:lnTo>
                  <a:lnTo>
                    <a:pt x="279681" y="4666"/>
                  </a:lnTo>
                  <a:lnTo>
                    <a:pt x="279184" y="4469"/>
                  </a:lnTo>
                  <a:lnTo>
                    <a:pt x="278688" y="4273"/>
                  </a:lnTo>
                  <a:lnTo>
                    <a:pt x="278147" y="4076"/>
                  </a:lnTo>
                  <a:lnTo>
                    <a:pt x="277607" y="3885"/>
                  </a:lnTo>
                  <a:lnTo>
                    <a:pt x="277046" y="3699"/>
                  </a:lnTo>
                  <a:lnTo>
                    <a:pt x="276463" y="3513"/>
                  </a:lnTo>
                  <a:lnTo>
                    <a:pt x="275858" y="3333"/>
                  </a:lnTo>
                  <a:lnTo>
                    <a:pt x="275231" y="3153"/>
                  </a:lnTo>
                  <a:lnTo>
                    <a:pt x="274583" y="2978"/>
                  </a:lnTo>
                  <a:lnTo>
                    <a:pt x="273935" y="2808"/>
                  </a:lnTo>
                  <a:lnTo>
                    <a:pt x="273244" y="2639"/>
                  </a:lnTo>
                  <a:lnTo>
                    <a:pt x="272553" y="2475"/>
                  </a:lnTo>
                  <a:lnTo>
                    <a:pt x="271862" y="2317"/>
                  </a:lnTo>
                  <a:lnTo>
                    <a:pt x="271127" y="2164"/>
                  </a:lnTo>
                  <a:lnTo>
                    <a:pt x="270415" y="2016"/>
                  </a:lnTo>
                  <a:lnTo>
                    <a:pt x="269659" y="1874"/>
                  </a:lnTo>
                  <a:lnTo>
                    <a:pt x="268903" y="1738"/>
                  </a:lnTo>
                  <a:lnTo>
                    <a:pt x="268147" y="1601"/>
                  </a:lnTo>
                  <a:lnTo>
                    <a:pt x="267369" y="1476"/>
                  </a:lnTo>
                  <a:lnTo>
                    <a:pt x="266570" y="1355"/>
                  </a:lnTo>
                  <a:lnTo>
                    <a:pt x="265771" y="1235"/>
                  </a:lnTo>
                  <a:lnTo>
                    <a:pt x="264971" y="1120"/>
                  </a:lnTo>
                  <a:lnTo>
                    <a:pt x="264151" y="1017"/>
                  </a:lnTo>
                  <a:lnTo>
                    <a:pt x="263330" y="913"/>
                  </a:lnTo>
                  <a:lnTo>
                    <a:pt x="262487" y="815"/>
                  </a:lnTo>
                  <a:lnTo>
                    <a:pt x="261645" y="722"/>
                  </a:lnTo>
                  <a:lnTo>
                    <a:pt x="260781" y="634"/>
                  </a:lnTo>
                  <a:lnTo>
                    <a:pt x="259917" y="558"/>
                  </a:lnTo>
                  <a:lnTo>
                    <a:pt x="259053" y="481"/>
                  </a:lnTo>
                  <a:lnTo>
                    <a:pt x="258167" y="410"/>
                  </a:lnTo>
                  <a:lnTo>
                    <a:pt x="257282" y="345"/>
                  </a:lnTo>
                  <a:lnTo>
                    <a:pt x="256374" y="285"/>
                  </a:lnTo>
                  <a:lnTo>
                    <a:pt x="255489" y="230"/>
                  </a:lnTo>
                  <a:lnTo>
                    <a:pt x="254582" y="181"/>
                  </a:lnTo>
                  <a:lnTo>
                    <a:pt x="253653" y="137"/>
                  </a:lnTo>
                  <a:lnTo>
                    <a:pt x="252746" y="104"/>
                  </a:lnTo>
                  <a:lnTo>
                    <a:pt x="251817" y="72"/>
                  </a:lnTo>
                  <a:lnTo>
                    <a:pt x="250888" y="44"/>
                  </a:lnTo>
                  <a:lnTo>
                    <a:pt x="249959" y="22"/>
                  </a:lnTo>
                  <a:lnTo>
                    <a:pt x="249009" y="11"/>
                  </a:lnTo>
                  <a:lnTo>
                    <a:pt x="248058" y="1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" name="Google Shape;330;p2"/>
            <p:cNvSpPr/>
            <p:nvPr/>
          </p:nvSpPr>
          <p:spPr>
            <a:xfrm flipH="1">
              <a:off x="5485801" y="1410300"/>
              <a:ext cx="1922581" cy="479400"/>
            </a:xfrm>
            <a:custGeom>
              <a:avLst/>
              <a:gdLst/>
              <a:ahLst/>
              <a:cxnLst/>
              <a:rect l="l" t="t" r="r" b="b"/>
              <a:pathLst>
                <a:path w="285038" h="19176" fill="none" extrusionOk="0">
                  <a:moveTo>
                    <a:pt x="1" y="1"/>
                  </a:moveTo>
                  <a:lnTo>
                    <a:pt x="1" y="19175"/>
                  </a:lnTo>
                  <a:lnTo>
                    <a:pt x="13199" y="19175"/>
                  </a:lnTo>
                  <a:lnTo>
                    <a:pt x="13199" y="8960"/>
                  </a:lnTo>
                  <a:lnTo>
                    <a:pt x="244019" y="8960"/>
                  </a:lnTo>
                  <a:lnTo>
                    <a:pt x="244019" y="19175"/>
                  </a:lnTo>
                  <a:lnTo>
                    <a:pt x="247108" y="19175"/>
                  </a:lnTo>
                  <a:lnTo>
                    <a:pt x="247108" y="19175"/>
                  </a:lnTo>
                  <a:lnTo>
                    <a:pt x="248102" y="19175"/>
                  </a:lnTo>
                  <a:lnTo>
                    <a:pt x="249074" y="19165"/>
                  </a:lnTo>
                  <a:lnTo>
                    <a:pt x="250024" y="19148"/>
                  </a:lnTo>
                  <a:lnTo>
                    <a:pt x="250996" y="19126"/>
                  </a:lnTo>
                  <a:lnTo>
                    <a:pt x="251946" y="19099"/>
                  </a:lnTo>
                  <a:lnTo>
                    <a:pt x="252875" y="19066"/>
                  </a:lnTo>
                  <a:lnTo>
                    <a:pt x="253826" y="19028"/>
                  </a:lnTo>
                  <a:lnTo>
                    <a:pt x="254754" y="18984"/>
                  </a:lnTo>
                  <a:lnTo>
                    <a:pt x="255662" y="18930"/>
                  </a:lnTo>
                  <a:lnTo>
                    <a:pt x="256569" y="18875"/>
                  </a:lnTo>
                  <a:lnTo>
                    <a:pt x="257476" y="18815"/>
                  </a:lnTo>
                  <a:lnTo>
                    <a:pt x="258383" y="18744"/>
                  </a:lnTo>
                  <a:lnTo>
                    <a:pt x="259269" y="18673"/>
                  </a:lnTo>
                  <a:lnTo>
                    <a:pt x="260133" y="18596"/>
                  </a:lnTo>
                  <a:lnTo>
                    <a:pt x="260997" y="18509"/>
                  </a:lnTo>
                  <a:lnTo>
                    <a:pt x="261861" y="18422"/>
                  </a:lnTo>
                  <a:lnTo>
                    <a:pt x="262703" y="18329"/>
                  </a:lnTo>
                  <a:lnTo>
                    <a:pt x="263546" y="18230"/>
                  </a:lnTo>
                  <a:lnTo>
                    <a:pt x="264367" y="18127"/>
                  </a:lnTo>
                  <a:lnTo>
                    <a:pt x="265166" y="18017"/>
                  </a:lnTo>
                  <a:lnTo>
                    <a:pt x="265965" y="17903"/>
                  </a:lnTo>
                  <a:lnTo>
                    <a:pt x="266764" y="17788"/>
                  </a:lnTo>
                  <a:lnTo>
                    <a:pt x="267542" y="17662"/>
                  </a:lnTo>
                  <a:lnTo>
                    <a:pt x="268298" y="17537"/>
                  </a:lnTo>
                  <a:lnTo>
                    <a:pt x="269054" y="17405"/>
                  </a:lnTo>
                  <a:lnTo>
                    <a:pt x="269788" y="17269"/>
                  </a:lnTo>
                  <a:lnTo>
                    <a:pt x="270501" y="17127"/>
                  </a:lnTo>
                  <a:lnTo>
                    <a:pt x="271214" y="16985"/>
                  </a:lnTo>
                  <a:lnTo>
                    <a:pt x="271905" y="16837"/>
                  </a:lnTo>
                  <a:lnTo>
                    <a:pt x="272596" y="16684"/>
                  </a:lnTo>
                  <a:lnTo>
                    <a:pt x="273266" y="16526"/>
                  </a:lnTo>
                  <a:lnTo>
                    <a:pt x="273914" y="16368"/>
                  </a:lnTo>
                  <a:lnTo>
                    <a:pt x="274540" y="16198"/>
                  </a:lnTo>
                  <a:lnTo>
                    <a:pt x="275167" y="16034"/>
                  </a:lnTo>
                  <a:lnTo>
                    <a:pt x="275771" y="15859"/>
                  </a:lnTo>
                  <a:lnTo>
                    <a:pt x="276355" y="15685"/>
                  </a:lnTo>
                  <a:lnTo>
                    <a:pt x="276938" y="15504"/>
                  </a:lnTo>
                  <a:lnTo>
                    <a:pt x="277478" y="15319"/>
                  </a:lnTo>
                  <a:lnTo>
                    <a:pt x="278018" y="15133"/>
                  </a:lnTo>
                  <a:lnTo>
                    <a:pt x="278536" y="14947"/>
                  </a:lnTo>
                  <a:lnTo>
                    <a:pt x="279055" y="14750"/>
                  </a:lnTo>
                  <a:lnTo>
                    <a:pt x="279530" y="14554"/>
                  </a:lnTo>
                  <a:lnTo>
                    <a:pt x="280005" y="14357"/>
                  </a:lnTo>
                  <a:lnTo>
                    <a:pt x="280437" y="14155"/>
                  </a:lnTo>
                  <a:lnTo>
                    <a:pt x="280869" y="13947"/>
                  </a:lnTo>
                  <a:lnTo>
                    <a:pt x="281280" y="13740"/>
                  </a:lnTo>
                  <a:lnTo>
                    <a:pt x="281668" y="13527"/>
                  </a:lnTo>
                  <a:lnTo>
                    <a:pt x="282036" y="13314"/>
                  </a:lnTo>
                  <a:lnTo>
                    <a:pt x="282403" y="13101"/>
                  </a:lnTo>
                  <a:lnTo>
                    <a:pt x="282727" y="12882"/>
                  </a:lnTo>
                  <a:lnTo>
                    <a:pt x="283029" y="12658"/>
                  </a:lnTo>
                  <a:lnTo>
                    <a:pt x="283310" y="12434"/>
                  </a:lnTo>
                  <a:lnTo>
                    <a:pt x="283591" y="12210"/>
                  </a:lnTo>
                  <a:lnTo>
                    <a:pt x="283828" y="11981"/>
                  </a:lnTo>
                  <a:lnTo>
                    <a:pt x="284044" y="11751"/>
                  </a:lnTo>
                  <a:lnTo>
                    <a:pt x="284260" y="11516"/>
                  </a:lnTo>
                  <a:lnTo>
                    <a:pt x="284433" y="11282"/>
                  </a:lnTo>
                  <a:lnTo>
                    <a:pt x="284584" y="11047"/>
                  </a:lnTo>
                  <a:lnTo>
                    <a:pt x="284714" y="10806"/>
                  </a:lnTo>
                  <a:lnTo>
                    <a:pt x="284822" y="10566"/>
                  </a:lnTo>
                  <a:lnTo>
                    <a:pt x="284908" y="10320"/>
                  </a:lnTo>
                  <a:lnTo>
                    <a:pt x="284973" y="10080"/>
                  </a:lnTo>
                  <a:lnTo>
                    <a:pt x="285016" y="9834"/>
                  </a:lnTo>
                  <a:lnTo>
                    <a:pt x="285038" y="9588"/>
                  </a:lnTo>
                  <a:lnTo>
                    <a:pt x="285038" y="9588"/>
                  </a:lnTo>
                  <a:lnTo>
                    <a:pt x="285016" y="9348"/>
                  </a:lnTo>
                  <a:lnTo>
                    <a:pt x="284973" y="9107"/>
                  </a:lnTo>
                  <a:lnTo>
                    <a:pt x="284930" y="8872"/>
                  </a:lnTo>
                  <a:lnTo>
                    <a:pt x="284844" y="8632"/>
                  </a:lnTo>
                  <a:lnTo>
                    <a:pt x="284736" y="8397"/>
                  </a:lnTo>
                  <a:lnTo>
                    <a:pt x="284606" y="8162"/>
                  </a:lnTo>
                  <a:lnTo>
                    <a:pt x="284476" y="7933"/>
                  </a:lnTo>
                  <a:lnTo>
                    <a:pt x="284304" y="7703"/>
                  </a:lnTo>
                  <a:lnTo>
                    <a:pt x="284109" y="7474"/>
                  </a:lnTo>
                  <a:lnTo>
                    <a:pt x="283893" y="7244"/>
                  </a:lnTo>
                  <a:lnTo>
                    <a:pt x="283656" y="7020"/>
                  </a:lnTo>
                  <a:lnTo>
                    <a:pt x="283396" y="6791"/>
                  </a:lnTo>
                  <a:lnTo>
                    <a:pt x="283116" y="6572"/>
                  </a:lnTo>
                  <a:lnTo>
                    <a:pt x="282835" y="6348"/>
                  </a:lnTo>
                  <a:lnTo>
                    <a:pt x="282511" y="6130"/>
                  </a:lnTo>
                  <a:lnTo>
                    <a:pt x="282165" y="5917"/>
                  </a:lnTo>
                  <a:lnTo>
                    <a:pt x="281798" y="5704"/>
                  </a:lnTo>
                  <a:lnTo>
                    <a:pt x="281409" y="5491"/>
                  </a:lnTo>
                  <a:lnTo>
                    <a:pt x="281020" y="5278"/>
                  </a:lnTo>
                  <a:lnTo>
                    <a:pt x="280588" y="5076"/>
                  </a:lnTo>
                  <a:lnTo>
                    <a:pt x="280135" y="4868"/>
                  </a:lnTo>
                  <a:lnTo>
                    <a:pt x="279681" y="4666"/>
                  </a:lnTo>
                  <a:lnTo>
                    <a:pt x="279184" y="4469"/>
                  </a:lnTo>
                  <a:lnTo>
                    <a:pt x="278688" y="4273"/>
                  </a:lnTo>
                  <a:lnTo>
                    <a:pt x="278147" y="4076"/>
                  </a:lnTo>
                  <a:lnTo>
                    <a:pt x="277607" y="3885"/>
                  </a:lnTo>
                  <a:lnTo>
                    <a:pt x="277046" y="3699"/>
                  </a:lnTo>
                  <a:lnTo>
                    <a:pt x="276463" y="3513"/>
                  </a:lnTo>
                  <a:lnTo>
                    <a:pt x="275858" y="3333"/>
                  </a:lnTo>
                  <a:lnTo>
                    <a:pt x="275231" y="3153"/>
                  </a:lnTo>
                  <a:lnTo>
                    <a:pt x="274583" y="2978"/>
                  </a:lnTo>
                  <a:lnTo>
                    <a:pt x="273935" y="2808"/>
                  </a:lnTo>
                  <a:lnTo>
                    <a:pt x="273935" y="2808"/>
                  </a:lnTo>
                  <a:lnTo>
                    <a:pt x="273244" y="2639"/>
                  </a:lnTo>
                  <a:lnTo>
                    <a:pt x="272553" y="2475"/>
                  </a:lnTo>
                  <a:lnTo>
                    <a:pt x="271862" y="2317"/>
                  </a:lnTo>
                  <a:lnTo>
                    <a:pt x="271127" y="2164"/>
                  </a:lnTo>
                  <a:lnTo>
                    <a:pt x="270415" y="2016"/>
                  </a:lnTo>
                  <a:lnTo>
                    <a:pt x="269659" y="1874"/>
                  </a:lnTo>
                  <a:lnTo>
                    <a:pt x="268903" y="1738"/>
                  </a:lnTo>
                  <a:lnTo>
                    <a:pt x="268147" y="1601"/>
                  </a:lnTo>
                  <a:lnTo>
                    <a:pt x="267369" y="1476"/>
                  </a:lnTo>
                  <a:lnTo>
                    <a:pt x="266570" y="1355"/>
                  </a:lnTo>
                  <a:lnTo>
                    <a:pt x="265771" y="1235"/>
                  </a:lnTo>
                  <a:lnTo>
                    <a:pt x="264971" y="1120"/>
                  </a:lnTo>
                  <a:lnTo>
                    <a:pt x="264151" y="1017"/>
                  </a:lnTo>
                  <a:lnTo>
                    <a:pt x="263330" y="913"/>
                  </a:lnTo>
                  <a:lnTo>
                    <a:pt x="262487" y="815"/>
                  </a:lnTo>
                  <a:lnTo>
                    <a:pt x="261645" y="722"/>
                  </a:lnTo>
                  <a:lnTo>
                    <a:pt x="260781" y="634"/>
                  </a:lnTo>
                  <a:lnTo>
                    <a:pt x="259917" y="558"/>
                  </a:lnTo>
                  <a:lnTo>
                    <a:pt x="259053" y="481"/>
                  </a:lnTo>
                  <a:lnTo>
                    <a:pt x="258167" y="410"/>
                  </a:lnTo>
                  <a:lnTo>
                    <a:pt x="257282" y="345"/>
                  </a:lnTo>
                  <a:lnTo>
                    <a:pt x="256374" y="285"/>
                  </a:lnTo>
                  <a:lnTo>
                    <a:pt x="255489" y="230"/>
                  </a:lnTo>
                  <a:lnTo>
                    <a:pt x="254582" y="181"/>
                  </a:lnTo>
                  <a:lnTo>
                    <a:pt x="253653" y="137"/>
                  </a:lnTo>
                  <a:lnTo>
                    <a:pt x="252746" y="104"/>
                  </a:lnTo>
                  <a:lnTo>
                    <a:pt x="251817" y="72"/>
                  </a:lnTo>
                  <a:lnTo>
                    <a:pt x="250888" y="44"/>
                  </a:lnTo>
                  <a:lnTo>
                    <a:pt x="249959" y="22"/>
                  </a:lnTo>
                  <a:lnTo>
                    <a:pt x="249009" y="11"/>
                  </a:lnTo>
                  <a:lnTo>
                    <a:pt x="248058" y="1"/>
                  </a:lnTo>
                  <a:lnTo>
                    <a:pt x="247108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" name="Google Shape;331;p2"/>
            <p:cNvSpPr/>
            <p:nvPr/>
          </p:nvSpPr>
          <p:spPr>
            <a:xfrm flipH="1">
              <a:off x="7408376" y="1410300"/>
              <a:ext cx="7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" name="Google Shape;332;p2"/>
            <p:cNvSpPr/>
            <p:nvPr/>
          </p:nvSpPr>
          <p:spPr>
            <a:xfrm flipH="1">
              <a:off x="6116654" y="2309625"/>
              <a:ext cx="1181872" cy="258300"/>
            </a:xfrm>
            <a:custGeom>
              <a:avLst/>
              <a:gdLst/>
              <a:ahLst/>
              <a:cxnLst/>
              <a:rect l="l" t="t" r="r" b="b"/>
              <a:pathLst>
                <a:path w="175222" h="10332" extrusionOk="0">
                  <a:moveTo>
                    <a:pt x="166798" y="2126"/>
                  </a:moveTo>
                  <a:lnTo>
                    <a:pt x="166798" y="8201"/>
                  </a:lnTo>
                  <a:lnTo>
                    <a:pt x="8425" y="8201"/>
                  </a:lnTo>
                  <a:lnTo>
                    <a:pt x="8425" y="2126"/>
                  </a:lnTo>
                  <a:close/>
                  <a:moveTo>
                    <a:pt x="0" y="1"/>
                  </a:moveTo>
                  <a:lnTo>
                    <a:pt x="0" y="10331"/>
                  </a:lnTo>
                  <a:lnTo>
                    <a:pt x="175222" y="10331"/>
                  </a:lnTo>
                  <a:lnTo>
                    <a:pt x="1752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" name="Google Shape;333;p2"/>
            <p:cNvSpPr/>
            <p:nvPr/>
          </p:nvSpPr>
          <p:spPr>
            <a:xfrm flipH="1">
              <a:off x="6116654" y="2309625"/>
              <a:ext cx="1181872" cy="258300"/>
            </a:xfrm>
            <a:custGeom>
              <a:avLst/>
              <a:gdLst/>
              <a:ahLst/>
              <a:cxnLst/>
              <a:rect l="l" t="t" r="r" b="b"/>
              <a:pathLst>
                <a:path w="175222" h="10332" fill="none" extrusionOk="0">
                  <a:moveTo>
                    <a:pt x="0" y="1"/>
                  </a:moveTo>
                  <a:lnTo>
                    <a:pt x="0" y="10331"/>
                  </a:lnTo>
                  <a:lnTo>
                    <a:pt x="175222" y="10331"/>
                  </a:lnTo>
                  <a:lnTo>
                    <a:pt x="1752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" name="Google Shape;334;p2"/>
            <p:cNvSpPr/>
            <p:nvPr/>
          </p:nvSpPr>
          <p:spPr>
            <a:xfrm flipH="1">
              <a:off x="6173474" y="2362775"/>
              <a:ext cx="1068233" cy="151875"/>
            </a:xfrm>
            <a:custGeom>
              <a:avLst/>
              <a:gdLst/>
              <a:ahLst/>
              <a:cxnLst/>
              <a:rect l="l" t="t" r="r" b="b"/>
              <a:pathLst>
                <a:path w="158374" h="6075" fill="none" extrusionOk="0">
                  <a:moveTo>
                    <a:pt x="1" y="6075"/>
                  </a:moveTo>
                  <a:lnTo>
                    <a:pt x="1" y="0"/>
                  </a:lnTo>
                  <a:lnTo>
                    <a:pt x="158374" y="0"/>
                  </a:lnTo>
                  <a:lnTo>
                    <a:pt x="158374" y="6075"/>
                  </a:lnTo>
                  <a:lnTo>
                    <a:pt x="1" y="607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" name="Google Shape;335;p2"/>
            <p:cNvSpPr/>
            <p:nvPr/>
          </p:nvSpPr>
          <p:spPr>
            <a:xfrm flipH="1">
              <a:off x="7241700" y="2514625"/>
              <a:ext cx="7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" name="Google Shape;336;p2"/>
            <p:cNvSpPr/>
            <p:nvPr/>
          </p:nvSpPr>
          <p:spPr>
            <a:xfrm flipH="1">
              <a:off x="5819294" y="1863325"/>
              <a:ext cx="1443390" cy="26375"/>
            </a:xfrm>
            <a:custGeom>
              <a:avLst/>
              <a:gdLst/>
              <a:ahLst/>
              <a:cxnLst/>
              <a:rect l="l" t="t" r="r" b="b"/>
              <a:pathLst>
                <a:path w="213994" h="1055" extrusionOk="0">
                  <a:moveTo>
                    <a:pt x="0" y="0"/>
                  </a:moveTo>
                  <a:lnTo>
                    <a:pt x="0" y="1054"/>
                  </a:lnTo>
                  <a:lnTo>
                    <a:pt x="213994" y="1054"/>
                  </a:lnTo>
                  <a:lnTo>
                    <a:pt x="213994" y="0"/>
                  </a:lnTo>
                  <a:close/>
                </a:path>
              </a:pathLst>
            </a:custGeom>
            <a:solidFill>
              <a:srgbClr val="FFCC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" name="Google Shape;337;p2"/>
            <p:cNvSpPr/>
            <p:nvPr/>
          </p:nvSpPr>
          <p:spPr>
            <a:xfrm flipH="1">
              <a:off x="5819294" y="1772075"/>
              <a:ext cx="1443390" cy="38000"/>
            </a:xfrm>
            <a:custGeom>
              <a:avLst/>
              <a:gdLst/>
              <a:ahLst/>
              <a:cxnLst/>
              <a:rect l="l" t="t" r="r" b="b"/>
              <a:pathLst>
                <a:path w="213994" h="1520" extrusionOk="0">
                  <a:moveTo>
                    <a:pt x="0" y="1"/>
                  </a:moveTo>
                  <a:lnTo>
                    <a:pt x="0" y="1520"/>
                  </a:lnTo>
                  <a:lnTo>
                    <a:pt x="213994" y="1520"/>
                  </a:lnTo>
                  <a:lnTo>
                    <a:pt x="2139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" name="Google Shape;338;p2"/>
            <p:cNvSpPr/>
            <p:nvPr/>
          </p:nvSpPr>
          <p:spPr>
            <a:xfrm flipH="1">
              <a:off x="5485801" y="1818100"/>
              <a:ext cx="2078323" cy="2220025"/>
            </a:xfrm>
            <a:custGeom>
              <a:avLst/>
              <a:gdLst/>
              <a:ahLst/>
              <a:cxnLst/>
              <a:rect l="l" t="t" r="r" b="b"/>
              <a:pathLst>
                <a:path w="308128" h="88801" extrusionOk="0">
                  <a:moveTo>
                    <a:pt x="214599" y="19662"/>
                  </a:moveTo>
                  <a:lnTo>
                    <a:pt x="214599" y="29992"/>
                  </a:lnTo>
                  <a:lnTo>
                    <a:pt x="39377" y="29992"/>
                  </a:lnTo>
                  <a:lnTo>
                    <a:pt x="39377" y="19662"/>
                  </a:lnTo>
                  <a:close/>
                  <a:moveTo>
                    <a:pt x="308128" y="1"/>
                  </a:moveTo>
                  <a:lnTo>
                    <a:pt x="307307" y="279"/>
                  </a:lnTo>
                  <a:lnTo>
                    <a:pt x="306486" y="553"/>
                  </a:lnTo>
                  <a:lnTo>
                    <a:pt x="305622" y="820"/>
                  </a:lnTo>
                  <a:lnTo>
                    <a:pt x="304715" y="1083"/>
                  </a:lnTo>
                  <a:lnTo>
                    <a:pt x="303808" y="1334"/>
                  </a:lnTo>
                  <a:lnTo>
                    <a:pt x="302858" y="1580"/>
                  </a:lnTo>
                  <a:lnTo>
                    <a:pt x="301864" y="1820"/>
                  </a:lnTo>
                  <a:lnTo>
                    <a:pt x="300870" y="2055"/>
                  </a:lnTo>
                  <a:lnTo>
                    <a:pt x="299833" y="2279"/>
                  </a:lnTo>
                  <a:lnTo>
                    <a:pt x="298775" y="2497"/>
                  </a:lnTo>
                  <a:lnTo>
                    <a:pt x="297673" y="2705"/>
                  </a:lnTo>
                  <a:lnTo>
                    <a:pt x="296572" y="2907"/>
                  </a:lnTo>
                  <a:lnTo>
                    <a:pt x="295427" y="3098"/>
                  </a:lnTo>
                  <a:lnTo>
                    <a:pt x="294282" y="3284"/>
                  </a:lnTo>
                  <a:lnTo>
                    <a:pt x="293094" y="3459"/>
                  </a:lnTo>
                  <a:lnTo>
                    <a:pt x="291885" y="3628"/>
                  </a:lnTo>
                  <a:lnTo>
                    <a:pt x="290675" y="3787"/>
                  </a:lnTo>
                  <a:lnTo>
                    <a:pt x="289422" y="3934"/>
                  </a:lnTo>
                  <a:lnTo>
                    <a:pt x="288169" y="4076"/>
                  </a:lnTo>
                  <a:lnTo>
                    <a:pt x="286873" y="4207"/>
                  </a:lnTo>
                  <a:lnTo>
                    <a:pt x="285577" y="4333"/>
                  </a:lnTo>
                  <a:lnTo>
                    <a:pt x="284260" y="4442"/>
                  </a:lnTo>
                  <a:lnTo>
                    <a:pt x="282920" y="4546"/>
                  </a:lnTo>
                  <a:lnTo>
                    <a:pt x="281560" y="4639"/>
                  </a:lnTo>
                  <a:lnTo>
                    <a:pt x="280199" y="4721"/>
                  </a:lnTo>
                  <a:lnTo>
                    <a:pt x="278795" y="4792"/>
                  </a:lnTo>
                  <a:lnTo>
                    <a:pt x="277412" y="4852"/>
                  </a:lnTo>
                  <a:lnTo>
                    <a:pt x="275987" y="4901"/>
                  </a:lnTo>
                  <a:lnTo>
                    <a:pt x="274561" y="4939"/>
                  </a:lnTo>
                  <a:lnTo>
                    <a:pt x="273114" y="4972"/>
                  </a:lnTo>
                  <a:lnTo>
                    <a:pt x="271667" y="4989"/>
                  </a:lnTo>
                  <a:lnTo>
                    <a:pt x="270198" y="4994"/>
                  </a:lnTo>
                  <a:lnTo>
                    <a:pt x="0" y="4994"/>
                  </a:lnTo>
                  <a:lnTo>
                    <a:pt x="0" y="88801"/>
                  </a:lnTo>
                  <a:lnTo>
                    <a:pt x="270976" y="88801"/>
                  </a:lnTo>
                  <a:lnTo>
                    <a:pt x="271948" y="88795"/>
                  </a:lnTo>
                  <a:lnTo>
                    <a:pt x="272898" y="88785"/>
                  </a:lnTo>
                  <a:lnTo>
                    <a:pt x="273827" y="88774"/>
                  </a:lnTo>
                  <a:lnTo>
                    <a:pt x="274777" y="88752"/>
                  </a:lnTo>
                  <a:lnTo>
                    <a:pt x="275706" y="88724"/>
                  </a:lnTo>
                  <a:lnTo>
                    <a:pt x="276635" y="88692"/>
                  </a:lnTo>
                  <a:lnTo>
                    <a:pt x="277542" y="88653"/>
                  </a:lnTo>
                  <a:lnTo>
                    <a:pt x="278449" y="88610"/>
                  </a:lnTo>
                  <a:lnTo>
                    <a:pt x="279356" y="88561"/>
                  </a:lnTo>
                  <a:lnTo>
                    <a:pt x="280242" y="88500"/>
                  </a:lnTo>
                  <a:lnTo>
                    <a:pt x="281128" y="88440"/>
                  </a:lnTo>
                  <a:lnTo>
                    <a:pt x="282013" y="88375"/>
                  </a:lnTo>
                  <a:lnTo>
                    <a:pt x="282877" y="88304"/>
                  </a:lnTo>
                  <a:lnTo>
                    <a:pt x="283741" y="88227"/>
                  </a:lnTo>
                  <a:lnTo>
                    <a:pt x="284584" y="88145"/>
                  </a:lnTo>
                  <a:lnTo>
                    <a:pt x="285426" y="88058"/>
                  </a:lnTo>
                  <a:lnTo>
                    <a:pt x="286247" y="87971"/>
                  </a:lnTo>
                  <a:lnTo>
                    <a:pt x="287068" y="87872"/>
                  </a:lnTo>
                  <a:lnTo>
                    <a:pt x="287867" y="87768"/>
                  </a:lnTo>
                  <a:lnTo>
                    <a:pt x="288666" y="87665"/>
                  </a:lnTo>
                  <a:lnTo>
                    <a:pt x="289444" y="87555"/>
                  </a:lnTo>
                  <a:lnTo>
                    <a:pt x="290221" y="87435"/>
                  </a:lnTo>
                  <a:lnTo>
                    <a:pt x="290977" y="87315"/>
                  </a:lnTo>
                  <a:lnTo>
                    <a:pt x="291733" y="87195"/>
                  </a:lnTo>
                  <a:lnTo>
                    <a:pt x="292468" y="87064"/>
                  </a:lnTo>
                  <a:lnTo>
                    <a:pt x="293181" y="86933"/>
                  </a:lnTo>
                  <a:lnTo>
                    <a:pt x="293893" y="86791"/>
                  </a:lnTo>
                  <a:lnTo>
                    <a:pt x="294585" y="86654"/>
                  </a:lnTo>
                  <a:lnTo>
                    <a:pt x="295276" y="86506"/>
                  </a:lnTo>
                  <a:lnTo>
                    <a:pt x="295945" y="86354"/>
                  </a:lnTo>
                  <a:lnTo>
                    <a:pt x="296593" y="86201"/>
                  </a:lnTo>
                  <a:lnTo>
                    <a:pt x="297220" y="86048"/>
                  </a:lnTo>
                  <a:lnTo>
                    <a:pt x="297846" y="85884"/>
                  </a:lnTo>
                  <a:lnTo>
                    <a:pt x="298451" y="85720"/>
                  </a:lnTo>
                  <a:lnTo>
                    <a:pt x="299056" y="85550"/>
                  </a:lnTo>
                  <a:lnTo>
                    <a:pt x="299617" y="85376"/>
                  </a:lnTo>
                  <a:lnTo>
                    <a:pt x="300179" y="85201"/>
                  </a:lnTo>
                  <a:lnTo>
                    <a:pt x="300719" y="85021"/>
                  </a:lnTo>
                  <a:lnTo>
                    <a:pt x="301259" y="84840"/>
                  </a:lnTo>
                  <a:lnTo>
                    <a:pt x="301756" y="84655"/>
                  </a:lnTo>
                  <a:lnTo>
                    <a:pt x="302253" y="84463"/>
                  </a:lnTo>
                  <a:lnTo>
                    <a:pt x="302728" y="84272"/>
                  </a:lnTo>
                  <a:lnTo>
                    <a:pt x="303182" y="84075"/>
                  </a:lnTo>
                  <a:lnTo>
                    <a:pt x="303635" y="83879"/>
                  </a:lnTo>
                  <a:lnTo>
                    <a:pt x="304046" y="83677"/>
                  </a:lnTo>
                  <a:lnTo>
                    <a:pt x="304456" y="83475"/>
                  </a:lnTo>
                  <a:lnTo>
                    <a:pt x="304823" y="83267"/>
                  </a:lnTo>
                  <a:lnTo>
                    <a:pt x="305190" y="83059"/>
                  </a:lnTo>
                  <a:lnTo>
                    <a:pt x="305536" y="82846"/>
                  </a:lnTo>
                  <a:lnTo>
                    <a:pt x="305860" y="82633"/>
                  </a:lnTo>
                  <a:lnTo>
                    <a:pt x="306162" y="82415"/>
                  </a:lnTo>
                  <a:lnTo>
                    <a:pt x="306443" y="82196"/>
                  </a:lnTo>
                  <a:lnTo>
                    <a:pt x="306702" y="81972"/>
                  </a:lnTo>
                  <a:lnTo>
                    <a:pt x="306940" y="81748"/>
                  </a:lnTo>
                  <a:lnTo>
                    <a:pt x="307156" y="81524"/>
                  </a:lnTo>
                  <a:lnTo>
                    <a:pt x="307372" y="81295"/>
                  </a:lnTo>
                  <a:lnTo>
                    <a:pt x="307545" y="81065"/>
                  </a:lnTo>
                  <a:lnTo>
                    <a:pt x="307696" y="80836"/>
                  </a:lnTo>
                  <a:lnTo>
                    <a:pt x="307826" y="80601"/>
                  </a:lnTo>
                  <a:lnTo>
                    <a:pt x="307934" y="80366"/>
                  </a:lnTo>
                  <a:lnTo>
                    <a:pt x="307998" y="80126"/>
                  </a:lnTo>
                  <a:lnTo>
                    <a:pt x="308063" y="79885"/>
                  </a:lnTo>
                  <a:lnTo>
                    <a:pt x="308106" y="79645"/>
                  </a:lnTo>
                  <a:lnTo>
                    <a:pt x="308128" y="79405"/>
                  </a:lnTo>
                  <a:lnTo>
                    <a:pt x="308128" y="73313"/>
                  </a:lnTo>
                  <a:lnTo>
                    <a:pt x="294217" y="75264"/>
                  </a:lnTo>
                  <a:lnTo>
                    <a:pt x="294217" y="32210"/>
                  </a:lnTo>
                  <a:lnTo>
                    <a:pt x="308128" y="30255"/>
                  </a:lnTo>
                  <a:lnTo>
                    <a:pt x="308128" y="24540"/>
                  </a:lnTo>
                  <a:lnTo>
                    <a:pt x="307696" y="24491"/>
                  </a:lnTo>
                  <a:lnTo>
                    <a:pt x="307264" y="24437"/>
                  </a:lnTo>
                  <a:lnTo>
                    <a:pt x="306443" y="24316"/>
                  </a:lnTo>
                  <a:lnTo>
                    <a:pt x="305622" y="24185"/>
                  </a:lnTo>
                  <a:lnTo>
                    <a:pt x="304845" y="24043"/>
                  </a:lnTo>
                  <a:lnTo>
                    <a:pt x="304067" y="23890"/>
                  </a:lnTo>
                  <a:lnTo>
                    <a:pt x="303311" y="23726"/>
                  </a:lnTo>
                  <a:lnTo>
                    <a:pt x="302577" y="23552"/>
                  </a:lnTo>
                  <a:lnTo>
                    <a:pt x="301864" y="23366"/>
                  </a:lnTo>
                  <a:lnTo>
                    <a:pt x="301173" y="23169"/>
                  </a:lnTo>
                  <a:lnTo>
                    <a:pt x="300503" y="22962"/>
                  </a:lnTo>
                  <a:lnTo>
                    <a:pt x="299855" y="22743"/>
                  </a:lnTo>
                  <a:lnTo>
                    <a:pt x="299229" y="22519"/>
                  </a:lnTo>
                  <a:lnTo>
                    <a:pt x="298624" y="22284"/>
                  </a:lnTo>
                  <a:lnTo>
                    <a:pt x="298041" y="22038"/>
                  </a:lnTo>
                  <a:lnTo>
                    <a:pt x="297501" y="21782"/>
                  </a:lnTo>
                  <a:lnTo>
                    <a:pt x="296982" y="21519"/>
                  </a:lnTo>
                  <a:lnTo>
                    <a:pt x="296485" y="21252"/>
                  </a:lnTo>
                  <a:lnTo>
                    <a:pt x="296010" y="20973"/>
                  </a:lnTo>
                  <a:lnTo>
                    <a:pt x="295557" y="20689"/>
                  </a:lnTo>
                  <a:lnTo>
                    <a:pt x="295146" y="20394"/>
                  </a:lnTo>
                  <a:lnTo>
                    <a:pt x="294757" y="20099"/>
                  </a:lnTo>
                  <a:lnTo>
                    <a:pt x="294412" y="19788"/>
                  </a:lnTo>
                  <a:lnTo>
                    <a:pt x="294088" y="19476"/>
                  </a:lnTo>
                  <a:lnTo>
                    <a:pt x="293807" y="19159"/>
                  </a:lnTo>
                  <a:lnTo>
                    <a:pt x="293548" y="18837"/>
                  </a:lnTo>
                  <a:lnTo>
                    <a:pt x="293310" y="18504"/>
                  </a:lnTo>
                  <a:lnTo>
                    <a:pt x="293116" y="18171"/>
                  </a:lnTo>
                  <a:lnTo>
                    <a:pt x="292965" y="17832"/>
                  </a:lnTo>
                  <a:lnTo>
                    <a:pt x="292835" y="17482"/>
                  </a:lnTo>
                  <a:lnTo>
                    <a:pt x="292749" y="17138"/>
                  </a:lnTo>
                  <a:lnTo>
                    <a:pt x="292684" y="16783"/>
                  </a:lnTo>
                  <a:lnTo>
                    <a:pt x="292662" y="16428"/>
                  </a:lnTo>
                  <a:lnTo>
                    <a:pt x="292684" y="16067"/>
                  </a:lnTo>
                  <a:lnTo>
                    <a:pt x="292749" y="15718"/>
                  </a:lnTo>
                  <a:lnTo>
                    <a:pt x="292835" y="15368"/>
                  </a:lnTo>
                  <a:lnTo>
                    <a:pt x="292965" y="15024"/>
                  </a:lnTo>
                  <a:lnTo>
                    <a:pt x="293116" y="14680"/>
                  </a:lnTo>
                  <a:lnTo>
                    <a:pt x="293310" y="14347"/>
                  </a:lnTo>
                  <a:lnTo>
                    <a:pt x="293548" y="14019"/>
                  </a:lnTo>
                  <a:lnTo>
                    <a:pt x="293807" y="13691"/>
                  </a:lnTo>
                  <a:lnTo>
                    <a:pt x="294088" y="13374"/>
                  </a:lnTo>
                  <a:lnTo>
                    <a:pt x="294412" y="13063"/>
                  </a:lnTo>
                  <a:lnTo>
                    <a:pt x="294757" y="12757"/>
                  </a:lnTo>
                  <a:lnTo>
                    <a:pt x="295146" y="12456"/>
                  </a:lnTo>
                  <a:lnTo>
                    <a:pt x="295557" y="12167"/>
                  </a:lnTo>
                  <a:lnTo>
                    <a:pt x="296010" y="11877"/>
                  </a:lnTo>
                  <a:lnTo>
                    <a:pt x="296485" y="11604"/>
                  </a:lnTo>
                  <a:lnTo>
                    <a:pt x="296982" y="11331"/>
                  </a:lnTo>
                  <a:lnTo>
                    <a:pt x="297501" y="11069"/>
                  </a:lnTo>
                  <a:lnTo>
                    <a:pt x="298041" y="10817"/>
                  </a:lnTo>
                  <a:lnTo>
                    <a:pt x="298624" y="10572"/>
                  </a:lnTo>
                  <a:lnTo>
                    <a:pt x="299229" y="10337"/>
                  </a:lnTo>
                  <a:lnTo>
                    <a:pt x="299855" y="10113"/>
                  </a:lnTo>
                  <a:lnTo>
                    <a:pt x="300503" y="9894"/>
                  </a:lnTo>
                  <a:lnTo>
                    <a:pt x="301173" y="9687"/>
                  </a:lnTo>
                  <a:lnTo>
                    <a:pt x="301864" y="9490"/>
                  </a:lnTo>
                  <a:lnTo>
                    <a:pt x="302577" y="9304"/>
                  </a:lnTo>
                  <a:lnTo>
                    <a:pt x="303311" y="9129"/>
                  </a:lnTo>
                  <a:lnTo>
                    <a:pt x="304067" y="8966"/>
                  </a:lnTo>
                  <a:lnTo>
                    <a:pt x="304845" y="8813"/>
                  </a:lnTo>
                  <a:lnTo>
                    <a:pt x="305622" y="8671"/>
                  </a:lnTo>
                  <a:lnTo>
                    <a:pt x="306443" y="8539"/>
                  </a:lnTo>
                  <a:lnTo>
                    <a:pt x="307264" y="8419"/>
                  </a:lnTo>
                  <a:lnTo>
                    <a:pt x="307696" y="8365"/>
                  </a:lnTo>
                  <a:lnTo>
                    <a:pt x="308128" y="8315"/>
                  </a:lnTo>
                  <a:lnTo>
                    <a:pt x="308128" y="1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" name="Google Shape;339;p2"/>
            <p:cNvSpPr/>
            <p:nvPr/>
          </p:nvSpPr>
          <p:spPr>
            <a:xfrm flipH="1">
              <a:off x="5485801" y="1818100"/>
              <a:ext cx="2078323" cy="2220025"/>
            </a:xfrm>
            <a:custGeom>
              <a:avLst/>
              <a:gdLst/>
              <a:ahLst/>
              <a:cxnLst/>
              <a:rect l="l" t="t" r="r" b="b"/>
              <a:pathLst>
                <a:path w="308128" h="88801" fill="none" extrusionOk="0">
                  <a:moveTo>
                    <a:pt x="308128" y="1"/>
                  </a:moveTo>
                  <a:lnTo>
                    <a:pt x="308128" y="1"/>
                  </a:lnTo>
                  <a:lnTo>
                    <a:pt x="307307" y="279"/>
                  </a:lnTo>
                  <a:lnTo>
                    <a:pt x="306486" y="553"/>
                  </a:lnTo>
                  <a:lnTo>
                    <a:pt x="305622" y="820"/>
                  </a:lnTo>
                  <a:lnTo>
                    <a:pt x="304715" y="1083"/>
                  </a:lnTo>
                  <a:lnTo>
                    <a:pt x="303808" y="1334"/>
                  </a:lnTo>
                  <a:lnTo>
                    <a:pt x="302858" y="1580"/>
                  </a:lnTo>
                  <a:lnTo>
                    <a:pt x="301864" y="1820"/>
                  </a:lnTo>
                  <a:lnTo>
                    <a:pt x="300870" y="2055"/>
                  </a:lnTo>
                  <a:lnTo>
                    <a:pt x="299833" y="2279"/>
                  </a:lnTo>
                  <a:lnTo>
                    <a:pt x="298775" y="2497"/>
                  </a:lnTo>
                  <a:lnTo>
                    <a:pt x="297673" y="2705"/>
                  </a:lnTo>
                  <a:lnTo>
                    <a:pt x="296572" y="2907"/>
                  </a:lnTo>
                  <a:lnTo>
                    <a:pt x="295427" y="3098"/>
                  </a:lnTo>
                  <a:lnTo>
                    <a:pt x="294282" y="3284"/>
                  </a:lnTo>
                  <a:lnTo>
                    <a:pt x="293094" y="3459"/>
                  </a:lnTo>
                  <a:lnTo>
                    <a:pt x="291885" y="3628"/>
                  </a:lnTo>
                  <a:lnTo>
                    <a:pt x="290675" y="3787"/>
                  </a:lnTo>
                  <a:lnTo>
                    <a:pt x="289422" y="3934"/>
                  </a:lnTo>
                  <a:lnTo>
                    <a:pt x="288169" y="4076"/>
                  </a:lnTo>
                  <a:lnTo>
                    <a:pt x="286873" y="4207"/>
                  </a:lnTo>
                  <a:lnTo>
                    <a:pt x="285577" y="4333"/>
                  </a:lnTo>
                  <a:lnTo>
                    <a:pt x="284260" y="4442"/>
                  </a:lnTo>
                  <a:lnTo>
                    <a:pt x="282920" y="4546"/>
                  </a:lnTo>
                  <a:lnTo>
                    <a:pt x="281560" y="4639"/>
                  </a:lnTo>
                  <a:lnTo>
                    <a:pt x="280199" y="4721"/>
                  </a:lnTo>
                  <a:lnTo>
                    <a:pt x="278795" y="4792"/>
                  </a:lnTo>
                  <a:lnTo>
                    <a:pt x="277412" y="4852"/>
                  </a:lnTo>
                  <a:lnTo>
                    <a:pt x="275987" y="4901"/>
                  </a:lnTo>
                  <a:lnTo>
                    <a:pt x="274561" y="4939"/>
                  </a:lnTo>
                  <a:lnTo>
                    <a:pt x="273114" y="4972"/>
                  </a:lnTo>
                  <a:lnTo>
                    <a:pt x="271667" y="4989"/>
                  </a:lnTo>
                  <a:lnTo>
                    <a:pt x="270198" y="4994"/>
                  </a:lnTo>
                  <a:lnTo>
                    <a:pt x="0" y="4994"/>
                  </a:lnTo>
                  <a:lnTo>
                    <a:pt x="0" y="88801"/>
                  </a:lnTo>
                  <a:lnTo>
                    <a:pt x="270976" y="88801"/>
                  </a:lnTo>
                  <a:lnTo>
                    <a:pt x="270976" y="88801"/>
                  </a:lnTo>
                  <a:lnTo>
                    <a:pt x="271948" y="88795"/>
                  </a:lnTo>
                  <a:lnTo>
                    <a:pt x="272898" y="88785"/>
                  </a:lnTo>
                  <a:lnTo>
                    <a:pt x="273827" y="88774"/>
                  </a:lnTo>
                  <a:lnTo>
                    <a:pt x="274777" y="88752"/>
                  </a:lnTo>
                  <a:lnTo>
                    <a:pt x="275706" y="88724"/>
                  </a:lnTo>
                  <a:lnTo>
                    <a:pt x="276635" y="88692"/>
                  </a:lnTo>
                  <a:lnTo>
                    <a:pt x="277542" y="88653"/>
                  </a:lnTo>
                  <a:lnTo>
                    <a:pt x="278449" y="88610"/>
                  </a:lnTo>
                  <a:lnTo>
                    <a:pt x="279356" y="88561"/>
                  </a:lnTo>
                  <a:lnTo>
                    <a:pt x="280242" y="88500"/>
                  </a:lnTo>
                  <a:lnTo>
                    <a:pt x="281128" y="88440"/>
                  </a:lnTo>
                  <a:lnTo>
                    <a:pt x="282013" y="88375"/>
                  </a:lnTo>
                  <a:lnTo>
                    <a:pt x="282877" y="88304"/>
                  </a:lnTo>
                  <a:lnTo>
                    <a:pt x="283741" y="88227"/>
                  </a:lnTo>
                  <a:lnTo>
                    <a:pt x="284584" y="88145"/>
                  </a:lnTo>
                  <a:lnTo>
                    <a:pt x="285426" y="88058"/>
                  </a:lnTo>
                  <a:lnTo>
                    <a:pt x="286247" y="87971"/>
                  </a:lnTo>
                  <a:lnTo>
                    <a:pt x="287068" y="87872"/>
                  </a:lnTo>
                  <a:lnTo>
                    <a:pt x="287867" y="87768"/>
                  </a:lnTo>
                  <a:lnTo>
                    <a:pt x="288666" y="87665"/>
                  </a:lnTo>
                  <a:lnTo>
                    <a:pt x="289444" y="87555"/>
                  </a:lnTo>
                  <a:lnTo>
                    <a:pt x="290221" y="87435"/>
                  </a:lnTo>
                  <a:lnTo>
                    <a:pt x="290977" y="87315"/>
                  </a:lnTo>
                  <a:lnTo>
                    <a:pt x="291733" y="87195"/>
                  </a:lnTo>
                  <a:lnTo>
                    <a:pt x="292468" y="87064"/>
                  </a:lnTo>
                  <a:lnTo>
                    <a:pt x="293181" y="86933"/>
                  </a:lnTo>
                  <a:lnTo>
                    <a:pt x="293893" y="86791"/>
                  </a:lnTo>
                  <a:lnTo>
                    <a:pt x="294585" y="86654"/>
                  </a:lnTo>
                  <a:lnTo>
                    <a:pt x="295276" y="86506"/>
                  </a:lnTo>
                  <a:lnTo>
                    <a:pt x="295945" y="86354"/>
                  </a:lnTo>
                  <a:lnTo>
                    <a:pt x="296593" y="86201"/>
                  </a:lnTo>
                  <a:lnTo>
                    <a:pt x="297220" y="86048"/>
                  </a:lnTo>
                  <a:lnTo>
                    <a:pt x="297846" y="85884"/>
                  </a:lnTo>
                  <a:lnTo>
                    <a:pt x="298451" y="85720"/>
                  </a:lnTo>
                  <a:lnTo>
                    <a:pt x="299056" y="85550"/>
                  </a:lnTo>
                  <a:lnTo>
                    <a:pt x="299617" y="85376"/>
                  </a:lnTo>
                  <a:lnTo>
                    <a:pt x="300179" y="85201"/>
                  </a:lnTo>
                  <a:lnTo>
                    <a:pt x="300719" y="85021"/>
                  </a:lnTo>
                  <a:lnTo>
                    <a:pt x="301259" y="84840"/>
                  </a:lnTo>
                  <a:lnTo>
                    <a:pt x="301756" y="84655"/>
                  </a:lnTo>
                  <a:lnTo>
                    <a:pt x="302253" y="84463"/>
                  </a:lnTo>
                  <a:lnTo>
                    <a:pt x="302728" y="84272"/>
                  </a:lnTo>
                  <a:lnTo>
                    <a:pt x="303182" y="84075"/>
                  </a:lnTo>
                  <a:lnTo>
                    <a:pt x="303635" y="83879"/>
                  </a:lnTo>
                  <a:lnTo>
                    <a:pt x="304046" y="83677"/>
                  </a:lnTo>
                  <a:lnTo>
                    <a:pt x="304456" y="83475"/>
                  </a:lnTo>
                  <a:lnTo>
                    <a:pt x="304823" y="83267"/>
                  </a:lnTo>
                  <a:lnTo>
                    <a:pt x="305190" y="83059"/>
                  </a:lnTo>
                  <a:lnTo>
                    <a:pt x="305536" y="82846"/>
                  </a:lnTo>
                  <a:lnTo>
                    <a:pt x="305860" y="82633"/>
                  </a:lnTo>
                  <a:lnTo>
                    <a:pt x="306162" y="82415"/>
                  </a:lnTo>
                  <a:lnTo>
                    <a:pt x="306443" y="82196"/>
                  </a:lnTo>
                  <a:lnTo>
                    <a:pt x="306702" y="81972"/>
                  </a:lnTo>
                  <a:lnTo>
                    <a:pt x="306940" y="81748"/>
                  </a:lnTo>
                  <a:lnTo>
                    <a:pt x="307156" y="81524"/>
                  </a:lnTo>
                  <a:lnTo>
                    <a:pt x="307372" y="81295"/>
                  </a:lnTo>
                  <a:lnTo>
                    <a:pt x="307545" y="81065"/>
                  </a:lnTo>
                  <a:lnTo>
                    <a:pt x="307696" y="80836"/>
                  </a:lnTo>
                  <a:lnTo>
                    <a:pt x="307826" y="80601"/>
                  </a:lnTo>
                  <a:lnTo>
                    <a:pt x="307934" y="80366"/>
                  </a:lnTo>
                  <a:lnTo>
                    <a:pt x="307998" y="80126"/>
                  </a:lnTo>
                  <a:lnTo>
                    <a:pt x="308063" y="79885"/>
                  </a:lnTo>
                  <a:lnTo>
                    <a:pt x="308106" y="79645"/>
                  </a:lnTo>
                  <a:lnTo>
                    <a:pt x="308128" y="79405"/>
                  </a:lnTo>
                  <a:lnTo>
                    <a:pt x="308128" y="73313"/>
                  </a:lnTo>
                  <a:lnTo>
                    <a:pt x="294217" y="75264"/>
                  </a:lnTo>
                  <a:lnTo>
                    <a:pt x="294217" y="32210"/>
                  </a:lnTo>
                  <a:lnTo>
                    <a:pt x="308128" y="30255"/>
                  </a:lnTo>
                  <a:lnTo>
                    <a:pt x="308128" y="24540"/>
                  </a:lnTo>
                  <a:lnTo>
                    <a:pt x="308128" y="24540"/>
                  </a:lnTo>
                  <a:lnTo>
                    <a:pt x="307696" y="24491"/>
                  </a:lnTo>
                  <a:lnTo>
                    <a:pt x="307264" y="24437"/>
                  </a:lnTo>
                  <a:lnTo>
                    <a:pt x="306443" y="24316"/>
                  </a:lnTo>
                  <a:lnTo>
                    <a:pt x="305622" y="24185"/>
                  </a:lnTo>
                  <a:lnTo>
                    <a:pt x="304845" y="24043"/>
                  </a:lnTo>
                  <a:lnTo>
                    <a:pt x="304067" y="23890"/>
                  </a:lnTo>
                  <a:lnTo>
                    <a:pt x="303311" y="23726"/>
                  </a:lnTo>
                  <a:lnTo>
                    <a:pt x="302577" y="23552"/>
                  </a:lnTo>
                  <a:lnTo>
                    <a:pt x="301864" y="23366"/>
                  </a:lnTo>
                  <a:lnTo>
                    <a:pt x="301173" y="23169"/>
                  </a:lnTo>
                  <a:lnTo>
                    <a:pt x="300503" y="22962"/>
                  </a:lnTo>
                  <a:lnTo>
                    <a:pt x="299855" y="22743"/>
                  </a:lnTo>
                  <a:lnTo>
                    <a:pt x="299229" y="22519"/>
                  </a:lnTo>
                  <a:lnTo>
                    <a:pt x="298624" y="22284"/>
                  </a:lnTo>
                  <a:lnTo>
                    <a:pt x="298041" y="22038"/>
                  </a:lnTo>
                  <a:lnTo>
                    <a:pt x="297501" y="21782"/>
                  </a:lnTo>
                  <a:lnTo>
                    <a:pt x="296982" y="21519"/>
                  </a:lnTo>
                  <a:lnTo>
                    <a:pt x="296485" y="21252"/>
                  </a:lnTo>
                  <a:lnTo>
                    <a:pt x="296010" y="20973"/>
                  </a:lnTo>
                  <a:lnTo>
                    <a:pt x="295557" y="20689"/>
                  </a:lnTo>
                  <a:lnTo>
                    <a:pt x="295146" y="20394"/>
                  </a:lnTo>
                  <a:lnTo>
                    <a:pt x="294757" y="20099"/>
                  </a:lnTo>
                  <a:lnTo>
                    <a:pt x="294412" y="19788"/>
                  </a:lnTo>
                  <a:lnTo>
                    <a:pt x="294088" y="19476"/>
                  </a:lnTo>
                  <a:lnTo>
                    <a:pt x="293807" y="19159"/>
                  </a:lnTo>
                  <a:lnTo>
                    <a:pt x="293548" y="18837"/>
                  </a:lnTo>
                  <a:lnTo>
                    <a:pt x="293310" y="18504"/>
                  </a:lnTo>
                  <a:lnTo>
                    <a:pt x="293116" y="18171"/>
                  </a:lnTo>
                  <a:lnTo>
                    <a:pt x="292965" y="17832"/>
                  </a:lnTo>
                  <a:lnTo>
                    <a:pt x="292835" y="17482"/>
                  </a:lnTo>
                  <a:lnTo>
                    <a:pt x="292749" y="17138"/>
                  </a:lnTo>
                  <a:lnTo>
                    <a:pt x="292684" y="16783"/>
                  </a:lnTo>
                  <a:lnTo>
                    <a:pt x="292662" y="16428"/>
                  </a:lnTo>
                  <a:lnTo>
                    <a:pt x="292662" y="16428"/>
                  </a:lnTo>
                  <a:lnTo>
                    <a:pt x="292684" y="16067"/>
                  </a:lnTo>
                  <a:lnTo>
                    <a:pt x="292749" y="15718"/>
                  </a:lnTo>
                  <a:lnTo>
                    <a:pt x="292835" y="15368"/>
                  </a:lnTo>
                  <a:lnTo>
                    <a:pt x="292965" y="15024"/>
                  </a:lnTo>
                  <a:lnTo>
                    <a:pt x="293116" y="14680"/>
                  </a:lnTo>
                  <a:lnTo>
                    <a:pt x="293310" y="14347"/>
                  </a:lnTo>
                  <a:lnTo>
                    <a:pt x="293548" y="14019"/>
                  </a:lnTo>
                  <a:lnTo>
                    <a:pt x="293807" y="13691"/>
                  </a:lnTo>
                  <a:lnTo>
                    <a:pt x="294088" y="13374"/>
                  </a:lnTo>
                  <a:lnTo>
                    <a:pt x="294412" y="13063"/>
                  </a:lnTo>
                  <a:lnTo>
                    <a:pt x="294757" y="12757"/>
                  </a:lnTo>
                  <a:lnTo>
                    <a:pt x="295146" y="12456"/>
                  </a:lnTo>
                  <a:lnTo>
                    <a:pt x="295557" y="12167"/>
                  </a:lnTo>
                  <a:lnTo>
                    <a:pt x="296010" y="11877"/>
                  </a:lnTo>
                  <a:lnTo>
                    <a:pt x="296485" y="11604"/>
                  </a:lnTo>
                  <a:lnTo>
                    <a:pt x="296982" y="11331"/>
                  </a:lnTo>
                  <a:lnTo>
                    <a:pt x="297501" y="11069"/>
                  </a:lnTo>
                  <a:lnTo>
                    <a:pt x="298041" y="10817"/>
                  </a:lnTo>
                  <a:lnTo>
                    <a:pt x="298624" y="10572"/>
                  </a:lnTo>
                  <a:lnTo>
                    <a:pt x="299229" y="10337"/>
                  </a:lnTo>
                  <a:lnTo>
                    <a:pt x="299855" y="10113"/>
                  </a:lnTo>
                  <a:lnTo>
                    <a:pt x="300503" y="9894"/>
                  </a:lnTo>
                  <a:lnTo>
                    <a:pt x="301173" y="9687"/>
                  </a:lnTo>
                  <a:lnTo>
                    <a:pt x="301864" y="9490"/>
                  </a:lnTo>
                  <a:lnTo>
                    <a:pt x="302577" y="9304"/>
                  </a:lnTo>
                  <a:lnTo>
                    <a:pt x="303311" y="9129"/>
                  </a:lnTo>
                  <a:lnTo>
                    <a:pt x="304067" y="8966"/>
                  </a:lnTo>
                  <a:lnTo>
                    <a:pt x="304845" y="8813"/>
                  </a:lnTo>
                  <a:lnTo>
                    <a:pt x="305622" y="8671"/>
                  </a:lnTo>
                  <a:lnTo>
                    <a:pt x="306443" y="8539"/>
                  </a:lnTo>
                  <a:lnTo>
                    <a:pt x="307264" y="8419"/>
                  </a:lnTo>
                  <a:lnTo>
                    <a:pt x="307696" y="8365"/>
                  </a:lnTo>
                  <a:lnTo>
                    <a:pt x="308128" y="8315"/>
                  </a:lnTo>
                  <a:lnTo>
                    <a:pt x="30812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" name="Google Shape;340;p2"/>
            <p:cNvSpPr/>
            <p:nvPr/>
          </p:nvSpPr>
          <p:spPr>
            <a:xfrm flipH="1">
              <a:off x="6116654" y="2309625"/>
              <a:ext cx="1181872" cy="258300"/>
            </a:xfrm>
            <a:custGeom>
              <a:avLst/>
              <a:gdLst/>
              <a:ahLst/>
              <a:cxnLst/>
              <a:rect l="l" t="t" r="r" b="b"/>
              <a:pathLst>
                <a:path w="175222" h="10332" fill="none" extrusionOk="0">
                  <a:moveTo>
                    <a:pt x="0" y="10331"/>
                  </a:moveTo>
                  <a:lnTo>
                    <a:pt x="0" y="1"/>
                  </a:lnTo>
                  <a:lnTo>
                    <a:pt x="175222" y="1"/>
                  </a:lnTo>
                  <a:lnTo>
                    <a:pt x="175222" y="10331"/>
                  </a:lnTo>
                  <a:lnTo>
                    <a:pt x="0" y="1033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" name="Google Shape;341;p2"/>
            <p:cNvSpPr/>
            <p:nvPr/>
          </p:nvSpPr>
          <p:spPr>
            <a:xfrm flipH="1">
              <a:off x="7298520" y="2567900"/>
              <a:ext cx="7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" name="Google Shape;342;p2"/>
            <p:cNvSpPr/>
            <p:nvPr/>
          </p:nvSpPr>
          <p:spPr>
            <a:xfrm flipH="1">
              <a:off x="5429123" y="1357050"/>
              <a:ext cx="2191680" cy="2734200"/>
            </a:xfrm>
            <a:custGeom>
              <a:avLst/>
              <a:gdLst/>
              <a:ahLst/>
              <a:cxnLst/>
              <a:rect l="l" t="t" r="r" b="b"/>
              <a:pathLst>
                <a:path w="324934" h="109368" extrusionOk="0">
                  <a:moveTo>
                    <a:pt x="267088" y="13215"/>
                  </a:moveTo>
                  <a:lnTo>
                    <a:pt x="267088" y="14477"/>
                  </a:lnTo>
                  <a:lnTo>
                    <a:pt x="53094" y="14477"/>
                  </a:lnTo>
                  <a:lnTo>
                    <a:pt x="53094" y="13215"/>
                  </a:lnTo>
                  <a:close/>
                  <a:moveTo>
                    <a:pt x="267088" y="16602"/>
                  </a:moveTo>
                  <a:lnTo>
                    <a:pt x="267088" y="18121"/>
                  </a:lnTo>
                  <a:lnTo>
                    <a:pt x="53094" y="18121"/>
                  </a:lnTo>
                  <a:lnTo>
                    <a:pt x="53094" y="16602"/>
                  </a:lnTo>
                  <a:close/>
                  <a:moveTo>
                    <a:pt x="267088" y="20251"/>
                  </a:moveTo>
                  <a:lnTo>
                    <a:pt x="267088" y="21305"/>
                  </a:lnTo>
                  <a:lnTo>
                    <a:pt x="53094" y="21305"/>
                  </a:lnTo>
                  <a:lnTo>
                    <a:pt x="53094" y="20251"/>
                  </a:lnTo>
                  <a:close/>
                  <a:moveTo>
                    <a:pt x="279551" y="2131"/>
                  </a:moveTo>
                  <a:lnTo>
                    <a:pt x="280502" y="2141"/>
                  </a:lnTo>
                  <a:lnTo>
                    <a:pt x="281452" y="2152"/>
                  </a:lnTo>
                  <a:lnTo>
                    <a:pt x="282381" y="2174"/>
                  </a:lnTo>
                  <a:lnTo>
                    <a:pt x="283310" y="2202"/>
                  </a:lnTo>
                  <a:lnTo>
                    <a:pt x="284239" y="2234"/>
                  </a:lnTo>
                  <a:lnTo>
                    <a:pt x="285146" y="2267"/>
                  </a:lnTo>
                  <a:lnTo>
                    <a:pt x="286075" y="2311"/>
                  </a:lnTo>
                  <a:lnTo>
                    <a:pt x="286982" y="2360"/>
                  </a:lnTo>
                  <a:lnTo>
                    <a:pt x="287867" y="2415"/>
                  </a:lnTo>
                  <a:lnTo>
                    <a:pt x="288775" y="2475"/>
                  </a:lnTo>
                  <a:lnTo>
                    <a:pt x="289660" y="2540"/>
                  </a:lnTo>
                  <a:lnTo>
                    <a:pt x="290546" y="2611"/>
                  </a:lnTo>
                  <a:lnTo>
                    <a:pt x="291410" y="2688"/>
                  </a:lnTo>
                  <a:lnTo>
                    <a:pt x="292274" y="2764"/>
                  </a:lnTo>
                  <a:lnTo>
                    <a:pt x="293138" y="2852"/>
                  </a:lnTo>
                  <a:lnTo>
                    <a:pt x="293980" y="2945"/>
                  </a:lnTo>
                  <a:lnTo>
                    <a:pt x="294823" y="3043"/>
                  </a:lnTo>
                  <a:lnTo>
                    <a:pt x="295644" y="3147"/>
                  </a:lnTo>
                  <a:lnTo>
                    <a:pt x="296464" y="3250"/>
                  </a:lnTo>
                  <a:lnTo>
                    <a:pt x="297264" y="3365"/>
                  </a:lnTo>
                  <a:lnTo>
                    <a:pt x="298063" y="3485"/>
                  </a:lnTo>
                  <a:lnTo>
                    <a:pt x="298862" y="3606"/>
                  </a:lnTo>
                  <a:lnTo>
                    <a:pt x="299640" y="3731"/>
                  </a:lnTo>
                  <a:lnTo>
                    <a:pt x="300396" y="3868"/>
                  </a:lnTo>
                  <a:lnTo>
                    <a:pt x="301152" y="4004"/>
                  </a:lnTo>
                  <a:lnTo>
                    <a:pt x="301908" y="4146"/>
                  </a:lnTo>
                  <a:lnTo>
                    <a:pt x="302620" y="4294"/>
                  </a:lnTo>
                  <a:lnTo>
                    <a:pt x="303355" y="4447"/>
                  </a:lnTo>
                  <a:lnTo>
                    <a:pt x="304046" y="4605"/>
                  </a:lnTo>
                  <a:lnTo>
                    <a:pt x="304737" y="4769"/>
                  </a:lnTo>
                  <a:lnTo>
                    <a:pt x="305428" y="4938"/>
                  </a:lnTo>
                  <a:lnTo>
                    <a:pt x="306076" y="5108"/>
                  </a:lnTo>
                  <a:lnTo>
                    <a:pt x="306724" y="5283"/>
                  </a:lnTo>
                  <a:lnTo>
                    <a:pt x="307351" y="5463"/>
                  </a:lnTo>
                  <a:lnTo>
                    <a:pt x="307956" y="5643"/>
                  </a:lnTo>
                  <a:lnTo>
                    <a:pt x="308539" y="5829"/>
                  </a:lnTo>
                  <a:lnTo>
                    <a:pt x="309100" y="6015"/>
                  </a:lnTo>
                  <a:lnTo>
                    <a:pt x="309640" y="6206"/>
                  </a:lnTo>
                  <a:lnTo>
                    <a:pt x="310181" y="6403"/>
                  </a:lnTo>
                  <a:lnTo>
                    <a:pt x="310677" y="6599"/>
                  </a:lnTo>
                  <a:lnTo>
                    <a:pt x="311174" y="6796"/>
                  </a:lnTo>
                  <a:lnTo>
                    <a:pt x="311628" y="6998"/>
                  </a:lnTo>
                  <a:lnTo>
                    <a:pt x="312081" y="7206"/>
                  </a:lnTo>
                  <a:lnTo>
                    <a:pt x="312513" y="7408"/>
                  </a:lnTo>
                  <a:lnTo>
                    <a:pt x="312902" y="7621"/>
                  </a:lnTo>
                  <a:lnTo>
                    <a:pt x="313291" y="7834"/>
                  </a:lnTo>
                  <a:lnTo>
                    <a:pt x="313658" y="8047"/>
                  </a:lnTo>
                  <a:lnTo>
                    <a:pt x="314004" y="8260"/>
                  </a:lnTo>
                  <a:lnTo>
                    <a:pt x="314328" y="8478"/>
                  </a:lnTo>
                  <a:lnTo>
                    <a:pt x="314609" y="8702"/>
                  </a:lnTo>
                  <a:lnTo>
                    <a:pt x="314889" y="8921"/>
                  </a:lnTo>
                  <a:lnTo>
                    <a:pt x="315149" y="9150"/>
                  </a:lnTo>
                  <a:lnTo>
                    <a:pt x="315386" y="9374"/>
                  </a:lnTo>
                  <a:lnTo>
                    <a:pt x="315602" y="9604"/>
                  </a:lnTo>
                  <a:lnTo>
                    <a:pt x="315797" y="9833"/>
                  </a:lnTo>
                  <a:lnTo>
                    <a:pt x="315969" y="10063"/>
                  </a:lnTo>
                  <a:lnTo>
                    <a:pt x="316099" y="10292"/>
                  </a:lnTo>
                  <a:lnTo>
                    <a:pt x="316229" y="10527"/>
                  </a:lnTo>
                  <a:lnTo>
                    <a:pt x="316337" y="10762"/>
                  </a:lnTo>
                  <a:lnTo>
                    <a:pt x="316423" y="11002"/>
                  </a:lnTo>
                  <a:lnTo>
                    <a:pt x="316466" y="11237"/>
                  </a:lnTo>
                  <a:lnTo>
                    <a:pt x="316509" y="11478"/>
                  </a:lnTo>
                  <a:lnTo>
                    <a:pt x="316531" y="11718"/>
                  </a:lnTo>
                  <a:lnTo>
                    <a:pt x="316509" y="11964"/>
                  </a:lnTo>
                  <a:lnTo>
                    <a:pt x="316466" y="12210"/>
                  </a:lnTo>
                  <a:lnTo>
                    <a:pt x="316401" y="12450"/>
                  </a:lnTo>
                  <a:lnTo>
                    <a:pt x="316315" y="12696"/>
                  </a:lnTo>
                  <a:lnTo>
                    <a:pt x="316207" y="12936"/>
                  </a:lnTo>
                  <a:lnTo>
                    <a:pt x="316077" y="13177"/>
                  </a:lnTo>
                  <a:lnTo>
                    <a:pt x="315926" y="13412"/>
                  </a:lnTo>
                  <a:lnTo>
                    <a:pt x="315753" y="13646"/>
                  </a:lnTo>
                  <a:lnTo>
                    <a:pt x="315537" y="13881"/>
                  </a:lnTo>
                  <a:lnTo>
                    <a:pt x="315321" y="14111"/>
                  </a:lnTo>
                  <a:lnTo>
                    <a:pt x="315084" y="14340"/>
                  </a:lnTo>
                  <a:lnTo>
                    <a:pt x="314803" y="14564"/>
                  </a:lnTo>
                  <a:lnTo>
                    <a:pt x="314522" y="14788"/>
                  </a:lnTo>
                  <a:lnTo>
                    <a:pt x="314220" y="15012"/>
                  </a:lnTo>
                  <a:lnTo>
                    <a:pt x="313896" y="15231"/>
                  </a:lnTo>
                  <a:lnTo>
                    <a:pt x="313529" y="15444"/>
                  </a:lnTo>
                  <a:lnTo>
                    <a:pt x="313161" y="15657"/>
                  </a:lnTo>
                  <a:lnTo>
                    <a:pt x="312773" y="15870"/>
                  </a:lnTo>
                  <a:lnTo>
                    <a:pt x="312362" y="16077"/>
                  </a:lnTo>
                  <a:lnTo>
                    <a:pt x="311930" y="16285"/>
                  </a:lnTo>
                  <a:lnTo>
                    <a:pt x="311498" y="16487"/>
                  </a:lnTo>
                  <a:lnTo>
                    <a:pt x="311023" y="16684"/>
                  </a:lnTo>
                  <a:lnTo>
                    <a:pt x="310548" y="16880"/>
                  </a:lnTo>
                  <a:lnTo>
                    <a:pt x="310029" y="17077"/>
                  </a:lnTo>
                  <a:lnTo>
                    <a:pt x="309511" y="17263"/>
                  </a:lnTo>
                  <a:lnTo>
                    <a:pt x="308971" y="17449"/>
                  </a:lnTo>
                  <a:lnTo>
                    <a:pt x="308431" y="17634"/>
                  </a:lnTo>
                  <a:lnTo>
                    <a:pt x="307848" y="17815"/>
                  </a:lnTo>
                  <a:lnTo>
                    <a:pt x="307264" y="17989"/>
                  </a:lnTo>
                  <a:lnTo>
                    <a:pt x="306660" y="18164"/>
                  </a:lnTo>
                  <a:lnTo>
                    <a:pt x="306033" y="18328"/>
                  </a:lnTo>
                  <a:lnTo>
                    <a:pt x="305407" y="18498"/>
                  </a:lnTo>
                  <a:lnTo>
                    <a:pt x="304759" y="18656"/>
                  </a:lnTo>
                  <a:lnTo>
                    <a:pt x="304089" y="18814"/>
                  </a:lnTo>
                  <a:lnTo>
                    <a:pt x="303398" y="18967"/>
                  </a:lnTo>
                  <a:lnTo>
                    <a:pt x="302707" y="19115"/>
                  </a:lnTo>
                  <a:lnTo>
                    <a:pt x="301994" y="19257"/>
                  </a:lnTo>
                  <a:lnTo>
                    <a:pt x="301281" y="19399"/>
                  </a:lnTo>
                  <a:lnTo>
                    <a:pt x="300547" y="19535"/>
                  </a:lnTo>
                  <a:lnTo>
                    <a:pt x="299791" y="19667"/>
                  </a:lnTo>
                  <a:lnTo>
                    <a:pt x="299035" y="19792"/>
                  </a:lnTo>
                  <a:lnTo>
                    <a:pt x="298257" y="19918"/>
                  </a:lnTo>
                  <a:lnTo>
                    <a:pt x="297458" y="20033"/>
                  </a:lnTo>
                  <a:lnTo>
                    <a:pt x="296659" y="20147"/>
                  </a:lnTo>
                  <a:lnTo>
                    <a:pt x="295860" y="20257"/>
                  </a:lnTo>
                  <a:lnTo>
                    <a:pt x="295039" y="20360"/>
                  </a:lnTo>
                  <a:lnTo>
                    <a:pt x="294196" y="20459"/>
                  </a:lnTo>
                  <a:lnTo>
                    <a:pt x="293354" y="20552"/>
                  </a:lnTo>
                  <a:lnTo>
                    <a:pt x="292490" y="20639"/>
                  </a:lnTo>
                  <a:lnTo>
                    <a:pt x="291626" y="20726"/>
                  </a:lnTo>
                  <a:lnTo>
                    <a:pt x="290762" y="20803"/>
                  </a:lnTo>
                  <a:lnTo>
                    <a:pt x="289876" y="20874"/>
                  </a:lnTo>
                  <a:lnTo>
                    <a:pt x="288969" y="20945"/>
                  </a:lnTo>
                  <a:lnTo>
                    <a:pt x="288062" y="21005"/>
                  </a:lnTo>
                  <a:lnTo>
                    <a:pt x="287155" y="21060"/>
                  </a:lnTo>
                  <a:lnTo>
                    <a:pt x="286247" y="21114"/>
                  </a:lnTo>
                  <a:lnTo>
                    <a:pt x="285319" y="21158"/>
                  </a:lnTo>
                  <a:lnTo>
                    <a:pt x="284368" y="21196"/>
                  </a:lnTo>
                  <a:lnTo>
                    <a:pt x="283439" y="21229"/>
                  </a:lnTo>
                  <a:lnTo>
                    <a:pt x="282489" y="21256"/>
                  </a:lnTo>
                  <a:lnTo>
                    <a:pt x="281517" y="21278"/>
                  </a:lnTo>
                  <a:lnTo>
                    <a:pt x="280567" y="21295"/>
                  </a:lnTo>
                  <a:lnTo>
                    <a:pt x="279595" y="21305"/>
                  </a:lnTo>
                  <a:lnTo>
                    <a:pt x="275512" y="21305"/>
                  </a:lnTo>
                  <a:lnTo>
                    <a:pt x="275512" y="11090"/>
                  </a:lnTo>
                  <a:lnTo>
                    <a:pt x="44692" y="11090"/>
                  </a:lnTo>
                  <a:lnTo>
                    <a:pt x="44692" y="21305"/>
                  </a:lnTo>
                  <a:lnTo>
                    <a:pt x="31494" y="21305"/>
                  </a:lnTo>
                  <a:lnTo>
                    <a:pt x="31494" y="2131"/>
                  </a:lnTo>
                  <a:close/>
                  <a:moveTo>
                    <a:pt x="316531" y="29352"/>
                  </a:moveTo>
                  <a:lnTo>
                    <a:pt x="316531" y="40387"/>
                  </a:lnTo>
                  <a:lnTo>
                    <a:pt x="316164" y="40284"/>
                  </a:lnTo>
                  <a:lnTo>
                    <a:pt x="315797" y="40180"/>
                  </a:lnTo>
                  <a:lnTo>
                    <a:pt x="315429" y="40071"/>
                  </a:lnTo>
                  <a:lnTo>
                    <a:pt x="315084" y="39950"/>
                  </a:lnTo>
                  <a:lnTo>
                    <a:pt x="314760" y="39830"/>
                  </a:lnTo>
                  <a:lnTo>
                    <a:pt x="314414" y="39705"/>
                  </a:lnTo>
                  <a:lnTo>
                    <a:pt x="314090" y="39574"/>
                  </a:lnTo>
                  <a:lnTo>
                    <a:pt x="313766" y="39437"/>
                  </a:lnTo>
                  <a:lnTo>
                    <a:pt x="313464" y="39295"/>
                  </a:lnTo>
                  <a:lnTo>
                    <a:pt x="313140" y="39147"/>
                  </a:lnTo>
                  <a:lnTo>
                    <a:pt x="312859" y="39000"/>
                  </a:lnTo>
                  <a:lnTo>
                    <a:pt x="312578" y="38841"/>
                  </a:lnTo>
                  <a:lnTo>
                    <a:pt x="312297" y="38683"/>
                  </a:lnTo>
                  <a:lnTo>
                    <a:pt x="312038" y="38519"/>
                  </a:lnTo>
                  <a:lnTo>
                    <a:pt x="311779" y="38350"/>
                  </a:lnTo>
                  <a:lnTo>
                    <a:pt x="311541" y="38180"/>
                  </a:lnTo>
                  <a:lnTo>
                    <a:pt x="311304" y="38000"/>
                  </a:lnTo>
                  <a:lnTo>
                    <a:pt x="311088" y="37820"/>
                  </a:lnTo>
                  <a:lnTo>
                    <a:pt x="310872" y="37634"/>
                  </a:lnTo>
                  <a:lnTo>
                    <a:pt x="310677" y="37443"/>
                  </a:lnTo>
                  <a:lnTo>
                    <a:pt x="310505" y="37252"/>
                  </a:lnTo>
                  <a:lnTo>
                    <a:pt x="310332" y="37050"/>
                  </a:lnTo>
                  <a:lnTo>
                    <a:pt x="310181" y="36848"/>
                  </a:lnTo>
                  <a:lnTo>
                    <a:pt x="310029" y="36645"/>
                  </a:lnTo>
                  <a:lnTo>
                    <a:pt x="309900" y="36432"/>
                  </a:lnTo>
                  <a:lnTo>
                    <a:pt x="309792" y="36219"/>
                  </a:lnTo>
                  <a:lnTo>
                    <a:pt x="309705" y="36006"/>
                  </a:lnTo>
                  <a:lnTo>
                    <a:pt x="309619" y="35782"/>
                  </a:lnTo>
                  <a:lnTo>
                    <a:pt x="309554" y="35558"/>
                  </a:lnTo>
                  <a:lnTo>
                    <a:pt x="309511" y="35334"/>
                  </a:lnTo>
                  <a:lnTo>
                    <a:pt x="309489" y="35099"/>
                  </a:lnTo>
                  <a:lnTo>
                    <a:pt x="309489" y="34870"/>
                  </a:lnTo>
                  <a:lnTo>
                    <a:pt x="309489" y="34635"/>
                  </a:lnTo>
                  <a:lnTo>
                    <a:pt x="309511" y="34406"/>
                  </a:lnTo>
                  <a:lnTo>
                    <a:pt x="309554" y="34176"/>
                  </a:lnTo>
                  <a:lnTo>
                    <a:pt x="309619" y="33952"/>
                  </a:lnTo>
                  <a:lnTo>
                    <a:pt x="309705" y="33734"/>
                  </a:lnTo>
                  <a:lnTo>
                    <a:pt x="309792" y="33515"/>
                  </a:lnTo>
                  <a:lnTo>
                    <a:pt x="309900" y="33302"/>
                  </a:lnTo>
                  <a:lnTo>
                    <a:pt x="310029" y="33094"/>
                  </a:lnTo>
                  <a:lnTo>
                    <a:pt x="310181" y="32887"/>
                  </a:lnTo>
                  <a:lnTo>
                    <a:pt x="310332" y="32685"/>
                  </a:lnTo>
                  <a:lnTo>
                    <a:pt x="310505" y="32488"/>
                  </a:lnTo>
                  <a:lnTo>
                    <a:pt x="310677" y="32291"/>
                  </a:lnTo>
                  <a:lnTo>
                    <a:pt x="310872" y="32106"/>
                  </a:lnTo>
                  <a:lnTo>
                    <a:pt x="311088" y="31920"/>
                  </a:lnTo>
                  <a:lnTo>
                    <a:pt x="311304" y="31734"/>
                  </a:lnTo>
                  <a:lnTo>
                    <a:pt x="311541" y="31559"/>
                  </a:lnTo>
                  <a:lnTo>
                    <a:pt x="311779" y="31385"/>
                  </a:lnTo>
                  <a:lnTo>
                    <a:pt x="312038" y="31215"/>
                  </a:lnTo>
                  <a:lnTo>
                    <a:pt x="312297" y="31051"/>
                  </a:lnTo>
                  <a:lnTo>
                    <a:pt x="312578" y="30893"/>
                  </a:lnTo>
                  <a:lnTo>
                    <a:pt x="312859" y="30740"/>
                  </a:lnTo>
                  <a:lnTo>
                    <a:pt x="313140" y="30587"/>
                  </a:lnTo>
                  <a:lnTo>
                    <a:pt x="313464" y="30445"/>
                  </a:lnTo>
                  <a:lnTo>
                    <a:pt x="313766" y="30303"/>
                  </a:lnTo>
                  <a:lnTo>
                    <a:pt x="314090" y="30166"/>
                  </a:lnTo>
                  <a:lnTo>
                    <a:pt x="314414" y="30035"/>
                  </a:lnTo>
                  <a:lnTo>
                    <a:pt x="314760" y="29910"/>
                  </a:lnTo>
                  <a:lnTo>
                    <a:pt x="315084" y="29784"/>
                  </a:lnTo>
                  <a:lnTo>
                    <a:pt x="315429" y="29669"/>
                  </a:lnTo>
                  <a:lnTo>
                    <a:pt x="315797" y="29560"/>
                  </a:lnTo>
                  <a:lnTo>
                    <a:pt x="316164" y="29451"/>
                  </a:lnTo>
                  <a:lnTo>
                    <a:pt x="316531" y="29352"/>
                  </a:lnTo>
                  <a:close/>
                  <a:moveTo>
                    <a:pt x="316531" y="51128"/>
                  </a:moveTo>
                  <a:lnTo>
                    <a:pt x="316531" y="89319"/>
                  </a:lnTo>
                  <a:lnTo>
                    <a:pt x="311045" y="90089"/>
                  </a:lnTo>
                  <a:lnTo>
                    <a:pt x="311045" y="51898"/>
                  </a:lnTo>
                  <a:lnTo>
                    <a:pt x="316531" y="51128"/>
                  </a:lnTo>
                  <a:close/>
                  <a:moveTo>
                    <a:pt x="316531" y="18443"/>
                  </a:moveTo>
                  <a:lnTo>
                    <a:pt x="316531" y="26757"/>
                  </a:lnTo>
                  <a:lnTo>
                    <a:pt x="316099" y="26807"/>
                  </a:lnTo>
                  <a:lnTo>
                    <a:pt x="315667" y="26861"/>
                  </a:lnTo>
                  <a:lnTo>
                    <a:pt x="314846" y="26981"/>
                  </a:lnTo>
                  <a:lnTo>
                    <a:pt x="314025" y="27113"/>
                  </a:lnTo>
                  <a:lnTo>
                    <a:pt x="313248" y="27255"/>
                  </a:lnTo>
                  <a:lnTo>
                    <a:pt x="312470" y="27408"/>
                  </a:lnTo>
                  <a:lnTo>
                    <a:pt x="311714" y="27571"/>
                  </a:lnTo>
                  <a:lnTo>
                    <a:pt x="310980" y="27746"/>
                  </a:lnTo>
                  <a:lnTo>
                    <a:pt x="310267" y="27932"/>
                  </a:lnTo>
                  <a:lnTo>
                    <a:pt x="309576" y="28129"/>
                  </a:lnTo>
                  <a:lnTo>
                    <a:pt x="308906" y="28336"/>
                  </a:lnTo>
                  <a:lnTo>
                    <a:pt x="308258" y="28555"/>
                  </a:lnTo>
                  <a:lnTo>
                    <a:pt x="307632" y="28779"/>
                  </a:lnTo>
                  <a:lnTo>
                    <a:pt x="307027" y="29014"/>
                  </a:lnTo>
                  <a:lnTo>
                    <a:pt x="306444" y="29259"/>
                  </a:lnTo>
                  <a:lnTo>
                    <a:pt x="305904" y="29511"/>
                  </a:lnTo>
                  <a:lnTo>
                    <a:pt x="305385" y="29773"/>
                  </a:lnTo>
                  <a:lnTo>
                    <a:pt x="304888" y="30046"/>
                  </a:lnTo>
                  <a:lnTo>
                    <a:pt x="304413" y="30319"/>
                  </a:lnTo>
                  <a:lnTo>
                    <a:pt x="303960" y="30609"/>
                  </a:lnTo>
                  <a:lnTo>
                    <a:pt x="303549" y="30898"/>
                  </a:lnTo>
                  <a:lnTo>
                    <a:pt x="303160" y="31199"/>
                  </a:lnTo>
                  <a:lnTo>
                    <a:pt x="302815" y="31505"/>
                  </a:lnTo>
                  <a:lnTo>
                    <a:pt x="302491" y="31816"/>
                  </a:lnTo>
                  <a:lnTo>
                    <a:pt x="302210" y="32133"/>
                  </a:lnTo>
                  <a:lnTo>
                    <a:pt x="301951" y="32461"/>
                  </a:lnTo>
                  <a:lnTo>
                    <a:pt x="301713" y="32789"/>
                  </a:lnTo>
                  <a:lnTo>
                    <a:pt x="301519" y="33122"/>
                  </a:lnTo>
                  <a:lnTo>
                    <a:pt x="301368" y="33466"/>
                  </a:lnTo>
                  <a:lnTo>
                    <a:pt x="301238" y="33810"/>
                  </a:lnTo>
                  <a:lnTo>
                    <a:pt x="301152" y="34160"/>
                  </a:lnTo>
                  <a:lnTo>
                    <a:pt x="301087" y="34509"/>
                  </a:lnTo>
                  <a:lnTo>
                    <a:pt x="301065" y="34870"/>
                  </a:lnTo>
                  <a:lnTo>
                    <a:pt x="301087" y="35225"/>
                  </a:lnTo>
                  <a:lnTo>
                    <a:pt x="301152" y="35580"/>
                  </a:lnTo>
                  <a:lnTo>
                    <a:pt x="301238" y="35924"/>
                  </a:lnTo>
                  <a:lnTo>
                    <a:pt x="301368" y="36274"/>
                  </a:lnTo>
                  <a:lnTo>
                    <a:pt x="301519" y="36613"/>
                  </a:lnTo>
                  <a:lnTo>
                    <a:pt x="301713" y="36946"/>
                  </a:lnTo>
                  <a:lnTo>
                    <a:pt x="301951" y="37279"/>
                  </a:lnTo>
                  <a:lnTo>
                    <a:pt x="302210" y="37601"/>
                  </a:lnTo>
                  <a:lnTo>
                    <a:pt x="302491" y="37918"/>
                  </a:lnTo>
                  <a:lnTo>
                    <a:pt x="302815" y="38230"/>
                  </a:lnTo>
                  <a:lnTo>
                    <a:pt x="303160" y="38541"/>
                  </a:lnTo>
                  <a:lnTo>
                    <a:pt x="303549" y="38836"/>
                  </a:lnTo>
                  <a:lnTo>
                    <a:pt x="303960" y="39131"/>
                  </a:lnTo>
                  <a:lnTo>
                    <a:pt x="304413" y="39415"/>
                  </a:lnTo>
                  <a:lnTo>
                    <a:pt x="304888" y="39694"/>
                  </a:lnTo>
                  <a:lnTo>
                    <a:pt x="305385" y="39961"/>
                  </a:lnTo>
                  <a:lnTo>
                    <a:pt x="305904" y="40224"/>
                  </a:lnTo>
                  <a:lnTo>
                    <a:pt x="306444" y="40480"/>
                  </a:lnTo>
                  <a:lnTo>
                    <a:pt x="307027" y="40726"/>
                  </a:lnTo>
                  <a:lnTo>
                    <a:pt x="307632" y="40961"/>
                  </a:lnTo>
                  <a:lnTo>
                    <a:pt x="308258" y="41185"/>
                  </a:lnTo>
                  <a:lnTo>
                    <a:pt x="308906" y="41404"/>
                  </a:lnTo>
                  <a:lnTo>
                    <a:pt x="309576" y="41611"/>
                  </a:lnTo>
                  <a:lnTo>
                    <a:pt x="310267" y="41808"/>
                  </a:lnTo>
                  <a:lnTo>
                    <a:pt x="310980" y="41994"/>
                  </a:lnTo>
                  <a:lnTo>
                    <a:pt x="311714" y="42168"/>
                  </a:lnTo>
                  <a:lnTo>
                    <a:pt x="312470" y="42332"/>
                  </a:lnTo>
                  <a:lnTo>
                    <a:pt x="313248" y="42485"/>
                  </a:lnTo>
                  <a:lnTo>
                    <a:pt x="314025" y="42627"/>
                  </a:lnTo>
                  <a:lnTo>
                    <a:pt x="314846" y="42758"/>
                  </a:lnTo>
                  <a:lnTo>
                    <a:pt x="315667" y="42879"/>
                  </a:lnTo>
                  <a:lnTo>
                    <a:pt x="316099" y="42933"/>
                  </a:lnTo>
                  <a:lnTo>
                    <a:pt x="316531" y="42982"/>
                  </a:lnTo>
                  <a:lnTo>
                    <a:pt x="316531" y="48697"/>
                  </a:lnTo>
                  <a:lnTo>
                    <a:pt x="302620" y="50652"/>
                  </a:lnTo>
                  <a:lnTo>
                    <a:pt x="302620" y="93706"/>
                  </a:lnTo>
                  <a:lnTo>
                    <a:pt x="316531" y="91755"/>
                  </a:lnTo>
                  <a:lnTo>
                    <a:pt x="316531" y="97847"/>
                  </a:lnTo>
                  <a:lnTo>
                    <a:pt x="316509" y="98087"/>
                  </a:lnTo>
                  <a:lnTo>
                    <a:pt x="316466" y="98327"/>
                  </a:lnTo>
                  <a:lnTo>
                    <a:pt x="316401" y="98568"/>
                  </a:lnTo>
                  <a:lnTo>
                    <a:pt x="316337" y="98808"/>
                  </a:lnTo>
                  <a:lnTo>
                    <a:pt x="316229" y="99043"/>
                  </a:lnTo>
                  <a:lnTo>
                    <a:pt x="316099" y="99278"/>
                  </a:lnTo>
                  <a:lnTo>
                    <a:pt x="315948" y="99507"/>
                  </a:lnTo>
                  <a:lnTo>
                    <a:pt x="315775" y="99737"/>
                  </a:lnTo>
                  <a:lnTo>
                    <a:pt x="315559" y="99966"/>
                  </a:lnTo>
                  <a:lnTo>
                    <a:pt x="315343" y="100190"/>
                  </a:lnTo>
                  <a:lnTo>
                    <a:pt x="315105" y="100414"/>
                  </a:lnTo>
                  <a:lnTo>
                    <a:pt x="314846" y="100638"/>
                  </a:lnTo>
                  <a:lnTo>
                    <a:pt x="314565" y="100857"/>
                  </a:lnTo>
                  <a:lnTo>
                    <a:pt x="314263" y="101075"/>
                  </a:lnTo>
                  <a:lnTo>
                    <a:pt x="313939" y="101288"/>
                  </a:lnTo>
                  <a:lnTo>
                    <a:pt x="313593" y="101501"/>
                  </a:lnTo>
                  <a:lnTo>
                    <a:pt x="313226" y="101709"/>
                  </a:lnTo>
                  <a:lnTo>
                    <a:pt x="312859" y="101917"/>
                  </a:lnTo>
                  <a:lnTo>
                    <a:pt x="312449" y="102119"/>
                  </a:lnTo>
                  <a:lnTo>
                    <a:pt x="312038" y="102321"/>
                  </a:lnTo>
                  <a:lnTo>
                    <a:pt x="311585" y="102517"/>
                  </a:lnTo>
                  <a:lnTo>
                    <a:pt x="311131" y="102714"/>
                  </a:lnTo>
                  <a:lnTo>
                    <a:pt x="310656" y="102905"/>
                  </a:lnTo>
                  <a:lnTo>
                    <a:pt x="310159" y="103097"/>
                  </a:lnTo>
                  <a:lnTo>
                    <a:pt x="309662" y="103282"/>
                  </a:lnTo>
                  <a:lnTo>
                    <a:pt x="309122" y="103463"/>
                  </a:lnTo>
                  <a:lnTo>
                    <a:pt x="308582" y="103643"/>
                  </a:lnTo>
                  <a:lnTo>
                    <a:pt x="308020" y="103818"/>
                  </a:lnTo>
                  <a:lnTo>
                    <a:pt x="307459" y="103992"/>
                  </a:lnTo>
                  <a:lnTo>
                    <a:pt x="306854" y="104162"/>
                  </a:lnTo>
                  <a:lnTo>
                    <a:pt x="306249" y="104326"/>
                  </a:lnTo>
                  <a:lnTo>
                    <a:pt x="305623" y="104490"/>
                  </a:lnTo>
                  <a:lnTo>
                    <a:pt x="304996" y="104643"/>
                  </a:lnTo>
                  <a:lnTo>
                    <a:pt x="304348" y="104796"/>
                  </a:lnTo>
                  <a:lnTo>
                    <a:pt x="303679" y="104948"/>
                  </a:lnTo>
                  <a:lnTo>
                    <a:pt x="302988" y="105096"/>
                  </a:lnTo>
                  <a:lnTo>
                    <a:pt x="302296" y="105233"/>
                  </a:lnTo>
                  <a:lnTo>
                    <a:pt x="301584" y="105375"/>
                  </a:lnTo>
                  <a:lnTo>
                    <a:pt x="300871" y="105506"/>
                  </a:lnTo>
                  <a:lnTo>
                    <a:pt x="300136" y="105637"/>
                  </a:lnTo>
                  <a:lnTo>
                    <a:pt x="299380" y="105757"/>
                  </a:lnTo>
                  <a:lnTo>
                    <a:pt x="298624" y="105877"/>
                  </a:lnTo>
                  <a:lnTo>
                    <a:pt x="297847" y="105997"/>
                  </a:lnTo>
                  <a:lnTo>
                    <a:pt x="297069" y="106107"/>
                  </a:lnTo>
                  <a:lnTo>
                    <a:pt x="296270" y="106210"/>
                  </a:lnTo>
                  <a:lnTo>
                    <a:pt x="295471" y="106314"/>
                  </a:lnTo>
                  <a:lnTo>
                    <a:pt x="294650" y="106413"/>
                  </a:lnTo>
                  <a:lnTo>
                    <a:pt x="293829" y="106500"/>
                  </a:lnTo>
                  <a:lnTo>
                    <a:pt x="292987" y="106587"/>
                  </a:lnTo>
                  <a:lnTo>
                    <a:pt x="292144" y="106669"/>
                  </a:lnTo>
                  <a:lnTo>
                    <a:pt x="291280" y="106746"/>
                  </a:lnTo>
                  <a:lnTo>
                    <a:pt x="290416" y="106817"/>
                  </a:lnTo>
                  <a:lnTo>
                    <a:pt x="289531" y="106882"/>
                  </a:lnTo>
                  <a:lnTo>
                    <a:pt x="288645" y="106942"/>
                  </a:lnTo>
                  <a:lnTo>
                    <a:pt x="287759" y="107003"/>
                  </a:lnTo>
                  <a:lnTo>
                    <a:pt x="286852" y="107052"/>
                  </a:lnTo>
                  <a:lnTo>
                    <a:pt x="285945" y="107095"/>
                  </a:lnTo>
                  <a:lnTo>
                    <a:pt x="285038" y="107134"/>
                  </a:lnTo>
                  <a:lnTo>
                    <a:pt x="284109" y="107166"/>
                  </a:lnTo>
                  <a:lnTo>
                    <a:pt x="283180" y="107194"/>
                  </a:lnTo>
                  <a:lnTo>
                    <a:pt x="282230" y="107216"/>
                  </a:lnTo>
                  <a:lnTo>
                    <a:pt x="281301" y="107227"/>
                  </a:lnTo>
                  <a:lnTo>
                    <a:pt x="280351" y="107237"/>
                  </a:lnTo>
                  <a:lnTo>
                    <a:pt x="279379" y="107243"/>
                  </a:lnTo>
                  <a:lnTo>
                    <a:pt x="8403" y="107243"/>
                  </a:lnTo>
                  <a:lnTo>
                    <a:pt x="8403" y="23436"/>
                  </a:lnTo>
                  <a:lnTo>
                    <a:pt x="278601" y="23436"/>
                  </a:lnTo>
                  <a:lnTo>
                    <a:pt x="280070" y="23431"/>
                  </a:lnTo>
                  <a:lnTo>
                    <a:pt x="281517" y="23414"/>
                  </a:lnTo>
                  <a:lnTo>
                    <a:pt x="282964" y="23381"/>
                  </a:lnTo>
                  <a:lnTo>
                    <a:pt x="284390" y="23343"/>
                  </a:lnTo>
                  <a:lnTo>
                    <a:pt x="285815" y="23294"/>
                  </a:lnTo>
                  <a:lnTo>
                    <a:pt x="287198" y="23234"/>
                  </a:lnTo>
                  <a:lnTo>
                    <a:pt x="288602" y="23163"/>
                  </a:lnTo>
                  <a:lnTo>
                    <a:pt x="289963" y="23081"/>
                  </a:lnTo>
                  <a:lnTo>
                    <a:pt x="291323" y="22988"/>
                  </a:lnTo>
                  <a:lnTo>
                    <a:pt x="292663" y="22884"/>
                  </a:lnTo>
                  <a:lnTo>
                    <a:pt x="293980" y="22775"/>
                  </a:lnTo>
                  <a:lnTo>
                    <a:pt x="295276" y="22649"/>
                  </a:lnTo>
                  <a:lnTo>
                    <a:pt x="296572" y="22518"/>
                  </a:lnTo>
                  <a:lnTo>
                    <a:pt x="297825" y="22376"/>
                  </a:lnTo>
                  <a:lnTo>
                    <a:pt x="299078" y="22229"/>
                  </a:lnTo>
                  <a:lnTo>
                    <a:pt x="300288" y="22070"/>
                  </a:lnTo>
                  <a:lnTo>
                    <a:pt x="301497" y="21901"/>
                  </a:lnTo>
                  <a:lnTo>
                    <a:pt x="302685" y="21726"/>
                  </a:lnTo>
                  <a:lnTo>
                    <a:pt x="303830" y="21540"/>
                  </a:lnTo>
                  <a:lnTo>
                    <a:pt x="304975" y="21349"/>
                  </a:lnTo>
                  <a:lnTo>
                    <a:pt x="306076" y="21147"/>
                  </a:lnTo>
                  <a:lnTo>
                    <a:pt x="307178" y="20939"/>
                  </a:lnTo>
                  <a:lnTo>
                    <a:pt x="308236" y="20721"/>
                  </a:lnTo>
                  <a:lnTo>
                    <a:pt x="309273" y="20497"/>
                  </a:lnTo>
                  <a:lnTo>
                    <a:pt x="310267" y="20262"/>
                  </a:lnTo>
                  <a:lnTo>
                    <a:pt x="311261" y="20022"/>
                  </a:lnTo>
                  <a:lnTo>
                    <a:pt x="312211" y="19776"/>
                  </a:lnTo>
                  <a:lnTo>
                    <a:pt x="313118" y="19525"/>
                  </a:lnTo>
                  <a:lnTo>
                    <a:pt x="314025" y="19262"/>
                  </a:lnTo>
                  <a:lnTo>
                    <a:pt x="314889" y="18995"/>
                  </a:lnTo>
                  <a:lnTo>
                    <a:pt x="315710" y="18721"/>
                  </a:lnTo>
                  <a:lnTo>
                    <a:pt x="316531" y="18443"/>
                  </a:lnTo>
                  <a:close/>
                  <a:moveTo>
                    <a:pt x="23070" y="0"/>
                  </a:moveTo>
                  <a:lnTo>
                    <a:pt x="23070" y="21305"/>
                  </a:lnTo>
                  <a:lnTo>
                    <a:pt x="1" y="21305"/>
                  </a:lnTo>
                  <a:lnTo>
                    <a:pt x="1" y="109368"/>
                  </a:lnTo>
                  <a:lnTo>
                    <a:pt x="279379" y="109368"/>
                  </a:lnTo>
                  <a:lnTo>
                    <a:pt x="280567" y="109363"/>
                  </a:lnTo>
                  <a:lnTo>
                    <a:pt x="281733" y="109352"/>
                  </a:lnTo>
                  <a:lnTo>
                    <a:pt x="282878" y="109335"/>
                  </a:lnTo>
                  <a:lnTo>
                    <a:pt x="284044" y="109308"/>
                  </a:lnTo>
                  <a:lnTo>
                    <a:pt x="285189" y="109275"/>
                  </a:lnTo>
                  <a:lnTo>
                    <a:pt x="286312" y="109237"/>
                  </a:lnTo>
                  <a:lnTo>
                    <a:pt x="287435" y="109188"/>
                  </a:lnTo>
                  <a:lnTo>
                    <a:pt x="288559" y="109133"/>
                  </a:lnTo>
                  <a:lnTo>
                    <a:pt x="289660" y="109073"/>
                  </a:lnTo>
                  <a:lnTo>
                    <a:pt x="290762" y="109002"/>
                  </a:lnTo>
                  <a:lnTo>
                    <a:pt x="291842" y="108931"/>
                  </a:lnTo>
                  <a:lnTo>
                    <a:pt x="292922" y="108849"/>
                  </a:lnTo>
                  <a:lnTo>
                    <a:pt x="293980" y="108762"/>
                  </a:lnTo>
                  <a:lnTo>
                    <a:pt x="295039" y="108669"/>
                  </a:lnTo>
                  <a:lnTo>
                    <a:pt x="296076" y="108565"/>
                  </a:lnTo>
                  <a:lnTo>
                    <a:pt x="297091" y="108461"/>
                  </a:lnTo>
                  <a:lnTo>
                    <a:pt x="298106" y="108346"/>
                  </a:lnTo>
                  <a:lnTo>
                    <a:pt x="299121" y="108232"/>
                  </a:lnTo>
                  <a:lnTo>
                    <a:pt x="300093" y="108106"/>
                  </a:lnTo>
                  <a:lnTo>
                    <a:pt x="301087" y="107975"/>
                  </a:lnTo>
                  <a:lnTo>
                    <a:pt x="302037" y="107838"/>
                  </a:lnTo>
                  <a:lnTo>
                    <a:pt x="302988" y="107696"/>
                  </a:lnTo>
                  <a:lnTo>
                    <a:pt x="303916" y="107549"/>
                  </a:lnTo>
                  <a:lnTo>
                    <a:pt x="304824" y="107396"/>
                  </a:lnTo>
                  <a:lnTo>
                    <a:pt x="305731" y="107237"/>
                  </a:lnTo>
                  <a:lnTo>
                    <a:pt x="306616" y="107074"/>
                  </a:lnTo>
                  <a:lnTo>
                    <a:pt x="307480" y="106910"/>
                  </a:lnTo>
                  <a:lnTo>
                    <a:pt x="308344" y="106735"/>
                  </a:lnTo>
                  <a:lnTo>
                    <a:pt x="309165" y="106555"/>
                  </a:lnTo>
                  <a:lnTo>
                    <a:pt x="309986" y="106369"/>
                  </a:lnTo>
                  <a:lnTo>
                    <a:pt x="310785" y="106183"/>
                  </a:lnTo>
                  <a:lnTo>
                    <a:pt x="311585" y="105992"/>
                  </a:lnTo>
                  <a:lnTo>
                    <a:pt x="312341" y="105790"/>
                  </a:lnTo>
                  <a:lnTo>
                    <a:pt x="313075" y="105588"/>
                  </a:lnTo>
                  <a:lnTo>
                    <a:pt x="313809" y="105380"/>
                  </a:lnTo>
                  <a:lnTo>
                    <a:pt x="314522" y="105172"/>
                  </a:lnTo>
                  <a:lnTo>
                    <a:pt x="315213" y="104954"/>
                  </a:lnTo>
                  <a:lnTo>
                    <a:pt x="315861" y="104735"/>
                  </a:lnTo>
                  <a:lnTo>
                    <a:pt x="316509" y="104511"/>
                  </a:lnTo>
                  <a:lnTo>
                    <a:pt x="317136" y="104282"/>
                  </a:lnTo>
                  <a:lnTo>
                    <a:pt x="317741" y="104053"/>
                  </a:lnTo>
                  <a:lnTo>
                    <a:pt x="318324" y="103818"/>
                  </a:lnTo>
                  <a:lnTo>
                    <a:pt x="318885" y="103577"/>
                  </a:lnTo>
                  <a:lnTo>
                    <a:pt x="319425" y="103331"/>
                  </a:lnTo>
                  <a:lnTo>
                    <a:pt x="319944" y="103086"/>
                  </a:lnTo>
                  <a:lnTo>
                    <a:pt x="320441" y="102834"/>
                  </a:lnTo>
                  <a:lnTo>
                    <a:pt x="320894" y="102583"/>
                  </a:lnTo>
                  <a:lnTo>
                    <a:pt x="321348" y="102326"/>
                  </a:lnTo>
                  <a:lnTo>
                    <a:pt x="321758" y="102070"/>
                  </a:lnTo>
                  <a:lnTo>
                    <a:pt x="322169" y="101802"/>
                  </a:lnTo>
                  <a:lnTo>
                    <a:pt x="322536" y="101540"/>
                  </a:lnTo>
                  <a:lnTo>
                    <a:pt x="322881" y="101266"/>
                  </a:lnTo>
                  <a:lnTo>
                    <a:pt x="323205" y="100999"/>
                  </a:lnTo>
                  <a:lnTo>
                    <a:pt x="323486" y="100720"/>
                  </a:lnTo>
                  <a:lnTo>
                    <a:pt x="323767" y="100447"/>
                  </a:lnTo>
                  <a:lnTo>
                    <a:pt x="324005" y="100163"/>
                  </a:lnTo>
                  <a:lnTo>
                    <a:pt x="324221" y="99884"/>
                  </a:lnTo>
                  <a:lnTo>
                    <a:pt x="324393" y="99600"/>
                  </a:lnTo>
                  <a:lnTo>
                    <a:pt x="324566" y="99311"/>
                  </a:lnTo>
                  <a:lnTo>
                    <a:pt x="324696" y="99021"/>
                  </a:lnTo>
                  <a:lnTo>
                    <a:pt x="324804" y="98732"/>
                  </a:lnTo>
                  <a:lnTo>
                    <a:pt x="324869" y="98437"/>
                  </a:lnTo>
                  <a:lnTo>
                    <a:pt x="324912" y="98142"/>
                  </a:lnTo>
                  <a:lnTo>
                    <a:pt x="324933" y="97847"/>
                  </a:lnTo>
                  <a:lnTo>
                    <a:pt x="324933" y="11718"/>
                  </a:lnTo>
                  <a:lnTo>
                    <a:pt x="324912" y="11423"/>
                  </a:lnTo>
                  <a:lnTo>
                    <a:pt x="324869" y="11133"/>
                  </a:lnTo>
                  <a:lnTo>
                    <a:pt x="324804" y="10838"/>
                  </a:lnTo>
                  <a:lnTo>
                    <a:pt x="324696" y="10554"/>
                  </a:lnTo>
                  <a:lnTo>
                    <a:pt x="324588" y="10265"/>
                  </a:lnTo>
                  <a:lnTo>
                    <a:pt x="324437" y="9981"/>
                  </a:lnTo>
                  <a:lnTo>
                    <a:pt x="324242" y="9697"/>
                  </a:lnTo>
                  <a:lnTo>
                    <a:pt x="324048" y="9413"/>
                  </a:lnTo>
                  <a:lnTo>
                    <a:pt x="323810" y="9134"/>
                  </a:lnTo>
                  <a:lnTo>
                    <a:pt x="323551" y="8855"/>
                  </a:lnTo>
                  <a:lnTo>
                    <a:pt x="323249" y="8577"/>
                  </a:lnTo>
                  <a:lnTo>
                    <a:pt x="322946" y="8304"/>
                  </a:lnTo>
                  <a:lnTo>
                    <a:pt x="322601" y="8031"/>
                  </a:lnTo>
                  <a:lnTo>
                    <a:pt x="322233" y="7763"/>
                  </a:lnTo>
                  <a:lnTo>
                    <a:pt x="321845" y="7495"/>
                  </a:lnTo>
                  <a:lnTo>
                    <a:pt x="321434" y="7233"/>
                  </a:lnTo>
                  <a:lnTo>
                    <a:pt x="320981" y="6971"/>
                  </a:lnTo>
                  <a:lnTo>
                    <a:pt x="320505" y="6708"/>
                  </a:lnTo>
                  <a:lnTo>
                    <a:pt x="320030" y="6452"/>
                  </a:lnTo>
                  <a:lnTo>
                    <a:pt x="319490" y="6200"/>
                  </a:lnTo>
                  <a:lnTo>
                    <a:pt x="318950" y="5949"/>
                  </a:lnTo>
                  <a:lnTo>
                    <a:pt x="318389" y="5703"/>
                  </a:lnTo>
                  <a:lnTo>
                    <a:pt x="317784" y="5463"/>
                  </a:lnTo>
                  <a:lnTo>
                    <a:pt x="317179" y="5223"/>
                  </a:lnTo>
                  <a:lnTo>
                    <a:pt x="316531" y="4982"/>
                  </a:lnTo>
                  <a:lnTo>
                    <a:pt x="315861" y="4753"/>
                  </a:lnTo>
                  <a:lnTo>
                    <a:pt x="315170" y="4523"/>
                  </a:lnTo>
                  <a:lnTo>
                    <a:pt x="314457" y="4294"/>
                  </a:lnTo>
                  <a:lnTo>
                    <a:pt x="313723" y="4075"/>
                  </a:lnTo>
                  <a:lnTo>
                    <a:pt x="312945" y="3857"/>
                  </a:lnTo>
                  <a:lnTo>
                    <a:pt x="312168" y="3644"/>
                  </a:lnTo>
                  <a:lnTo>
                    <a:pt x="311369" y="3431"/>
                  </a:lnTo>
                  <a:lnTo>
                    <a:pt x="310526" y="3229"/>
                  </a:lnTo>
                  <a:lnTo>
                    <a:pt x="309684" y="3032"/>
                  </a:lnTo>
                  <a:lnTo>
                    <a:pt x="308820" y="2835"/>
                  </a:lnTo>
                  <a:lnTo>
                    <a:pt x="307956" y="2650"/>
                  </a:lnTo>
                  <a:lnTo>
                    <a:pt x="307048" y="2469"/>
                  </a:lnTo>
                  <a:lnTo>
                    <a:pt x="306141" y="2294"/>
                  </a:lnTo>
                  <a:lnTo>
                    <a:pt x="305234" y="2125"/>
                  </a:lnTo>
                  <a:lnTo>
                    <a:pt x="304284" y="1961"/>
                  </a:lnTo>
                  <a:lnTo>
                    <a:pt x="303355" y="1808"/>
                  </a:lnTo>
                  <a:lnTo>
                    <a:pt x="302383" y="1655"/>
                  </a:lnTo>
                  <a:lnTo>
                    <a:pt x="301411" y="1513"/>
                  </a:lnTo>
                  <a:lnTo>
                    <a:pt x="300417" y="1377"/>
                  </a:lnTo>
                  <a:lnTo>
                    <a:pt x="299424" y="1246"/>
                  </a:lnTo>
                  <a:lnTo>
                    <a:pt x="298408" y="1120"/>
                  </a:lnTo>
                  <a:lnTo>
                    <a:pt x="297372" y="1000"/>
                  </a:lnTo>
                  <a:lnTo>
                    <a:pt x="296356" y="885"/>
                  </a:lnTo>
                  <a:lnTo>
                    <a:pt x="295298" y="781"/>
                  </a:lnTo>
                  <a:lnTo>
                    <a:pt x="294240" y="683"/>
                  </a:lnTo>
                  <a:lnTo>
                    <a:pt x="293181" y="590"/>
                  </a:lnTo>
                  <a:lnTo>
                    <a:pt x="292101" y="503"/>
                  </a:lnTo>
                  <a:lnTo>
                    <a:pt x="291021" y="426"/>
                  </a:lnTo>
                  <a:lnTo>
                    <a:pt x="289919" y="350"/>
                  </a:lnTo>
                  <a:lnTo>
                    <a:pt x="288818" y="284"/>
                  </a:lnTo>
                  <a:lnTo>
                    <a:pt x="287716" y="224"/>
                  </a:lnTo>
                  <a:lnTo>
                    <a:pt x="286593" y="175"/>
                  </a:lnTo>
                  <a:lnTo>
                    <a:pt x="285470" y="131"/>
                  </a:lnTo>
                  <a:lnTo>
                    <a:pt x="284347" y="87"/>
                  </a:lnTo>
                  <a:lnTo>
                    <a:pt x="283202" y="60"/>
                  </a:lnTo>
                  <a:lnTo>
                    <a:pt x="282079" y="33"/>
                  </a:lnTo>
                  <a:lnTo>
                    <a:pt x="280912" y="16"/>
                  </a:lnTo>
                  <a:lnTo>
                    <a:pt x="279767" y="5"/>
                  </a:lnTo>
                  <a:lnTo>
                    <a:pt x="2786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" name="Google Shape;343;p2"/>
            <p:cNvSpPr/>
            <p:nvPr/>
          </p:nvSpPr>
          <p:spPr>
            <a:xfrm flipH="1">
              <a:off x="5485801" y="1410300"/>
              <a:ext cx="1922581" cy="479400"/>
            </a:xfrm>
            <a:custGeom>
              <a:avLst/>
              <a:gdLst/>
              <a:ahLst/>
              <a:cxnLst/>
              <a:rect l="l" t="t" r="r" b="b"/>
              <a:pathLst>
                <a:path w="285038" h="19176" fill="none" extrusionOk="0">
                  <a:moveTo>
                    <a:pt x="285038" y="9588"/>
                  </a:moveTo>
                  <a:lnTo>
                    <a:pt x="285038" y="9588"/>
                  </a:lnTo>
                  <a:lnTo>
                    <a:pt x="285016" y="9834"/>
                  </a:lnTo>
                  <a:lnTo>
                    <a:pt x="284973" y="10080"/>
                  </a:lnTo>
                  <a:lnTo>
                    <a:pt x="284908" y="10320"/>
                  </a:lnTo>
                  <a:lnTo>
                    <a:pt x="284822" y="10566"/>
                  </a:lnTo>
                  <a:lnTo>
                    <a:pt x="284714" y="10806"/>
                  </a:lnTo>
                  <a:lnTo>
                    <a:pt x="284584" y="11047"/>
                  </a:lnTo>
                  <a:lnTo>
                    <a:pt x="284433" y="11282"/>
                  </a:lnTo>
                  <a:lnTo>
                    <a:pt x="284260" y="11516"/>
                  </a:lnTo>
                  <a:lnTo>
                    <a:pt x="284044" y="11751"/>
                  </a:lnTo>
                  <a:lnTo>
                    <a:pt x="283828" y="11981"/>
                  </a:lnTo>
                  <a:lnTo>
                    <a:pt x="283591" y="12210"/>
                  </a:lnTo>
                  <a:lnTo>
                    <a:pt x="283310" y="12434"/>
                  </a:lnTo>
                  <a:lnTo>
                    <a:pt x="283029" y="12658"/>
                  </a:lnTo>
                  <a:lnTo>
                    <a:pt x="282727" y="12882"/>
                  </a:lnTo>
                  <a:lnTo>
                    <a:pt x="282403" y="13101"/>
                  </a:lnTo>
                  <a:lnTo>
                    <a:pt x="282036" y="13314"/>
                  </a:lnTo>
                  <a:lnTo>
                    <a:pt x="281668" y="13527"/>
                  </a:lnTo>
                  <a:lnTo>
                    <a:pt x="281280" y="13740"/>
                  </a:lnTo>
                  <a:lnTo>
                    <a:pt x="280869" y="13947"/>
                  </a:lnTo>
                  <a:lnTo>
                    <a:pt x="280437" y="14155"/>
                  </a:lnTo>
                  <a:lnTo>
                    <a:pt x="280005" y="14357"/>
                  </a:lnTo>
                  <a:lnTo>
                    <a:pt x="279530" y="14554"/>
                  </a:lnTo>
                  <a:lnTo>
                    <a:pt x="279055" y="14750"/>
                  </a:lnTo>
                  <a:lnTo>
                    <a:pt x="278536" y="14947"/>
                  </a:lnTo>
                  <a:lnTo>
                    <a:pt x="278018" y="15133"/>
                  </a:lnTo>
                  <a:lnTo>
                    <a:pt x="277478" y="15319"/>
                  </a:lnTo>
                  <a:lnTo>
                    <a:pt x="276938" y="15504"/>
                  </a:lnTo>
                  <a:lnTo>
                    <a:pt x="276355" y="15685"/>
                  </a:lnTo>
                  <a:lnTo>
                    <a:pt x="275771" y="15859"/>
                  </a:lnTo>
                  <a:lnTo>
                    <a:pt x="275167" y="16034"/>
                  </a:lnTo>
                  <a:lnTo>
                    <a:pt x="274540" y="16198"/>
                  </a:lnTo>
                  <a:lnTo>
                    <a:pt x="273914" y="16368"/>
                  </a:lnTo>
                  <a:lnTo>
                    <a:pt x="273266" y="16526"/>
                  </a:lnTo>
                  <a:lnTo>
                    <a:pt x="272596" y="16684"/>
                  </a:lnTo>
                  <a:lnTo>
                    <a:pt x="271905" y="16837"/>
                  </a:lnTo>
                  <a:lnTo>
                    <a:pt x="271214" y="16985"/>
                  </a:lnTo>
                  <a:lnTo>
                    <a:pt x="270501" y="17127"/>
                  </a:lnTo>
                  <a:lnTo>
                    <a:pt x="269788" y="17269"/>
                  </a:lnTo>
                  <a:lnTo>
                    <a:pt x="269054" y="17405"/>
                  </a:lnTo>
                  <a:lnTo>
                    <a:pt x="268298" y="17537"/>
                  </a:lnTo>
                  <a:lnTo>
                    <a:pt x="267542" y="17662"/>
                  </a:lnTo>
                  <a:lnTo>
                    <a:pt x="266764" y="17788"/>
                  </a:lnTo>
                  <a:lnTo>
                    <a:pt x="265965" y="17903"/>
                  </a:lnTo>
                  <a:lnTo>
                    <a:pt x="265166" y="18017"/>
                  </a:lnTo>
                  <a:lnTo>
                    <a:pt x="264367" y="18127"/>
                  </a:lnTo>
                  <a:lnTo>
                    <a:pt x="263546" y="18230"/>
                  </a:lnTo>
                  <a:lnTo>
                    <a:pt x="262703" y="18329"/>
                  </a:lnTo>
                  <a:lnTo>
                    <a:pt x="261861" y="18422"/>
                  </a:lnTo>
                  <a:lnTo>
                    <a:pt x="260997" y="18509"/>
                  </a:lnTo>
                  <a:lnTo>
                    <a:pt x="260133" y="18596"/>
                  </a:lnTo>
                  <a:lnTo>
                    <a:pt x="259269" y="18673"/>
                  </a:lnTo>
                  <a:lnTo>
                    <a:pt x="258383" y="18744"/>
                  </a:lnTo>
                  <a:lnTo>
                    <a:pt x="257476" y="18815"/>
                  </a:lnTo>
                  <a:lnTo>
                    <a:pt x="256569" y="18875"/>
                  </a:lnTo>
                  <a:lnTo>
                    <a:pt x="255662" y="18930"/>
                  </a:lnTo>
                  <a:lnTo>
                    <a:pt x="254754" y="18984"/>
                  </a:lnTo>
                  <a:lnTo>
                    <a:pt x="253826" y="19028"/>
                  </a:lnTo>
                  <a:lnTo>
                    <a:pt x="252875" y="19066"/>
                  </a:lnTo>
                  <a:lnTo>
                    <a:pt x="251946" y="19099"/>
                  </a:lnTo>
                  <a:lnTo>
                    <a:pt x="250996" y="19126"/>
                  </a:lnTo>
                  <a:lnTo>
                    <a:pt x="250024" y="19148"/>
                  </a:lnTo>
                  <a:lnTo>
                    <a:pt x="249074" y="19165"/>
                  </a:lnTo>
                  <a:lnTo>
                    <a:pt x="248102" y="19175"/>
                  </a:lnTo>
                  <a:lnTo>
                    <a:pt x="247108" y="19175"/>
                  </a:lnTo>
                  <a:lnTo>
                    <a:pt x="244019" y="19175"/>
                  </a:lnTo>
                  <a:lnTo>
                    <a:pt x="244019" y="8960"/>
                  </a:lnTo>
                  <a:lnTo>
                    <a:pt x="13199" y="8960"/>
                  </a:lnTo>
                  <a:lnTo>
                    <a:pt x="13199" y="19175"/>
                  </a:lnTo>
                  <a:lnTo>
                    <a:pt x="1" y="19175"/>
                  </a:lnTo>
                  <a:lnTo>
                    <a:pt x="1" y="1"/>
                  </a:lnTo>
                  <a:lnTo>
                    <a:pt x="247108" y="1"/>
                  </a:lnTo>
                  <a:lnTo>
                    <a:pt x="247108" y="1"/>
                  </a:lnTo>
                  <a:lnTo>
                    <a:pt x="248058" y="1"/>
                  </a:lnTo>
                  <a:lnTo>
                    <a:pt x="249009" y="11"/>
                  </a:lnTo>
                  <a:lnTo>
                    <a:pt x="249959" y="22"/>
                  </a:lnTo>
                  <a:lnTo>
                    <a:pt x="250888" y="44"/>
                  </a:lnTo>
                  <a:lnTo>
                    <a:pt x="251817" y="72"/>
                  </a:lnTo>
                  <a:lnTo>
                    <a:pt x="252746" y="104"/>
                  </a:lnTo>
                  <a:lnTo>
                    <a:pt x="253653" y="137"/>
                  </a:lnTo>
                  <a:lnTo>
                    <a:pt x="254582" y="181"/>
                  </a:lnTo>
                  <a:lnTo>
                    <a:pt x="255489" y="230"/>
                  </a:lnTo>
                  <a:lnTo>
                    <a:pt x="256374" y="285"/>
                  </a:lnTo>
                  <a:lnTo>
                    <a:pt x="257282" y="345"/>
                  </a:lnTo>
                  <a:lnTo>
                    <a:pt x="258167" y="410"/>
                  </a:lnTo>
                  <a:lnTo>
                    <a:pt x="259053" y="481"/>
                  </a:lnTo>
                  <a:lnTo>
                    <a:pt x="259917" y="558"/>
                  </a:lnTo>
                  <a:lnTo>
                    <a:pt x="260781" y="634"/>
                  </a:lnTo>
                  <a:lnTo>
                    <a:pt x="261645" y="722"/>
                  </a:lnTo>
                  <a:lnTo>
                    <a:pt x="262487" y="815"/>
                  </a:lnTo>
                  <a:lnTo>
                    <a:pt x="263330" y="913"/>
                  </a:lnTo>
                  <a:lnTo>
                    <a:pt x="264151" y="1017"/>
                  </a:lnTo>
                  <a:lnTo>
                    <a:pt x="264971" y="1120"/>
                  </a:lnTo>
                  <a:lnTo>
                    <a:pt x="265771" y="1235"/>
                  </a:lnTo>
                  <a:lnTo>
                    <a:pt x="266570" y="1355"/>
                  </a:lnTo>
                  <a:lnTo>
                    <a:pt x="267369" y="1476"/>
                  </a:lnTo>
                  <a:lnTo>
                    <a:pt x="268147" y="1601"/>
                  </a:lnTo>
                  <a:lnTo>
                    <a:pt x="268903" y="1738"/>
                  </a:lnTo>
                  <a:lnTo>
                    <a:pt x="269659" y="1874"/>
                  </a:lnTo>
                  <a:lnTo>
                    <a:pt x="270415" y="2016"/>
                  </a:lnTo>
                  <a:lnTo>
                    <a:pt x="271127" y="2164"/>
                  </a:lnTo>
                  <a:lnTo>
                    <a:pt x="271862" y="2317"/>
                  </a:lnTo>
                  <a:lnTo>
                    <a:pt x="272553" y="2475"/>
                  </a:lnTo>
                  <a:lnTo>
                    <a:pt x="273244" y="2639"/>
                  </a:lnTo>
                  <a:lnTo>
                    <a:pt x="273935" y="2808"/>
                  </a:lnTo>
                  <a:lnTo>
                    <a:pt x="273935" y="2808"/>
                  </a:lnTo>
                  <a:lnTo>
                    <a:pt x="274583" y="2978"/>
                  </a:lnTo>
                  <a:lnTo>
                    <a:pt x="275231" y="3153"/>
                  </a:lnTo>
                  <a:lnTo>
                    <a:pt x="275858" y="3333"/>
                  </a:lnTo>
                  <a:lnTo>
                    <a:pt x="276463" y="3513"/>
                  </a:lnTo>
                  <a:lnTo>
                    <a:pt x="277046" y="3699"/>
                  </a:lnTo>
                  <a:lnTo>
                    <a:pt x="277607" y="3885"/>
                  </a:lnTo>
                  <a:lnTo>
                    <a:pt x="278147" y="4076"/>
                  </a:lnTo>
                  <a:lnTo>
                    <a:pt x="278688" y="4273"/>
                  </a:lnTo>
                  <a:lnTo>
                    <a:pt x="279184" y="4469"/>
                  </a:lnTo>
                  <a:lnTo>
                    <a:pt x="279681" y="4666"/>
                  </a:lnTo>
                  <a:lnTo>
                    <a:pt x="280135" y="4868"/>
                  </a:lnTo>
                  <a:lnTo>
                    <a:pt x="280588" y="5076"/>
                  </a:lnTo>
                  <a:lnTo>
                    <a:pt x="281020" y="5278"/>
                  </a:lnTo>
                  <a:lnTo>
                    <a:pt x="281409" y="5491"/>
                  </a:lnTo>
                  <a:lnTo>
                    <a:pt x="281798" y="5704"/>
                  </a:lnTo>
                  <a:lnTo>
                    <a:pt x="282165" y="5917"/>
                  </a:lnTo>
                  <a:lnTo>
                    <a:pt x="282511" y="6130"/>
                  </a:lnTo>
                  <a:lnTo>
                    <a:pt x="282835" y="6348"/>
                  </a:lnTo>
                  <a:lnTo>
                    <a:pt x="283116" y="6572"/>
                  </a:lnTo>
                  <a:lnTo>
                    <a:pt x="283396" y="6791"/>
                  </a:lnTo>
                  <a:lnTo>
                    <a:pt x="283656" y="7020"/>
                  </a:lnTo>
                  <a:lnTo>
                    <a:pt x="283893" y="7244"/>
                  </a:lnTo>
                  <a:lnTo>
                    <a:pt x="284109" y="7474"/>
                  </a:lnTo>
                  <a:lnTo>
                    <a:pt x="284304" y="7703"/>
                  </a:lnTo>
                  <a:lnTo>
                    <a:pt x="284476" y="7933"/>
                  </a:lnTo>
                  <a:lnTo>
                    <a:pt x="284606" y="8162"/>
                  </a:lnTo>
                  <a:lnTo>
                    <a:pt x="284736" y="8397"/>
                  </a:lnTo>
                  <a:lnTo>
                    <a:pt x="284844" y="8632"/>
                  </a:lnTo>
                  <a:lnTo>
                    <a:pt x="284930" y="8872"/>
                  </a:lnTo>
                  <a:lnTo>
                    <a:pt x="284973" y="9107"/>
                  </a:lnTo>
                  <a:lnTo>
                    <a:pt x="285016" y="9348"/>
                  </a:lnTo>
                  <a:lnTo>
                    <a:pt x="285038" y="9588"/>
                  </a:lnTo>
                  <a:lnTo>
                    <a:pt x="285038" y="95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" name="Google Shape;344;p2"/>
            <p:cNvSpPr/>
            <p:nvPr/>
          </p:nvSpPr>
          <p:spPr>
            <a:xfrm flipH="1">
              <a:off x="5485801" y="1818100"/>
              <a:ext cx="2078323" cy="2220025"/>
            </a:xfrm>
            <a:custGeom>
              <a:avLst/>
              <a:gdLst/>
              <a:ahLst/>
              <a:cxnLst/>
              <a:rect l="l" t="t" r="r" b="b"/>
              <a:pathLst>
                <a:path w="308128" h="88801" fill="none" extrusionOk="0">
                  <a:moveTo>
                    <a:pt x="308128" y="8315"/>
                  </a:moveTo>
                  <a:lnTo>
                    <a:pt x="308128" y="8315"/>
                  </a:lnTo>
                  <a:lnTo>
                    <a:pt x="307696" y="8365"/>
                  </a:lnTo>
                  <a:lnTo>
                    <a:pt x="307264" y="8419"/>
                  </a:lnTo>
                  <a:lnTo>
                    <a:pt x="306443" y="8539"/>
                  </a:lnTo>
                  <a:lnTo>
                    <a:pt x="305622" y="8671"/>
                  </a:lnTo>
                  <a:lnTo>
                    <a:pt x="304845" y="8813"/>
                  </a:lnTo>
                  <a:lnTo>
                    <a:pt x="304067" y="8966"/>
                  </a:lnTo>
                  <a:lnTo>
                    <a:pt x="303311" y="9129"/>
                  </a:lnTo>
                  <a:lnTo>
                    <a:pt x="302577" y="9304"/>
                  </a:lnTo>
                  <a:lnTo>
                    <a:pt x="301864" y="9490"/>
                  </a:lnTo>
                  <a:lnTo>
                    <a:pt x="301173" y="9687"/>
                  </a:lnTo>
                  <a:lnTo>
                    <a:pt x="300503" y="9894"/>
                  </a:lnTo>
                  <a:lnTo>
                    <a:pt x="299855" y="10113"/>
                  </a:lnTo>
                  <a:lnTo>
                    <a:pt x="299229" y="10337"/>
                  </a:lnTo>
                  <a:lnTo>
                    <a:pt x="298624" y="10572"/>
                  </a:lnTo>
                  <a:lnTo>
                    <a:pt x="298041" y="10817"/>
                  </a:lnTo>
                  <a:lnTo>
                    <a:pt x="297501" y="11069"/>
                  </a:lnTo>
                  <a:lnTo>
                    <a:pt x="296982" y="11331"/>
                  </a:lnTo>
                  <a:lnTo>
                    <a:pt x="296485" y="11604"/>
                  </a:lnTo>
                  <a:lnTo>
                    <a:pt x="296010" y="11877"/>
                  </a:lnTo>
                  <a:lnTo>
                    <a:pt x="295557" y="12167"/>
                  </a:lnTo>
                  <a:lnTo>
                    <a:pt x="295146" y="12456"/>
                  </a:lnTo>
                  <a:lnTo>
                    <a:pt x="294757" y="12757"/>
                  </a:lnTo>
                  <a:lnTo>
                    <a:pt x="294412" y="13063"/>
                  </a:lnTo>
                  <a:lnTo>
                    <a:pt x="294088" y="13374"/>
                  </a:lnTo>
                  <a:lnTo>
                    <a:pt x="293807" y="13691"/>
                  </a:lnTo>
                  <a:lnTo>
                    <a:pt x="293548" y="14019"/>
                  </a:lnTo>
                  <a:lnTo>
                    <a:pt x="293310" y="14347"/>
                  </a:lnTo>
                  <a:lnTo>
                    <a:pt x="293116" y="14680"/>
                  </a:lnTo>
                  <a:lnTo>
                    <a:pt x="292965" y="15024"/>
                  </a:lnTo>
                  <a:lnTo>
                    <a:pt x="292835" y="15368"/>
                  </a:lnTo>
                  <a:lnTo>
                    <a:pt x="292749" y="15718"/>
                  </a:lnTo>
                  <a:lnTo>
                    <a:pt x="292684" y="16067"/>
                  </a:lnTo>
                  <a:lnTo>
                    <a:pt x="292662" y="16428"/>
                  </a:lnTo>
                  <a:lnTo>
                    <a:pt x="292662" y="16428"/>
                  </a:lnTo>
                  <a:lnTo>
                    <a:pt x="292684" y="16783"/>
                  </a:lnTo>
                  <a:lnTo>
                    <a:pt x="292749" y="17138"/>
                  </a:lnTo>
                  <a:lnTo>
                    <a:pt x="292835" y="17482"/>
                  </a:lnTo>
                  <a:lnTo>
                    <a:pt x="292965" y="17832"/>
                  </a:lnTo>
                  <a:lnTo>
                    <a:pt x="293116" y="18171"/>
                  </a:lnTo>
                  <a:lnTo>
                    <a:pt x="293310" y="18504"/>
                  </a:lnTo>
                  <a:lnTo>
                    <a:pt x="293548" y="18837"/>
                  </a:lnTo>
                  <a:lnTo>
                    <a:pt x="293807" y="19159"/>
                  </a:lnTo>
                  <a:lnTo>
                    <a:pt x="294088" y="19476"/>
                  </a:lnTo>
                  <a:lnTo>
                    <a:pt x="294412" y="19788"/>
                  </a:lnTo>
                  <a:lnTo>
                    <a:pt x="294757" y="20099"/>
                  </a:lnTo>
                  <a:lnTo>
                    <a:pt x="295146" y="20394"/>
                  </a:lnTo>
                  <a:lnTo>
                    <a:pt x="295557" y="20689"/>
                  </a:lnTo>
                  <a:lnTo>
                    <a:pt x="296010" y="20973"/>
                  </a:lnTo>
                  <a:lnTo>
                    <a:pt x="296485" y="21252"/>
                  </a:lnTo>
                  <a:lnTo>
                    <a:pt x="296982" y="21519"/>
                  </a:lnTo>
                  <a:lnTo>
                    <a:pt x="297501" y="21782"/>
                  </a:lnTo>
                  <a:lnTo>
                    <a:pt x="298041" y="22038"/>
                  </a:lnTo>
                  <a:lnTo>
                    <a:pt x="298624" y="22284"/>
                  </a:lnTo>
                  <a:lnTo>
                    <a:pt x="299229" y="22519"/>
                  </a:lnTo>
                  <a:lnTo>
                    <a:pt x="299855" y="22743"/>
                  </a:lnTo>
                  <a:lnTo>
                    <a:pt x="300503" y="22962"/>
                  </a:lnTo>
                  <a:lnTo>
                    <a:pt x="301173" y="23169"/>
                  </a:lnTo>
                  <a:lnTo>
                    <a:pt x="301864" y="23366"/>
                  </a:lnTo>
                  <a:lnTo>
                    <a:pt x="302577" y="23552"/>
                  </a:lnTo>
                  <a:lnTo>
                    <a:pt x="303311" y="23726"/>
                  </a:lnTo>
                  <a:lnTo>
                    <a:pt x="304067" y="23890"/>
                  </a:lnTo>
                  <a:lnTo>
                    <a:pt x="304845" y="24043"/>
                  </a:lnTo>
                  <a:lnTo>
                    <a:pt x="305622" y="24185"/>
                  </a:lnTo>
                  <a:lnTo>
                    <a:pt x="306443" y="24316"/>
                  </a:lnTo>
                  <a:lnTo>
                    <a:pt x="307264" y="24437"/>
                  </a:lnTo>
                  <a:lnTo>
                    <a:pt x="307696" y="24491"/>
                  </a:lnTo>
                  <a:lnTo>
                    <a:pt x="308128" y="24540"/>
                  </a:lnTo>
                  <a:lnTo>
                    <a:pt x="308128" y="30255"/>
                  </a:lnTo>
                  <a:lnTo>
                    <a:pt x="294217" y="32210"/>
                  </a:lnTo>
                  <a:lnTo>
                    <a:pt x="294217" y="75264"/>
                  </a:lnTo>
                  <a:lnTo>
                    <a:pt x="308128" y="73313"/>
                  </a:lnTo>
                  <a:lnTo>
                    <a:pt x="308128" y="79405"/>
                  </a:lnTo>
                  <a:lnTo>
                    <a:pt x="308128" y="79405"/>
                  </a:lnTo>
                  <a:lnTo>
                    <a:pt x="308106" y="79645"/>
                  </a:lnTo>
                  <a:lnTo>
                    <a:pt x="308063" y="79885"/>
                  </a:lnTo>
                  <a:lnTo>
                    <a:pt x="307998" y="80126"/>
                  </a:lnTo>
                  <a:lnTo>
                    <a:pt x="307934" y="80366"/>
                  </a:lnTo>
                  <a:lnTo>
                    <a:pt x="307826" y="80601"/>
                  </a:lnTo>
                  <a:lnTo>
                    <a:pt x="307696" y="80836"/>
                  </a:lnTo>
                  <a:lnTo>
                    <a:pt x="307545" y="81065"/>
                  </a:lnTo>
                  <a:lnTo>
                    <a:pt x="307372" y="81295"/>
                  </a:lnTo>
                  <a:lnTo>
                    <a:pt x="307156" y="81524"/>
                  </a:lnTo>
                  <a:lnTo>
                    <a:pt x="306940" y="81748"/>
                  </a:lnTo>
                  <a:lnTo>
                    <a:pt x="306702" y="81972"/>
                  </a:lnTo>
                  <a:lnTo>
                    <a:pt x="306443" y="82196"/>
                  </a:lnTo>
                  <a:lnTo>
                    <a:pt x="306162" y="82415"/>
                  </a:lnTo>
                  <a:lnTo>
                    <a:pt x="305860" y="82633"/>
                  </a:lnTo>
                  <a:lnTo>
                    <a:pt x="305536" y="82846"/>
                  </a:lnTo>
                  <a:lnTo>
                    <a:pt x="305190" y="83059"/>
                  </a:lnTo>
                  <a:lnTo>
                    <a:pt x="304823" y="83267"/>
                  </a:lnTo>
                  <a:lnTo>
                    <a:pt x="304456" y="83475"/>
                  </a:lnTo>
                  <a:lnTo>
                    <a:pt x="304046" y="83677"/>
                  </a:lnTo>
                  <a:lnTo>
                    <a:pt x="303635" y="83879"/>
                  </a:lnTo>
                  <a:lnTo>
                    <a:pt x="303182" y="84075"/>
                  </a:lnTo>
                  <a:lnTo>
                    <a:pt x="302728" y="84272"/>
                  </a:lnTo>
                  <a:lnTo>
                    <a:pt x="302253" y="84463"/>
                  </a:lnTo>
                  <a:lnTo>
                    <a:pt x="301756" y="84655"/>
                  </a:lnTo>
                  <a:lnTo>
                    <a:pt x="301259" y="84840"/>
                  </a:lnTo>
                  <a:lnTo>
                    <a:pt x="300719" y="85021"/>
                  </a:lnTo>
                  <a:lnTo>
                    <a:pt x="300179" y="85201"/>
                  </a:lnTo>
                  <a:lnTo>
                    <a:pt x="299617" y="85376"/>
                  </a:lnTo>
                  <a:lnTo>
                    <a:pt x="299056" y="85550"/>
                  </a:lnTo>
                  <a:lnTo>
                    <a:pt x="298451" y="85720"/>
                  </a:lnTo>
                  <a:lnTo>
                    <a:pt x="297846" y="85884"/>
                  </a:lnTo>
                  <a:lnTo>
                    <a:pt x="297220" y="86048"/>
                  </a:lnTo>
                  <a:lnTo>
                    <a:pt x="296593" y="86201"/>
                  </a:lnTo>
                  <a:lnTo>
                    <a:pt x="295945" y="86354"/>
                  </a:lnTo>
                  <a:lnTo>
                    <a:pt x="295276" y="86506"/>
                  </a:lnTo>
                  <a:lnTo>
                    <a:pt x="294585" y="86654"/>
                  </a:lnTo>
                  <a:lnTo>
                    <a:pt x="293893" y="86791"/>
                  </a:lnTo>
                  <a:lnTo>
                    <a:pt x="293181" y="86933"/>
                  </a:lnTo>
                  <a:lnTo>
                    <a:pt x="292468" y="87064"/>
                  </a:lnTo>
                  <a:lnTo>
                    <a:pt x="291733" y="87195"/>
                  </a:lnTo>
                  <a:lnTo>
                    <a:pt x="290977" y="87315"/>
                  </a:lnTo>
                  <a:lnTo>
                    <a:pt x="290221" y="87435"/>
                  </a:lnTo>
                  <a:lnTo>
                    <a:pt x="289444" y="87555"/>
                  </a:lnTo>
                  <a:lnTo>
                    <a:pt x="288666" y="87665"/>
                  </a:lnTo>
                  <a:lnTo>
                    <a:pt x="287867" y="87768"/>
                  </a:lnTo>
                  <a:lnTo>
                    <a:pt x="287068" y="87872"/>
                  </a:lnTo>
                  <a:lnTo>
                    <a:pt x="286247" y="87971"/>
                  </a:lnTo>
                  <a:lnTo>
                    <a:pt x="285426" y="88058"/>
                  </a:lnTo>
                  <a:lnTo>
                    <a:pt x="284584" y="88145"/>
                  </a:lnTo>
                  <a:lnTo>
                    <a:pt x="283741" y="88227"/>
                  </a:lnTo>
                  <a:lnTo>
                    <a:pt x="282877" y="88304"/>
                  </a:lnTo>
                  <a:lnTo>
                    <a:pt x="282013" y="88375"/>
                  </a:lnTo>
                  <a:lnTo>
                    <a:pt x="281128" y="88440"/>
                  </a:lnTo>
                  <a:lnTo>
                    <a:pt x="280242" y="88500"/>
                  </a:lnTo>
                  <a:lnTo>
                    <a:pt x="279356" y="88561"/>
                  </a:lnTo>
                  <a:lnTo>
                    <a:pt x="278449" y="88610"/>
                  </a:lnTo>
                  <a:lnTo>
                    <a:pt x="277542" y="88653"/>
                  </a:lnTo>
                  <a:lnTo>
                    <a:pt x="276635" y="88692"/>
                  </a:lnTo>
                  <a:lnTo>
                    <a:pt x="275706" y="88724"/>
                  </a:lnTo>
                  <a:lnTo>
                    <a:pt x="274777" y="88752"/>
                  </a:lnTo>
                  <a:lnTo>
                    <a:pt x="273827" y="88774"/>
                  </a:lnTo>
                  <a:lnTo>
                    <a:pt x="272898" y="88785"/>
                  </a:lnTo>
                  <a:lnTo>
                    <a:pt x="271948" y="88795"/>
                  </a:lnTo>
                  <a:lnTo>
                    <a:pt x="270976" y="88801"/>
                  </a:lnTo>
                  <a:lnTo>
                    <a:pt x="0" y="88801"/>
                  </a:lnTo>
                  <a:lnTo>
                    <a:pt x="0" y="4994"/>
                  </a:lnTo>
                  <a:lnTo>
                    <a:pt x="270198" y="4994"/>
                  </a:lnTo>
                  <a:lnTo>
                    <a:pt x="270198" y="4994"/>
                  </a:lnTo>
                  <a:lnTo>
                    <a:pt x="271667" y="4989"/>
                  </a:lnTo>
                  <a:lnTo>
                    <a:pt x="273114" y="4972"/>
                  </a:lnTo>
                  <a:lnTo>
                    <a:pt x="274561" y="4939"/>
                  </a:lnTo>
                  <a:lnTo>
                    <a:pt x="275987" y="4901"/>
                  </a:lnTo>
                  <a:lnTo>
                    <a:pt x="277412" y="4852"/>
                  </a:lnTo>
                  <a:lnTo>
                    <a:pt x="278795" y="4792"/>
                  </a:lnTo>
                  <a:lnTo>
                    <a:pt x="280199" y="4721"/>
                  </a:lnTo>
                  <a:lnTo>
                    <a:pt x="281560" y="4639"/>
                  </a:lnTo>
                  <a:lnTo>
                    <a:pt x="282920" y="4546"/>
                  </a:lnTo>
                  <a:lnTo>
                    <a:pt x="284260" y="4442"/>
                  </a:lnTo>
                  <a:lnTo>
                    <a:pt x="285577" y="4333"/>
                  </a:lnTo>
                  <a:lnTo>
                    <a:pt x="286873" y="4207"/>
                  </a:lnTo>
                  <a:lnTo>
                    <a:pt x="288169" y="4076"/>
                  </a:lnTo>
                  <a:lnTo>
                    <a:pt x="289422" y="3934"/>
                  </a:lnTo>
                  <a:lnTo>
                    <a:pt x="290675" y="3787"/>
                  </a:lnTo>
                  <a:lnTo>
                    <a:pt x="291885" y="3628"/>
                  </a:lnTo>
                  <a:lnTo>
                    <a:pt x="293094" y="3459"/>
                  </a:lnTo>
                  <a:lnTo>
                    <a:pt x="294282" y="3284"/>
                  </a:lnTo>
                  <a:lnTo>
                    <a:pt x="295427" y="3098"/>
                  </a:lnTo>
                  <a:lnTo>
                    <a:pt x="296572" y="2907"/>
                  </a:lnTo>
                  <a:lnTo>
                    <a:pt x="297673" y="2705"/>
                  </a:lnTo>
                  <a:lnTo>
                    <a:pt x="298775" y="2497"/>
                  </a:lnTo>
                  <a:lnTo>
                    <a:pt x="299833" y="2279"/>
                  </a:lnTo>
                  <a:lnTo>
                    <a:pt x="300870" y="2055"/>
                  </a:lnTo>
                  <a:lnTo>
                    <a:pt x="301864" y="1820"/>
                  </a:lnTo>
                  <a:lnTo>
                    <a:pt x="302858" y="1580"/>
                  </a:lnTo>
                  <a:lnTo>
                    <a:pt x="303808" y="1334"/>
                  </a:lnTo>
                  <a:lnTo>
                    <a:pt x="304715" y="1083"/>
                  </a:lnTo>
                  <a:lnTo>
                    <a:pt x="305622" y="820"/>
                  </a:lnTo>
                  <a:lnTo>
                    <a:pt x="306486" y="553"/>
                  </a:lnTo>
                  <a:lnTo>
                    <a:pt x="307307" y="279"/>
                  </a:lnTo>
                  <a:lnTo>
                    <a:pt x="308128" y="1"/>
                  </a:lnTo>
                  <a:lnTo>
                    <a:pt x="308128" y="83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" name="Google Shape;345;p2"/>
            <p:cNvSpPr/>
            <p:nvPr/>
          </p:nvSpPr>
          <p:spPr>
            <a:xfrm flipH="1">
              <a:off x="5429123" y="1357050"/>
              <a:ext cx="2191680" cy="2734200"/>
            </a:xfrm>
            <a:custGeom>
              <a:avLst/>
              <a:gdLst/>
              <a:ahLst/>
              <a:cxnLst/>
              <a:rect l="l" t="t" r="r" b="b"/>
              <a:pathLst>
                <a:path w="324934" h="109368" fill="none" extrusionOk="0">
                  <a:moveTo>
                    <a:pt x="1" y="21305"/>
                  </a:moveTo>
                  <a:lnTo>
                    <a:pt x="1" y="109368"/>
                  </a:lnTo>
                  <a:lnTo>
                    <a:pt x="279379" y="109368"/>
                  </a:lnTo>
                  <a:lnTo>
                    <a:pt x="279379" y="109368"/>
                  </a:lnTo>
                  <a:lnTo>
                    <a:pt x="280567" y="109363"/>
                  </a:lnTo>
                  <a:lnTo>
                    <a:pt x="281733" y="109352"/>
                  </a:lnTo>
                  <a:lnTo>
                    <a:pt x="282878" y="109335"/>
                  </a:lnTo>
                  <a:lnTo>
                    <a:pt x="284044" y="109308"/>
                  </a:lnTo>
                  <a:lnTo>
                    <a:pt x="285189" y="109275"/>
                  </a:lnTo>
                  <a:lnTo>
                    <a:pt x="286312" y="109237"/>
                  </a:lnTo>
                  <a:lnTo>
                    <a:pt x="287435" y="109188"/>
                  </a:lnTo>
                  <a:lnTo>
                    <a:pt x="288559" y="109133"/>
                  </a:lnTo>
                  <a:lnTo>
                    <a:pt x="289660" y="109073"/>
                  </a:lnTo>
                  <a:lnTo>
                    <a:pt x="290762" y="109002"/>
                  </a:lnTo>
                  <a:lnTo>
                    <a:pt x="291842" y="108931"/>
                  </a:lnTo>
                  <a:lnTo>
                    <a:pt x="292922" y="108849"/>
                  </a:lnTo>
                  <a:lnTo>
                    <a:pt x="293980" y="108762"/>
                  </a:lnTo>
                  <a:lnTo>
                    <a:pt x="295039" y="108669"/>
                  </a:lnTo>
                  <a:lnTo>
                    <a:pt x="296076" y="108565"/>
                  </a:lnTo>
                  <a:lnTo>
                    <a:pt x="297091" y="108461"/>
                  </a:lnTo>
                  <a:lnTo>
                    <a:pt x="298106" y="108346"/>
                  </a:lnTo>
                  <a:lnTo>
                    <a:pt x="299121" y="108232"/>
                  </a:lnTo>
                  <a:lnTo>
                    <a:pt x="300093" y="108106"/>
                  </a:lnTo>
                  <a:lnTo>
                    <a:pt x="301087" y="107975"/>
                  </a:lnTo>
                  <a:lnTo>
                    <a:pt x="302037" y="107838"/>
                  </a:lnTo>
                  <a:lnTo>
                    <a:pt x="302988" y="107696"/>
                  </a:lnTo>
                  <a:lnTo>
                    <a:pt x="303916" y="107549"/>
                  </a:lnTo>
                  <a:lnTo>
                    <a:pt x="304824" y="107396"/>
                  </a:lnTo>
                  <a:lnTo>
                    <a:pt x="305731" y="107237"/>
                  </a:lnTo>
                  <a:lnTo>
                    <a:pt x="306616" y="107074"/>
                  </a:lnTo>
                  <a:lnTo>
                    <a:pt x="307480" y="106910"/>
                  </a:lnTo>
                  <a:lnTo>
                    <a:pt x="308344" y="106735"/>
                  </a:lnTo>
                  <a:lnTo>
                    <a:pt x="309165" y="106555"/>
                  </a:lnTo>
                  <a:lnTo>
                    <a:pt x="309986" y="106369"/>
                  </a:lnTo>
                  <a:lnTo>
                    <a:pt x="310785" y="106183"/>
                  </a:lnTo>
                  <a:lnTo>
                    <a:pt x="311585" y="105992"/>
                  </a:lnTo>
                  <a:lnTo>
                    <a:pt x="312341" y="105790"/>
                  </a:lnTo>
                  <a:lnTo>
                    <a:pt x="313075" y="105588"/>
                  </a:lnTo>
                  <a:lnTo>
                    <a:pt x="313809" y="105380"/>
                  </a:lnTo>
                  <a:lnTo>
                    <a:pt x="314522" y="105172"/>
                  </a:lnTo>
                  <a:lnTo>
                    <a:pt x="315213" y="104954"/>
                  </a:lnTo>
                  <a:lnTo>
                    <a:pt x="315861" y="104735"/>
                  </a:lnTo>
                  <a:lnTo>
                    <a:pt x="316509" y="104511"/>
                  </a:lnTo>
                  <a:lnTo>
                    <a:pt x="317136" y="104282"/>
                  </a:lnTo>
                  <a:lnTo>
                    <a:pt x="317741" y="104053"/>
                  </a:lnTo>
                  <a:lnTo>
                    <a:pt x="318324" y="103818"/>
                  </a:lnTo>
                  <a:lnTo>
                    <a:pt x="318885" y="103577"/>
                  </a:lnTo>
                  <a:lnTo>
                    <a:pt x="319425" y="103331"/>
                  </a:lnTo>
                  <a:lnTo>
                    <a:pt x="319944" y="103086"/>
                  </a:lnTo>
                  <a:lnTo>
                    <a:pt x="320441" y="102834"/>
                  </a:lnTo>
                  <a:lnTo>
                    <a:pt x="320894" y="102583"/>
                  </a:lnTo>
                  <a:lnTo>
                    <a:pt x="321348" y="102326"/>
                  </a:lnTo>
                  <a:lnTo>
                    <a:pt x="321758" y="102070"/>
                  </a:lnTo>
                  <a:lnTo>
                    <a:pt x="322169" y="101802"/>
                  </a:lnTo>
                  <a:lnTo>
                    <a:pt x="322536" y="101540"/>
                  </a:lnTo>
                  <a:lnTo>
                    <a:pt x="322881" y="101266"/>
                  </a:lnTo>
                  <a:lnTo>
                    <a:pt x="323205" y="100999"/>
                  </a:lnTo>
                  <a:lnTo>
                    <a:pt x="323486" y="100720"/>
                  </a:lnTo>
                  <a:lnTo>
                    <a:pt x="323767" y="100447"/>
                  </a:lnTo>
                  <a:lnTo>
                    <a:pt x="324005" y="100163"/>
                  </a:lnTo>
                  <a:lnTo>
                    <a:pt x="324221" y="99884"/>
                  </a:lnTo>
                  <a:lnTo>
                    <a:pt x="324393" y="99600"/>
                  </a:lnTo>
                  <a:lnTo>
                    <a:pt x="324566" y="99311"/>
                  </a:lnTo>
                  <a:lnTo>
                    <a:pt x="324696" y="99021"/>
                  </a:lnTo>
                  <a:lnTo>
                    <a:pt x="324804" y="98732"/>
                  </a:lnTo>
                  <a:lnTo>
                    <a:pt x="324869" y="98437"/>
                  </a:lnTo>
                  <a:lnTo>
                    <a:pt x="324912" y="98142"/>
                  </a:lnTo>
                  <a:lnTo>
                    <a:pt x="324933" y="97847"/>
                  </a:lnTo>
                  <a:lnTo>
                    <a:pt x="324933" y="11718"/>
                  </a:lnTo>
                  <a:lnTo>
                    <a:pt x="324933" y="11718"/>
                  </a:lnTo>
                  <a:lnTo>
                    <a:pt x="324912" y="11423"/>
                  </a:lnTo>
                  <a:lnTo>
                    <a:pt x="324869" y="11133"/>
                  </a:lnTo>
                  <a:lnTo>
                    <a:pt x="324804" y="10838"/>
                  </a:lnTo>
                  <a:lnTo>
                    <a:pt x="324696" y="10554"/>
                  </a:lnTo>
                  <a:lnTo>
                    <a:pt x="324588" y="10265"/>
                  </a:lnTo>
                  <a:lnTo>
                    <a:pt x="324437" y="9981"/>
                  </a:lnTo>
                  <a:lnTo>
                    <a:pt x="324242" y="9697"/>
                  </a:lnTo>
                  <a:lnTo>
                    <a:pt x="324048" y="9413"/>
                  </a:lnTo>
                  <a:lnTo>
                    <a:pt x="323810" y="9134"/>
                  </a:lnTo>
                  <a:lnTo>
                    <a:pt x="323551" y="8855"/>
                  </a:lnTo>
                  <a:lnTo>
                    <a:pt x="323249" y="8577"/>
                  </a:lnTo>
                  <a:lnTo>
                    <a:pt x="322946" y="8304"/>
                  </a:lnTo>
                  <a:lnTo>
                    <a:pt x="322601" y="8031"/>
                  </a:lnTo>
                  <a:lnTo>
                    <a:pt x="322233" y="7763"/>
                  </a:lnTo>
                  <a:lnTo>
                    <a:pt x="321845" y="7495"/>
                  </a:lnTo>
                  <a:lnTo>
                    <a:pt x="321434" y="7233"/>
                  </a:lnTo>
                  <a:lnTo>
                    <a:pt x="320981" y="6971"/>
                  </a:lnTo>
                  <a:lnTo>
                    <a:pt x="320505" y="6708"/>
                  </a:lnTo>
                  <a:lnTo>
                    <a:pt x="320030" y="6452"/>
                  </a:lnTo>
                  <a:lnTo>
                    <a:pt x="319490" y="6200"/>
                  </a:lnTo>
                  <a:lnTo>
                    <a:pt x="318950" y="5949"/>
                  </a:lnTo>
                  <a:lnTo>
                    <a:pt x="318389" y="5703"/>
                  </a:lnTo>
                  <a:lnTo>
                    <a:pt x="317784" y="5463"/>
                  </a:lnTo>
                  <a:lnTo>
                    <a:pt x="317179" y="5223"/>
                  </a:lnTo>
                  <a:lnTo>
                    <a:pt x="316531" y="4982"/>
                  </a:lnTo>
                  <a:lnTo>
                    <a:pt x="315861" y="4753"/>
                  </a:lnTo>
                  <a:lnTo>
                    <a:pt x="315170" y="4523"/>
                  </a:lnTo>
                  <a:lnTo>
                    <a:pt x="314457" y="4294"/>
                  </a:lnTo>
                  <a:lnTo>
                    <a:pt x="313723" y="4075"/>
                  </a:lnTo>
                  <a:lnTo>
                    <a:pt x="312945" y="3857"/>
                  </a:lnTo>
                  <a:lnTo>
                    <a:pt x="312168" y="3644"/>
                  </a:lnTo>
                  <a:lnTo>
                    <a:pt x="311369" y="3431"/>
                  </a:lnTo>
                  <a:lnTo>
                    <a:pt x="311369" y="3431"/>
                  </a:lnTo>
                  <a:lnTo>
                    <a:pt x="310526" y="3229"/>
                  </a:lnTo>
                  <a:lnTo>
                    <a:pt x="309684" y="3032"/>
                  </a:lnTo>
                  <a:lnTo>
                    <a:pt x="308820" y="2835"/>
                  </a:lnTo>
                  <a:lnTo>
                    <a:pt x="307956" y="2650"/>
                  </a:lnTo>
                  <a:lnTo>
                    <a:pt x="307048" y="2469"/>
                  </a:lnTo>
                  <a:lnTo>
                    <a:pt x="306141" y="2294"/>
                  </a:lnTo>
                  <a:lnTo>
                    <a:pt x="305234" y="2125"/>
                  </a:lnTo>
                  <a:lnTo>
                    <a:pt x="304284" y="1961"/>
                  </a:lnTo>
                  <a:lnTo>
                    <a:pt x="303355" y="1808"/>
                  </a:lnTo>
                  <a:lnTo>
                    <a:pt x="302383" y="1655"/>
                  </a:lnTo>
                  <a:lnTo>
                    <a:pt x="301411" y="1513"/>
                  </a:lnTo>
                  <a:lnTo>
                    <a:pt x="300417" y="1377"/>
                  </a:lnTo>
                  <a:lnTo>
                    <a:pt x="299424" y="1246"/>
                  </a:lnTo>
                  <a:lnTo>
                    <a:pt x="298408" y="1120"/>
                  </a:lnTo>
                  <a:lnTo>
                    <a:pt x="297372" y="1000"/>
                  </a:lnTo>
                  <a:lnTo>
                    <a:pt x="296356" y="885"/>
                  </a:lnTo>
                  <a:lnTo>
                    <a:pt x="295298" y="781"/>
                  </a:lnTo>
                  <a:lnTo>
                    <a:pt x="294240" y="683"/>
                  </a:lnTo>
                  <a:lnTo>
                    <a:pt x="293181" y="590"/>
                  </a:lnTo>
                  <a:lnTo>
                    <a:pt x="292101" y="503"/>
                  </a:lnTo>
                  <a:lnTo>
                    <a:pt x="291021" y="426"/>
                  </a:lnTo>
                  <a:lnTo>
                    <a:pt x="289919" y="350"/>
                  </a:lnTo>
                  <a:lnTo>
                    <a:pt x="288818" y="284"/>
                  </a:lnTo>
                  <a:lnTo>
                    <a:pt x="287716" y="224"/>
                  </a:lnTo>
                  <a:lnTo>
                    <a:pt x="286593" y="175"/>
                  </a:lnTo>
                  <a:lnTo>
                    <a:pt x="285470" y="131"/>
                  </a:lnTo>
                  <a:lnTo>
                    <a:pt x="284347" y="87"/>
                  </a:lnTo>
                  <a:lnTo>
                    <a:pt x="283202" y="60"/>
                  </a:lnTo>
                  <a:lnTo>
                    <a:pt x="282079" y="33"/>
                  </a:lnTo>
                  <a:lnTo>
                    <a:pt x="280912" y="16"/>
                  </a:lnTo>
                  <a:lnTo>
                    <a:pt x="279767" y="5"/>
                  </a:lnTo>
                  <a:lnTo>
                    <a:pt x="278601" y="0"/>
                  </a:lnTo>
                  <a:lnTo>
                    <a:pt x="23070" y="0"/>
                  </a:lnTo>
                  <a:lnTo>
                    <a:pt x="23070" y="21305"/>
                  </a:lnTo>
                  <a:lnTo>
                    <a:pt x="1" y="213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" name="Google Shape;346;p2"/>
            <p:cNvSpPr/>
            <p:nvPr/>
          </p:nvSpPr>
          <p:spPr>
            <a:xfrm flipH="1">
              <a:off x="5485801" y="2090850"/>
              <a:ext cx="47498" cy="275900"/>
            </a:xfrm>
            <a:custGeom>
              <a:avLst/>
              <a:gdLst/>
              <a:ahLst/>
              <a:cxnLst/>
              <a:rect l="l" t="t" r="r" b="b"/>
              <a:pathLst>
                <a:path w="7042" h="11036" fill="none" extrusionOk="0">
                  <a:moveTo>
                    <a:pt x="0" y="5518"/>
                  </a:moveTo>
                  <a:lnTo>
                    <a:pt x="0" y="5518"/>
                  </a:lnTo>
                  <a:lnTo>
                    <a:pt x="0" y="5283"/>
                  </a:lnTo>
                  <a:lnTo>
                    <a:pt x="22" y="5054"/>
                  </a:lnTo>
                  <a:lnTo>
                    <a:pt x="65" y="4824"/>
                  </a:lnTo>
                  <a:lnTo>
                    <a:pt x="130" y="4600"/>
                  </a:lnTo>
                  <a:lnTo>
                    <a:pt x="216" y="4382"/>
                  </a:lnTo>
                  <a:lnTo>
                    <a:pt x="303" y="4163"/>
                  </a:lnTo>
                  <a:lnTo>
                    <a:pt x="411" y="3950"/>
                  </a:lnTo>
                  <a:lnTo>
                    <a:pt x="540" y="3742"/>
                  </a:lnTo>
                  <a:lnTo>
                    <a:pt x="692" y="3535"/>
                  </a:lnTo>
                  <a:lnTo>
                    <a:pt x="843" y="3333"/>
                  </a:lnTo>
                  <a:lnTo>
                    <a:pt x="1016" y="3136"/>
                  </a:lnTo>
                  <a:lnTo>
                    <a:pt x="1188" y="2939"/>
                  </a:lnTo>
                  <a:lnTo>
                    <a:pt x="1383" y="2754"/>
                  </a:lnTo>
                  <a:lnTo>
                    <a:pt x="1599" y="2568"/>
                  </a:lnTo>
                  <a:lnTo>
                    <a:pt x="1815" y="2382"/>
                  </a:lnTo>
                  <a:lnTo>
                    <a:pt x="2052" y="2207"/>
                  </a:lnTo>
                  <a:lnTo>
                    <a:pt x="2290" y="2033"/>
                  </a:lnTo>
                  <a:lnTo>
                    <a:pt x="2549" y="1863"/>
                  </a:lnTo>
                  <a:lnTo>
                    <a:pt x="2808" y="1699"/>
                  </a:lnTo>
                  <a:lnTo>
                    <a:pt x="3089" y="1541"/>
                  </a:lnTo>
                  <a:lnTo>
                    <a:pt x="3370" y="1388"/>
                  </a:lnTo>
                  <a:lnTo>
                    <a:pt x="3651" y="1235"/>
                  </a:lnTo>
                  <a:lnTo>
                    <a:pt x="3975" y="1093"/>
                  </a:lnTo>
                  <a:lnTo>
                    <a:pt x="4277" y="951"/>
                  </a:lnTo>
                  <a:lnTo>
                    <a:pt x="4601" y="814"/>
                  </a:lnTo>
                  <a:lnTo>
                    <a:pt x="4925" y="683"/>
                  </a:lnTo>
                  <a:lnTo>
                    <a:pt x="5271" y="558"/>
                  </a:lnTo>
                  <a:lnTo>
                    <a:pt x="5595" y="432"/>
                  </a:lnTo>
                  <a:lnTo>
                    <a:pt x="5940" y="317"/>
                  </a:lnTo>
                  <a:lnTo>
                    <a:pt x="6308" y="208"/>
                  </a:lnTo>
                  <a:lnTo>
                    <a:pt x="6675" y="99"/>
                  </a:lnTo>
                  <a:lnTo>
                    <a:pt x="7042" y="0"/>
                  </a:lnTo>
                  <a:lnTo>
                    <a:pt x="7042" y="11035"/>
                  </a:lnTo>
                  <a:lnTo>
                    <a:pt x="7042" y="11035"/>
                  </a:lnTo>
                  <a:lnTo>
                    <a:pt x="6675" y="10932"/>
                  </a:lnTo>
                  <a:lnTo>
                    <a:pt x="6308" y="10828"/>
                  </a:lnTo>
                  <a:lnTo>
                    <a:pt x="5940" y="10719"/>
                  </a:lnTo>
                  <a:lnTo>
                    <a:pt x="5595" y="10598"/>
                  </a:lnTo>
                  <a:lnTo>
                    <a:pt x="5271" y="10478"/>
                  </a:lnTo>
                  <a:lnTo>
                    <a:pt x="4925" y="10353"/>
                  </a:lnTo>
                  <a:lnTo>
                    <a:pt x="4601" y="10222"/>
                  </a:lnTo>
                  <a:lnTo>
                    <a:pt x="4277" y="10085"/>
                  </a:lnTo>
                  <a:lnTo>
                    <a:pt x="3975" y="9943"/>
                  </a:lnTo>
                  <a:lnTo>
                    <a:pt x="3651" y="9795"/>
                  </a:lnTo>
                  <a:lnTo>
                    <a:pt x="3370" y="9648"/>
                  </a:lnTo>
                  <a:lnTo>
                    <a:pt x="3089" y="9489"/>
                  </a:lnTo>
                  <a:lnTo>
                    <a:pt x="2808" y="9331"/>
                  </a:lnTo>
                  <a:lnTo>
                    <a:pt x="2549" y="9167"/>
                  </a:lnTo>
                  <a:lnTo>
                    <a:pt x="2290" y="8998"/>
                  </a:lnTo>
                  <a:lnTo>
                    <a:pt x="2052" y="8828"/>
                  </a:lnTo>
                  <a:lnTo>
                    <a:pt x="1815" y="8648"/>
                  </a:lnTo>
                  <a:lnTo>
                    <a:pt x="1599" y="8468"/>
                  </a:lnTo>
                  <a:lnTo>
                    <a:pt x="1383" y="8282"/>
                  </a:lnTo>
                  <a:lnTo>
                    <a:pt x="1188" y="8091"/>
                  </a:lnTo>
                  <a:lnTo>
                    <a:pt x="1016" y="7900"/>
                  </a:lnTo>
                  <a:lnTo>
                    <a:pt x="843" y="7698"/>
                  </a:lnTo>
                  <a:lnTo>
                    <a:pt x="692" y="7496"/>
                  </a:lnTo>
                  <a:lnTo>
                    <a:pt x="540" y="7293"/>
                  </a:lnTo>
                  <a:lnTo>
                    <a:pt x="411" y="7080"/>
                  </a:lnTo>
                  <a:lnTo>
                    <a:pt x="303" y="6867"/>
                  </a:lnTo>
                  <a:lnTo>
                    <a:pt x="216" y="6654"/>
                  </a:lnTo>
                  <a:lnTo>
                    <a:pt x="130" y="6430"/>
                  </a:lnTo>
                  <a:lnTo>
                    <a:pt x="65" y="6206"/>
                  </a:lnTo>
                  <a:lnTo>
                    <a:pt x="22" y="5982"/>
                  </a:lnTo>
                  <a:lnTo>
                    <a:pt x="0" y="5747"/>
                  </a:lnTo>
                  <a:lnTo>
                    <a:pt x="0" y="5518"/>
                  </a:lnTo>
                  <a:lnTo>
                    <a:pt x="0" y="55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" name="Google Shape;347;p2"/>
            <p:cNvSpPr/>
            <p:nvPr/>
          </p:nvSpPr>
          <p:spPr>
            <a:xfrm flipH="1">
              <a:off x="5485801" y="2635225"/>
              <a:ext cx="37010" cy="974075"/>
            </a:xfrm>
            <a:custGeom>
              <a:avLst/>
              <a:gdLst/>
              <a:ahLst/>
              <a:cxnLst/>
              <a:rect l="l" t="t" r="r" b="b"/>
              <a:pathLst>
                <a:path w="5487" h="38963" fill="none" extrusionOk="0">
                  <a:moveTo>
                    <a:pt x="1" y="38962"/>
                  </a:moveTo>
                  <a:lnTo>
                    <a:pt x="1" y="771"/>
                  </a:lnTo>
                  <a:lnTo>
                    <a:pt x="5487" y="1"/>
                  </a:lnTo>
                  <a:lnTo>
                    <a:pt x="5487" y="38192"/>
                  </a:lnTo>
                  <a:lnTo>
                    <a:pt x="1" y="389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" name="Google Shape;348;p2"/>
            <p:cNvSpPr/>
            <p:nvPr/>
          </p:nvSpPr>
          <p:spPr>
            <a:xfrm flipH="1">
              <a:off x="5522804" y="3609275"/>
              <a:ext cx="7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" name="Google Shape;349;p2"/>
            <p:cNvSpPr/>
            <p:nvPr/>
          </p:nvSpPr>
          <p:spPr>
            <a:xfrm flipH="1">
              <a:off x="5522804" y="2654475"/>
              <a:ext cx="7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" name="Google Shape;350;p2"/>
            <p:cNvSpPr/>
            <p:nvPr/>
          </p:nvSpPr>
          <p:spPr>
            <a:xfrm flipH="1">
              <a:off x="5485801" y="2090850"/>
              <a:ext cx="47498" cy="275900"/>
            </a:xfrm>
            <a:custGeom>
              <a:avLst/>
              <a:gdLst/>
              <a:ahLst/>
              <a:cxnLst/>
              <a:rect l="l" t="t" r="r" b="b"/>
              <a:pathLst>
                <a:path w="7042" h="11036" extrusionOk="0">
                  <a:moveTo>
                    <a:pt x="7042" y="0"/>
                  </a:moveTo>
                  <a:lnTo>
                    <a:pt x="6675" y="99"/>
                  </a:lnTo>
                  <a:lnTo>
                    <a:pt x="6308" y="208"/>
                  </a:lnTo>
                  <a:lnTo>
                    <a:pt x="5940" y="317"/>
                  </a:lnTo>
                  <a:lnTo>
                    <a:pt x="5595" y="432"/>
                  </a:lnTo>
                  <a:lnTo>
                    <a:pt x="5271" y="558"/>
                  </a:lnTo>
                  <a:lnTo>
                    <a:pt x="4925" y="683"/>
                  </a:lnTo>
                  <a:lnTo>
                    <a:pt x="4601" y="814"/>
                  </a:lnTo>
                  <a:lnTo>
                    <a:pt x="4277" y="951"/>
                  </a:lnTo>
                  <a:lnTo>
                    <a:pt x="3975" y="1093"/>
                  </a:lnTo>
                  <a:lnTo>
                    <a:pt x="3651" y="1235"/>
                  </a:lnTo>
                  <a:lnTo>
                    <a:pt x="3370" y="1388"/>
                  </a:lnTo>
                  <a:lnTo>
                    <a:pt x="3089" y="1541"/>
                  </a:lnTo>
                  <a:lnTo>
                    <a:pt x="2808" y="1699"/>
                  </a:lnTo>
                  <a:lnTo>
                    <a:pt x="2549" y="1863"/>
                  </a:lnTo>
                  <a:lnTo>
                    <a:pt x="2290" y="2033"/>
                  </a:lnTo>
                  <a:lnTo>
                    <a:pt x="2052" y="2207"/>
                  </a:lnTo>
                  <a:lnTo>
                    <a:pt x="1815" y="2382"/>
                  </a:lnTo>
                  <a:lnTo>
                    <a:pt x="1599" y="2568"/>
                  </a:lnTo>
                  <a:lnTo>
                    <a:pt x="1383" y="2754"/>
                  </a:lnTo>
                  <a:lnTo>
                    <a:pt x="1188" y="2939"/>
                  </a:lnTo>
                  <a:lnTo>
                    <a:pt x="1016" y="3136"/>
                  </a:lnTo>
                  <a:lnTo>
                    <a:pt x="843" y="3333"/>
                  </a:lnTo>
                  <a:lnTo>
                    <a:pt x="692" y="3535"/>
                  </a:lnTo>
                  <a:lnTo>
                    <a:pt x="540" y="3742"/>
                  </a:lnTo>
                  <a:lnTo>
                    <a:pt x="411" y="3950"/>
                  </a:lnTo>
                  <a:lnTo>
                    <a:pt x="303" y="4163"/>
                  </a:lnTo>
                  <a:lnTo>
                    <a:pt x="216" y="4382"/>
                  </a:lnTo>
                  <a:lnTo>
                    <a:pt x="130" y="4600"/>
                  </a:lnTo>
                  <a:lnTo>
                    <a:pt x="65" y="4824"/>
                  </a:lnTo>
                  <a:lnTo>
                    <a:pt x="22" y="5054"/>
                  </a:lnTo>
                  <a:lnTo>
                    <a:pt x="0" y="5283"/>
                  </a:lnTo>
                  <a:lnTo>
                    <a:pt x="0" y="5518"/>
                  </a:lnTo>
                  <a:lnTo>
                    <a:pt x="0" y="5747"/>
                  </a:lnTo>
                  <a:lnTo>
                    <a:pt x="22" y="5982"/>
                  </a:lnTo>
                  <a:lnTo>
                    <a:pt x="65" y="6206"/>
                  </a:lnTo>
                  <a:lnTo>
                    <a:pt x="130" y="6430"/>
                  </a:lnTo>
                  <a:lnTo>
                    <a:pt x="216" y="6654"/>
                  </a:lnTo>
                  <a:lnTo>
                    <a:pt x="303" y="6867"/>
                  </a:lnTo>
                  <a:lnTo>
                    <a:pt x="411" y="7080"/>
                  </a:lnTo>
                  <a:lnTo>
                    <a:pt x="540" y="7293"/>
                  </a:lnTo>
                  <a:lnTo>
                    <a:pt x="692" y="7496"/>
                  </a:lnTo>
                  <a:lnTo>
                    <a:pt x="843" y="7698"/>
                  </a:lnTo>
                  <a:lnTo>
                    <a:pt x="1016" y="7900"/>
                  </a:lnTo>
                  <a:lnTo>
                    <a:pt x="1188" y="8091"/>
                  </a:lnTo>
                  <a:lnTo>
                    <a:pt x="1383" y="8282"/>
                  </a:lnTo>
                  <a:lnTo>
                    <a:pt x="1599" y="8468"/>
                  </a:lnTo>
                  <a:lnTo>
                    <a:pt x="1815" y="8648"/>
                  </a:lnTo>
                  <a:lnTo>
                    <a:pt x="2052" y="8828"/>
                  </a:lnTo>
                  <a:lnTo>
                    <a:pt x="2290" y="8998"/>
                  </a:lnTo>
                  <a:lnTo>
                    <a:pt x="2549" y="9167"/>
                  </a:lnTo>
                  <a:lnTo>
                    <a:pt x="2808" y="9331"/>
                  </a:lnTo>
                  <a:lnTo>
                    <a:pt x="3089" y="9489"/>
                  </a:lnTo>
                  <a:lnTo>
                    <a:pt x="3370" y="9648"/>
                  </a:lnTo>
                  <a:lnTo>
                    <a:pt x="3651" y="9795"/>
                  </a:lnTo>
                  <a:lnTo>
                    <a:pt x="3975" y="9943"/>
                  </a:lnTo>
                  <a:lnTo>
                    <a:pt x="4277" y="10085"/>
                  </a:lnTo>
                  <a:lnTo>
                    <a:pt x="4601" y="10222"/>
                  </a:lnTo>
                  <a:lnTo>
                    <a:pt x="4925" y="10353"/>
                  </a:lnTo>
                  <a:lnTo>
                    <a:pt x="5271" y="10478"/>
                  </a:lnTo>
                  <a:lnTo>
                    <a:pt x="5595" y="10598"/>
                  </a:lnTo>
                  <a:lnTo>
                    <a:pt x="5940" y="10719"/>
                  </a:lnTo>
                  <a:lnTo>
                    <a:pt x="6308" y="10828"/>
                  </a:lnTo>
                  <a:lnTo>
                    <a:pt x="6675" y="10932"/>
                  </a:lnTo>
                  <a:lnTo>
                    <a:pt x="7042" y="11035"/>
                  </a:lnTo>
                  <a:lnTo>
                    <a:pt x="70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" name="Google Shape;351;p2"/>
            <p:cNvSpPr/>
            <p:nvPr/>
          </p:nvSpPr>
          <p:spPr>
            <a:xfrm flipH="1">
              <a:off x="5485801" y="2090850"/>
              <a:ext cx="7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" name="Google Shape;352;p2"/>
            <p:cNvSpPr/>
            <p:nvPr/>
          </p:nvSpPr>
          <p:spPr>
            <a:xfrm flipH="1">
              <a:off x="5819294" y="1687400"/>
              <a:ext cx="1443390" cy="31575"/>
            </a:xfrm>
            <a:custGeom>
              <a:avLst/>
              <a:gdLst/>
              <a:ahLst/>
              <a:cxnLst/>
              <a:rect l="l" t="t" r="r" b="b"/>
              <a:pathLst>
                <a:path w="213994" h="1263" fill="none" extrusionOk="0">
                  <a:moveTo>
                    <a:pt x="0" y="1263"/>
                  </a:moveTo>
                  <a:lnTo>
                    <a:pt x="0" y="1"/>
                  </a:lnTo>
                  <a:lnTo>
                    <a:pt x="213994" y="1"/>
                  </a:lnTo>
                  <a:lnTo>
                    <a:pt x="213994" y="1263"/>
                  </a:lnTo>
                  <a:lnTo>
                    <a:pt x="0" y="126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" name="Google Shape;353;p2"/>
            <p:cNvSpPr/>
            <p:nvPr/>
          </p:nvSpPr>
          <p:spPr>
            <a:xfrm flipH="1">
              <a:off x="5819294" y="1687400"/>
              <a:ext cx="1443390" cy="31575"/>
            </a:xfrm>
            <a:custGeom>
              <a:avLst/>
              <a:gdLst/>
              <a:ahLst/>
              <a:cxnLst/>
              <a:rect l="l" t="t" r="r" b="b"/>
              <a:pathLst>
                <a:path w="213994" h="1263" extrusionOk="0">
                  <a:moveTo>
                    <a:pt x="0" y="1"/>
                  </a:moveTo>
                  <a:lnTo>
                    <a:pt x="0" y="1263"/>
                  </a:lnTo>
                  <a:lnTo>
                    <a:pt x="213994" y="1263"/>
                  </a:lnTo>
                  <a:lnTo>
                    <a:pt x="2139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" name="Google Shape;354;p2"/>
            <p:cNvSpPr/>
            <p:nvPr/>
          </p:nvSpPr>
          <p:spPr>
            <a:xfrm flipH="1">
              <a:off x="5485801" y="2635225"/>
              <a:ext cx="37010" cy="974075"/>
            </a:xfrm>
            <a:custGeom>
              <a:avLst/>
              <a:gdLst/>
              <a:ahLst/>
              <a:cxnLst/>
              <a:rect l="l" t="t" r="r" b="b"/>
              <a:pathLst>
                <a:path w="5487" h="38963" fill="none" extrusionOk="0">
                  <a:moveTo>
                    <a:pt x="1" y="771"/>
                  </a:moveTo>
                  <a:lnTo>
                    <a:pt x="1" y="38962"/>
                  </a:lnTo>
                  <a:lnTo>
                    <a:pt x="5487" y="38192"/>
                  </a:lnTo>
                  <a:lnTo>
                    <a:pt x="5487" y="1"/>
                  </a:lnTo>
                  <a:lnTo>
                    <a:pt x="1" y="77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" name="Google Shape;355;p2"/>
            <p:cNvSpPr/>
            <p:nvPr/>
          </p:nvSpPr>
          <p:spPr>
            <a:xfrm flipH="1">
              <a:off x="5485801" y="2090850"/>
              <a:ext cx="47498" cy="275900"/>
            </a:xfrm>
            <a:custGeom>
              <a:avLst/>
              <a:gdLst/>
              <a:ahLst/>
              <a:cxnLst/>
              <a:rect l="l" t="t" r="r" b="b"/>
              <a:pathLst>
                <a:path w="7042" h="11036" fill="none" extrusionOk="0">
                  <a:moveTo>
                    <a:pt x="7042" y="0"/>
                  </a:moveTo>
                  <a:lnTo>
                    <a:pt x="7042" y="0"/>
                  </a:lnTo>
                  <a:lnTo>
                    <a:pt x="6675" y="99"/>
                  </a:lnTo>
                  <a:lnTo>
                    <a:pt x="6308" y="208"/>
                  </a:lnTo>
                  <a:lnTo>
                    <a:pt x="5940" y="317"/>
                  </a:lnTo>
                  <a:lnTo>
                    <a:pt x="5595" y="432"/>
                  </a:lnTo>
                  <a:lnTo>
                    <a:pt x="5271" y="558"/>
                  </a:lnTo>
                  <a:lnTo>
                    <a:pt x="4925" y="683"/>
                  </a:lnTo>
                  <a:lnTo>
                    <a:pt x="4601" y="814"/>
                  </a:lnTo>
                  <a:lnTo>
                    <a:pt x="4277" y="951"/>
                  </a:lnTo>
                  <a:lnTo>
                    <a:pt x="3975" y="1093"/>
                  </a:lnTo>
                  <a:lnTo>
                    <a:pt x="3651" y="1235"/>
                  </a:lnTo>
                  <a:lnTo>
                    <a:pt x="3370" y="1388"/>
                  </a:lnTo>
                  <a:lnTo>
                    <a:pt x="3089" y="1541"/>
                  </a:lnTo>
                  <a:lnTo>
                    <a:pt x="2808" y="1699"/>
                  </a:lnTo>
                  <a:lnTo>
                    <a:pt x="2549" y="1863"/>
                  </a:lnTo>
                  <a:lnTo>
                    <a:pt x="2290" y="2033"/>
                  </a:lnTo>
                  <a:lnTo>
                    <a:pt x="2052" y="2207"/>
                  </a:lnTo>
                  <a:lnTo>
                    <a:pt x="1815" y="2382"/>
                  </a:lnTo>
                  <a:lnTo>
                    <a:pt x="1599" y="2568"/>
                  </a:lnTo>
                  <a:lnTo>
                    <a:pt x="1383" y="2754"/>
                  </a:lnTo>
                  <a:lnTo>
                    <a:pt x="1188" y="2939"/>
                  </a:lnTo>
                  <a:lnTo>
                    <a:pt x="1016" y="3136"/>
                  </a:lnTo>
                  <a:lnTo>
                    <a:pt x="843" y="3333"/>
                  </a:lnTo>
                  <a:lnTo>
                    <a:pt x="692" y="3535"/>
                  </a:lnTo>
                  <a:lnTo>
                    <a:pt x="540" y="3742"/>
                  </a:lnTo>
                  <a:lnTo>
                    <a:pt x="411" y="3950"/>
                  </a:lnTo>
                  <a:lnTo>
                    <a:pt x="303" y="4163"/>
                  </a:lnTo>
                  <a:lnTo>
                    <a:pt x="216" y="4382"/>
                  </a:lnTo>
                  <a:lnTo>
                    <a:pt x="130" y="4600"/>
                  </a:lnTo>
                  <a:lnTo>
                    <a:pt x="65" y="4824"/>
                  </a:lnTo>
                  <a:lnTo>
                    <a:pt x="22" y="5054"/>
                  </a:lnTo>
                  <a:lnTo>
                    <a:pt x="0" y="5283"/>
                  </a:lnTo>
                  <a:lnTo>
                    <a:pt x="0" y="5518"/>
                  </a:lnTo>
                  <a:lnTo>
                    <a:pt x="0" y="5518"/>
                  </a:lnTo>
                  <a:lnTo>
                    <a:pt x="0" y="5747"/>
                  </a:lnTo>
                  <a:lnTo>
                    <a:pt x="22" y="5982"/>
                  </a:lnTo>
                  <a:lnTo>
                    <a:pt x="65" y="6206"/>
                  </a:lnTo>
                  <a:lnTo>
                    <a:pt x="130" y="6430"/>
                  </a:lnTo>
                  <a:lnTo>
                    <a:pt x="216" y="6654"/>
                  </a:lnTo>
                  <a:lnTo>
                    <a:pt x="303" y="6867"/>
                  </a:lnTo>
                  <a:lnTo>
                    <a:pt x="411" y="7080"/>
                  </a:lnTo>
                  <a:lnTo>
                    <a:pt x="540" y="7293"/>
                  </a:lnTo>
                  <a:lnTo>
                    <a:pt x="692" y="7496"/>
                  </a:lnTo>
                  <a:lnTo>
                    <a:pt x="843" y="7698"/>
                  </a:lnTo>
                  <a:lnTo>
                    <a:pt x="1016" y="7900"/>
                  </a:lnTo>
                  <a:lnTo>
                    <a:pt x="1188" y="8091"/>
                  </a:lnTo>
                  <a:lnTo>
                    <a:pt x="1383" y="8282"/>
                  </a:lnTo>
                  <a:lnTo>
                    <a:pt x="1599" y="8468"/>
                  </a:lnTo>
                  <a:lnTo>
                    <a:pt x="1815" y="8648"/>
                  </a:lnTo>
                  <a:lnTo>
                    <a:pt x="2052" y="8828"/>
                  </a:lnTo>
                  <a:lnTo>
                    <a:pt x="2290" y="8998"/>
                  </a:lnTo>
                  <a:lnTo>
                    <a:pt x="2549" y="9167"/>
                  </a:lnTo>
                  <a:lnTo>
                    <a:pt x="2808" y="9331"/>
                  </a:lnTo>
                  <a:lnTo>
                    <a:pt x="3089" y="9489"/>
                  </a:lnTo>
                  <a:lnTo>
                    <a:pt x="3370" y="9648"/>
                  </a:lnTo>
                  <a:lnTo>
                    <a:pt x="3651" y="9795"/>
                  </a:lnTo>
                  <a:lnTo>
                    <a:pt x="3975" y="9943"/>
                  </a:lnTo>
                  <a:lnTo>
                    <a:pt x="4277" y="10085"/>
                  </a:lnTo>
                  <a:lnTo>
                    <a:pt x="4601" y="10222"/>
                  </a:lnTo>
                  <a:lnTo>
                    <a:pt x="4925" y="10353"/>
                  </a:lnTo>
                  <a:lnTo>
                    <a:pt x="5271" y="10478"/>
                  </a:lnTo>
                  <a:lnTo>
                    <a:pt x="5595" y="10598"/>
                  </a:lnTo>
                  <a:lnTo>
                    <a:pt x="5940" y="10719"/>
                  </a:lnTo>
                  <a:lnTo>
                    <a:pt x="6308" y="10828"/>
                  </a:lnTo>
                  <a:lnTo>
                    <a:pt x="6675" y="10932"/>
                  </a:lnTo>
                  <a:lnTo>
                    <a:pt x="7042" y="11035"/>
                  </a:lnTo>
                  <a:lnTo>
                    <a:pt x="704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" name="Google Shape;356;p2"/>
            <p:cNvSpPr/>
            <p:nvPr/>
          </p:nvSpPr>
          <p:spPr>
            <a:xfrm flipH="1">
              <a:off x="5485801" y="2635225"/>
              <a:ext cx="37010" cy="974075"/>
            </a:xfrm>
            <a:custGeom>
              <a:avLst/>
              <a:gdLst/>
              <a:ahLst/>
              <a:cxnLst/>
              <a:rect l="l" t="t" r="r" b="b"/>
              <a:pathLst>
                <a:path w="5487" h="38963" extrusionOk="0">
                  <a:moveTo>
                    <a:pt x="5487" y="1"/>
                  </a:moveTo>
                  <a:lnTo>
                    <a:pt x="1" y="771"/>
                  </a:lnTo>
                  <a:lnTo>
                    <a:pt x="1" y="38962"/>
                  </a:lnTo>
                  <a:lnTo>
                    <a:pt x="5487" y="38192"/>
                  </a:lnTo>
                  <a:lnTo>
                    <a:pt x="54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" name="Google Shape;357;p2"/>
            <p:cNvSpPr/>
            <p:nvPr/>
          </p:nvSpPr>
          <p:spPr>
            <a:xfrm flipH="1">
              <a:off x="6173474" y="2362775"/>
              <a:ext cx="1068233" cy="151875"/>
            </a:xfrm>
            <a:custGeom>
              <a:avLst/>
              <a:gdLst/>
              <a:ahLst/>
              <a:cxnLst/>
              <a:rect l="l" t="t" r="r" b="b"/>
              <a:pathLst>
                <a:path w="158374" h="6075" extrusionOk="0">
                  <a:moveTo>
                    <a:pt x="1" y="0"/>
                  </a:moveTo>
                  <a:lnTo>
                    <a:pt x="1" y="6075"/>
                  </a:lnTo>
                  <a:lnTo>
                    <a:pt x="158374" y="6075"/>
                  </a:lnTo>
                  <a:lnTo>
                    <a:pt x="158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58" name="Google Shape;358;p2"/>
          <p:cNvSpPr/>
          <p:nvPr/>
        </p:nvSpPr>
        <p:spPr>
          <a:xfrm flipH="1">
            <a:off x="7487192" y="1334046"/>
            <a:ext cx="563339" cy="12321"/>
          </a:xfrm>
          <a:custGeom>
            <a:avLst/>
            <a:gdLst/>
            <a:ahLst/>
            <a:cxnLst/>
            <a:rect l="l" t="t" r="r" b="b"/>
            <a:pathLst>
              <a:path w="213994" h="1263" extrusionOk="0">
                <a:moveTo>
                  <a:pt x="0" y="1"/>
                </a:moveTo>
                <a:lnTo>
                  <a:pt x="0" y="1263"/>
                </a:lnTo>
                <a:lnTo>
                  <a:pt x="213994" y="1263"/>
                </a:lnTo>
                <a:lnTo>
                  <a:pt x="213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1"/>
          <p:cNvSpPr/>
          <p:nvPr/>
        </p:nvSpPr>
        <p:spPr>
          <a:xfrm>
            <a:off x="1300600" y="773150"/>
            <a:ext cx="5924100" cy="12891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9" name="Google Shape;439;p11"/>
          <p:cNvSpPr/>
          <p:nvPr/>
        </p:nvSpPr>
        <p:spPr>
          <a:xfrm>
            <a:off x="1464025" y="537875"/>
            <a:ext cx="5902800" cy="13686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0" name="Google Shape;440;p11"/>
          <p:cNvSpPr/>
          <p:nvPr/>
        </p:nvSpPr>
        <p:spPr>
          <a:xfrm>
            <a:off x="1631550" y="220950"/>
            <a:ext cx="5924100" cy="15111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1" name="Google Shape;441;p11"/>
          <p:cNvSpPr txBox="1"/>
          <p:nvPr>
            <p:ph type="title" hasCustomPrompt="1"/>
          </p:nvPr>
        </p:nvSpPr>
        <p:spPr>
          <a:xfrm>
            <a:off x="1653000" y="222000"/>
            <a:ext cx="5902800" cy="1510200"/>
          </a:xfrm>
          <a:prstGeom prst="rect">
            <a:avLst/>
          </a:prstGeom>
          <a:effectLst>
            <a:outerShdw dist="19050" dir="10140000" algn="bl" rotWithShape="0">
              <a:schemeClr val="lt1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2" name="Google Shape;442;p11"/>
          <p:cNvSpPr/>
          <p:nvPr/>
        </p:nvSpPr>
        <p:spPr>
          <a:xfrm>
            <a:off x="1300600" y="2695450"/>
            <a:ext cx="5924100" cy="20667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3" name="Google Shape;443;p11"/>
          <p:cNvSpPr/>
          <p:nvPr/>
        </p:nvSpPr>
        <p:spPr>
          <a:xfrm>
            <a:off x="1464025" y="2457050"/>
            <a:ext cx="5902800" cy="21492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4" name="Google Shape;444;p11"/>
          <p:cNvSpPr/>
          <p:nvPr/>
        </p:nvSpPr>
        <p:spPr>
          <a:xfrm>
            <a:off x="1631551" y="2264045"/>
            <a:ext cx="5880900" cy="2149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5" name="Google Shape;445;p11"/>
          <p:cNvSpPr txBox="1"/>
          <p:nvPr>
            <p:ph type="subTitle" idx="1"/>
          </p:nvPr>
        </p:nvSpPr>
        <p:spPr>
          <a:xfrm>
            <a:off x="2263500" y="2253125"/>
            <a:ext cx="4617000" cy="21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6" name="Google Shape;446;p11"/>
          <p:cNvSpPr/>
          <p:nvPr/>
        </p:nvSpPr>
        <p:spPr>
          <a:xfrm flipH="1">
            <a:off x="318476" y="2264050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7" name="Google Shape;447;p11"/>
          <p:cNvSpPr/>
          <p:nvPr/>
        </p:nvSpPr>
        <p:spPr>
          <a:xfrm>
            <a:off x="7555808" y="1906484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noFill/>
        <a:effectLst/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30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3"/>
          <p:cNvSpPr/>
          <p:nvPr/>
        </p:nvSpPr>
        <p:spPr>
          <a:xfrm>
            <a:off x="4572000" y="3245500"/>
            <a:ext cx="636300" cy="5277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1" name="Google Shape;451;p13"/>
          <p:cNvSpPr/>
          <p:nvPr/>
        </p:nvSpPr>
        <p:spPr>
          <a:xfrm>
            <a:off x="4572000" y="1766175"/>
            <a:ext cx="636300" cy="5277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2" name="Google Shape;452;p13"/>
          <p:cNvSpPr/>
          <p:nvPr/>
        </p:nvSpPr>
        <p:spPr>
          <a:xfrm>
            <a:off x="554375" y="3245500"/>
            <a:ext cx="636300" cy="5277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3" name="Google Shape;453;p13"/>
          <p:cNvSpPr/>
          <p:nvPr/>
        </p:nvSpPr>
        <p:spPr>
          <a:xfrm>
            <a:off x="554375" y="1766175"/>
            <a:ext cx="636300" cy="5277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4" name="Google Shape;454;p13"/>
          <p:cNvSpPr/>
          <p:nvPr/>
        </p:nvSpPr>
        <p:spPr>
          <a:xfrm>
            <a:off x="491250" y="699875"/>
            <a:ext cx="7739700" cy="5727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5" name="Google Shape;455;p13"/>
          <p:cNvSpPr/>
          <p:nvPr/>
        </p:nvSpPr>
        <p:spPr>
          <a:xfrm>
            <a:off x="5498625" y="3442100"/>
            <a:ext cx="2382300" cy="10062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6" name="Google Shape;456;p13"/>
          <p:cNvSpPr/>
          <p:nvPr/>
        </p:nvSpPr>
        <p:spPr>
          <a:xfrm>
            <a:off x="5498625" y="1944800"/>
            <a:ext cx="2382300" cy="10062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7" name="Google Shape;457;p13"/>
          <p:cNvSpPr/>
          <p:nvPr/>
        </p:nvSpPr>
        <p:spPr>
          <a:xfrm>
            <a:off x="1470300" y="3442100"/>
            <a:ext cx="2382300" cy="10062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8" name="Google Shape;458;p13"/>
          <p:cNvSpPr/>
          <p:nvPr/>
        </p:nvSpPr>
        <p:spPr>
          <a:xfrm>
            <a:off x="1470300" y="1944800"/>
            <a:ext cx="2382300" cy="10062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9" name="Google Shape;459;p13"/>
          <p:cNvSpPr/>
          <p:nvPr/>
        </p:nvSpPr>
        <p:spPr>
          <a:xfrm>
            <a:off x="1594350" y="3325375"/>
            <a:ext cx="2382300" cy="10062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0" name="Google Shape;460;p13"/>
          <p:cNvSpPr/>
          <p:nvPr/>
        </p:nvSpPr>
        <p:spPr>
          <a:xfrm>
            <a:off x="5620675" y="3325375"/>
            <a:ext cx="2382300" cy="10062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1" name="Google Shape;461;p13"/>
          <p:cNvSpPr/>
          <p:nvPr/>
        </p:nvSpPr>
        <p:spPr>
          <a:xfrm>
            <a:off x="1594350" y="1795875"/>
            <a:ext cx="2382300" cy="10062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2" name="Google Shape;462;p13"/>
          <p:cNvSpPr/>
          <p:nvPr/>
        </p:nvSpPr>
        <p:spPr>
          <a:xfrm>
            <a:off x="5620675" y="1795875"/>
            <a:ext cx="2382300" cy="10062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3" name="Google Shape;463;p13"/>
          <p:cNvSpPr/>
          <p:nvPr/>
        </p:nvSpPr>
        <p:spPr>
          <a:xfrm>
            <a:off x="5760375" y="3080975"/>
            <a:ext cx="2694000" cy="5277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4" name="Google Shape;464;p13"/>
          <p:cNvSpPr/>
          <p:nvPr/>
        </p:nvSpPr>
        <p:spPr>
          <a:xfrm>
            <a:off x="1732075" y="3080975"/>
            <a:ext cx="2694000" cy="5277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5" name="Google Shape;465;p13"/>
          <p:cNvSpPr/>
          <p:nvPr/>
        </p:nvSpPr>
        <p:spPr>
          <a:xfrm>
            <a:off x="1732075" y="1578750"/>
            <a:ext cx="2694000" cy="5277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6" name="Google Shape;466;p13"/>
          <p:cNvSpPr/>
          <p:nvPr/>
        </p:nvSpPr>
        <p:spPr>
          <a:xfrm>
            <a:off x="5760375" y="1578750"/>
            <a:ext cx="2694000" cy="5277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7" name="Google Shape;467;p13"/>
          <p:cNvSpPr/>
          <p:nvPr/>
        </p:nvSpPr>
        <p:spPr>
          <a:xfrm>
            <a:off x="600450" y="583150"/>
            <a:ext cx="7739700" cy="5727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8" name="Google Shape;468;p13"/>
          <p:cNvSpPr/>
          <p:nvPr/>
        </p:nvSpPr>
        <p:spPr>
          <a:xfrm>
            <a:off x="720000" y="445025"/>
            <a:ext cx="7739700" cy="5727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9" name="Google Shape;469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dist="28575" dir="108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0" name="Google Shape;470;p13"/>
          <p:cNvSpPr/>
          <p:nvPr/>
        </p:nvSpPr>
        <p:spPr>
          <a:xfrm>
            <a:off x="643800" y="3170300"/>
            <a:ext cx="636300" cy="5277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1" name="Google Shape;471;p13"/>
          <p:cNvSpPr/>
          <p:nvPr/>
        </p:nvSpPr>
        <p:spPr>
          <a:xfrm>
            <a:off x="4660650" y="1668450"/>
            <a:ext cx="636300" cy="5277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2" name="Google Shape;472;p13"/>
          <p:cNvSpPr/>
          <p:nvPr/>
        </p:nvSpPr>
        <p:spPr>
          <a:xfrm>
            <a:off x="4660650" y="3170300"/>
            <a:ext cx="636300" cy="5277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3" name="Google Shape;473;p13"/>
          <p:cNvSpPr/>
          <p:nvPr/>
        </p:nvSpPr>
        <p:spPr>
          <a:xfrm>
            <a:off x="643800" y="1668450"/>
            <a:ext cx="636300" cy="5277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4" name="Google Shape;474;p13"/>
          <p:cNvSpPr txBox="1"/>
          <p:nvPr>
            <p:ph type="title" idx="2"/>
          </p:nvPr>
        </p:nvSpPr>
        <p:spPr>
          <a:xfrm>
            <a:off x="1732076" y="1584900"/>
            <a:ext cx="2694000" cy="527700"/>
          </a:xfrm>
          <a:prstGeom prst="rect">
            <a:avLst/>
          </a:prstGeom>
          <a:noFill/>
          <a:ln>
            <a:noFill/>
          </a:ln>
          <a:effectLst>
            <a:outerShdw dist="38100" dir="1044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5" name="Google Shape;475;p13"/>
          <p:cNvSpPr txBox="1"/>
          <p:nvPr>
            <p:ph type="title" idx="3" hasCustomPrompt="1"/>
          </p:nvPr>
        </p:nvSpPr>
        <p:spPr>
          <a:xfrm>
            <a:off x="730200" y="1584900"/>
            <a:ext cx="636300" cy="515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6" name="Google Shape;476;p13"/>
          <p:cNvSpPr txBox="1"/>
          <p:nvPr>
            <p:ph type="subTitle" idx="1"/>
          </p:nvPr>
        </p:nvSpPr>
        <p:spPr>
          <a:xfrm>
            <a:off x="1732075" y="2100199"/>
            <a:ext cx="2694000" cy="572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7" name="Google Shape;477;p13"/>
          <p:cNvSpPr txBox="1"/>
          <p:nvPr>
            <p:ph type="title" idx="4"/>
          </p:nvPr>
        </p:nvSpPr>
        <p:spPr>
          <a:xfrm>
            <a:off x="5760375" y="1584900"/>
            <a:ext cx="2694000" cy="527700"/>
          </a:xfrm>
          <a:prstGeom prst="rect">
            <a:avLst/>
          </a:prstGeom>
          <a:noFill/>
          <a:ln>
            <a:noFill/>
          </a:ln>
          <a:effectLst>
            <a:outerShdw dist="28575" dir="111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8" name="Google Shape;478;p13"/>
          <p:cNvSpPr txBox="1"/>
          <p:nvPr>
            <p:ph type="title" idx="5" hasCustomPrompt="1"/>
          </p:nvPr>
        </p:nvSpPr>
        <p:spPr>
          <a:xfrm>
            <a:off x="4758500" y="1584900"/>
            <a:ext cx="636300" cy="521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9" name="Google Shape;479;p13"/>
          <p:cNvSpPr txBox="1"/>
          <p:nvPr>
            <p:ph type="subTitle" idx="6"/>
          </p:nvPr>
        </p:nvSpPr>
        <p:spPr>
          <a:xfrm>
            <a:off x="5760389" y="2100207"/>
            <a:ext cx="2694000" cy="572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0" name="Google Shape;480;p13"/>
          <p:cNvSpPr txBox="1"/>
          <p:nvPr>
            <p:ph type="title" idx="7"/>
          </p:nvPr>
        </p:nvSpPr>
        <p:spPr>
          <a:xfrm>
            <a:off x="1732076" y="3080979"/>
            <a:ext cx="2694000" cy="527700"/>
          </a:xfrm>
          <a:prstGeom prst="rect">
            <a:avLst/>
          </a:prstGeom>
          <a:noFill/>
          <a:ln>
            <a:noFill/>
          </a:ln>
          <a:effectLst>
            <a:outerShdw dist="38100" dir="1008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1" name="Google Shape;481;p13"/>
          <p:cNvSpPr txBox="1"/>
          <p:nvPr>
            <p:ph type="title" idx="8" hasCustomPrompt="1"/>
          </p:nvPr>
        </p:nvSpPr>
        <p:spPr>
          <a:xfrm>
            <a:off x="730200" y="3080975"/>
            <a:ext cx="636300" cy="5277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2" name="Google Shape;482;p13"/>
          <p:cNvSpPr txBox="1"/>
          <p:nvPr>
            <p:ph type="subTitle" idx="9"/>
          </p:nvPr>
        </p:nvSpPr>
        <p:spPr>
          <a:xfrm>
            <a:off x="1732090" y="3608676"/>
            <a:ext cx="2694000" cy="572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13"/>
          <p:cNvSpPr txBox="1"/>
          <p:nvPr>
            <p:ph type="title" idx="13"/>
          </p:nvPr>
        </p:nvSpPr>
        <p:spPr>
          <a:xfrm>
            <a:off x="5760375" y="3080975"/>
            <a:ext cx="2694000" cy="527700"/>
          </a:xfrm>
          <a:prstGeom prst="rect">
            <a:avLst/>
          </a:prstGeom>
          <a:noFill/>
          <a:ln>
            <a:noFill/>
          </a:ln>
          <a:effectLst>
            <a:outerShdw dist="38100" dir="1008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4" name="Google Shape;484;p13"/>
          <p:cNvSpPr txBox="1"/>
          <p:nvPr>
            <p:ph type="title" idx="14" hasCustomPrompt="1"/>
          </p:nvPr>
        </p:nvSpPr>
        <p:spPr>
          <a:xfrm>
            <a:off x="4758500" y="3080975"/>
            <a:ext cx="636300" cy="5277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5" name="Google Shape;485;p13"/>
          <p:cNvSpPr txBox="1"/>
          <p:nvPr>
            <p:ph type="subTitle" idx="15"/>
          </p:nvPr>
        </p:nvSpPr>
        <p:spPr>
          <a:xfrm>
            <a:off x="5760389" y="3608675"/>
            <a:ext cx="2694000" cy="572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4"/>
          <p:cNvSpPr/>
          <p:nvPr/>
        </p:nvSpPr>
        <p:spPr>
          <a:xfrm>
            <a:off x="283025" y="921025"/>
            <a:ext cx="7764600" cy="41187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8" name="Google Shape;488;p14"/>
          <p:cNvSpPr/>
          <p:nvPr/>
        </p:nvSpPr>
        <p:spPr>
          <a:xfrm>
            <a:off x="497225" y="726925"/>
            <a:ext cx="7737000" cy="41004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9" name="Google Shape;489;p14"/>
          <p:cNvSpPr/>
          <p:nvPr/>
        </p:nvSpPr>
        <p:spPr>
          <a:xfrm>
            <a:off x="720000" y="540000"/>
            <a:ext cx="5119500" cy="6369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0" name="Google Shape;490;p14"/>
          <p:cNvSpPr/>
          <p:nvPr/>
        </p:nvSpPr>
        <p:spPr>
          <a:xfrm>
            <a:off x="720000" y="2581105"/>
            <a:ext cx="4879500" cy="636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1" name="Google Shape;491;p14"/>
          <p:cNvSpPr/>
          <p:nvPr/>
        </p:nvSpPr>
        <p:spPr>
          <a:xfrm>
            <a:off x="720000" y="1177000"/>
            <a:ext cx="5119500" cy="3426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2" name="Google Shape;492;p14"/>
          <p:cNvSpPr/>
          <p:nvPr/>
        </p:nvSpPr>
        <p:spPr>
          <a:xfrm>
            <a:off x="5839500" y="540000"/>
            <a:ext cx="1254000" cy="11202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3" name="Google Shape;493;p14"/>
          <p:cNvSpPr/>
          <p:nvPr/>
        </p:nvSpPr>
        <p:spPr>
          <a:xfrm>
            <a:off x="7093741" y="540000"/>
            <a:ext cx="1330200" cy="13545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4" name="Google Shape;494;p14"/>
          <p:cNvSpPr/>
          <p:nvPr/>
        </p:nvSpPr>
        <p:spPr>
          <a:xfrm>
            <a:off x="7093741" y="1894443"/>
            <a:ext cx="1330200" cy="13545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5" name="Google Shape;495;p14"/>
          <p:cNvSpPr/>
          <p:nvPr/>
        </p:nvSpPr>
        <p:spPr>
          <a:xfrm>
            <a:off x="7093741" y="3248887"/>
            <a:ext cx="1330200" cy="13545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6" name="Google Shape;496;p14"/>
          <p:cNvSpPr/>
          <p:nvPr/>
        </p:nvSpPr>
        <p:spPr>
          <a:xfrm>
            <a:off x="5839500" y="1660326"/>
            <a:ext cx="1254000" cy="29433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7" name="Google Shape;497;p14"/>
          <p:cNvSpPr txBox="1"/>
          <p:nvPr>
            <p:ph type="title"/>
          </p:nvPr>
        </p:nvSpPr>
        <p:spPr>
          <a:xfrm>
            <a:off x="720000" y="540000"/>
            <a:ext cx="5119500" cy="636900"/>
          </a:xfrm>
          <a:prstGeom prst="rect">
            <a:avLst/>
          </a:prstGeom>
          <a:noFill/>
          <a:ln>
            <a:noFill/>
          </a:ln>
          <a:effectLst>
            <a:outerShdw dist="28575" dir="108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98" name="Google Shape;498;p14"/>
          <p:cNvGrpSpPr/>
          <p:nvPr/>
        </p:nvGrpSpPr>
        <p:grpSpPr>
          <a:xfrm>
            <a:off x="8423995" y="4669663"/>
            <a:ext cx="500507" cy="157674"/>
            <a:chOff x="1489842" y="2250175"/>
            <a:chExt cx="4263261" cy="1343050"/>
          </a:xfrm>
        </p:grpSpPr>
        <p:sp>
          <p:nvSpPr>
            <p:cNvPr id="499" name="Google Shape;499;p14"/>
            <p:cNvSpPr/>
            <p:nvPr/>
          </p:nvSpPr>
          <p:spPr>
            <a:xfrm>
              <a:off x="1545357" y="2319250"/>
              <a:ext cx="4152122" cy="1204900"/>
            </a:xfrm>
            <a:custGeom>
              <a:avLst/>
              <a:gdLst/>
              <a:ahLst/>
              <a:cxnLst/>
              <a:rect l="l" t="t" r="r" b="b"/>
              <a:pathLst>
                <a:path w="996908" h="48196" extrusionOk="0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" name="Google Shape;500;p14"/>
            <p:cNvSpPr/>
            <p:nvPr/>
          </p:nvSpPr>
          <p:spPr>
            <a:xfrm>
              <a:off x="1489842" y="2250175"/>
              <a:ext cx="4263261" cy="1343050"/>
            </a:xfrm>
            <a:custGeom>
              <a:avLst/>
              <a:gdLst/>
              <a:ahLst/>
              <a:cxnLst/>
              <a:rect l="l" t="t" r="r" b="b"/>
              <a:pathLst>
                <a:path w="1023592" h="53722" extrusionOk="0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01" name="Google Shape;501;p14"/>
          <p:cNvSpPr/>
          <p:nvPr/>
        </p:nvSpPr>
        <p:spPr>
          <a:xfrm>
            <a:off x="225008" y="189334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5"/>
          <p:cNvSpPr/>
          <p:nvPr/>
        </p:nvSpPr>
        <p:spPr>
          <a:xfrm>
            <a:off x="283025" y="921025"/>
            <a:ext cx="7764600" cy="41205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4" name="Google Shape;504;p15"/>
          <p:cNvSpPr/>
          <p:nvPr/>
        </p:nvSpPr>
        <p:spPr>
          <a:xfrm>
            <a:off x="495325" y="726925"/>
            <a:ext cx="7739100" cy="41004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5" name="Google Shape;505;p15"/>
          <p:cNvSpPr/>
          <p:nvPr/>
        </p:nvSpPr>
        <p:spPr>
          <a:xfrm>
            <a:off x="720000" y="540000"/>
            <a:ext cx="7704000" cy="6369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6" name="Google Shape;506;p15"/>
          <p:cNvSpPr/>
          <p:nvPr/>
        </p:nvSpPr>
        <p:spPr>
          <a:xfrm>
            <a:off x="2372075" y="1177000"/>
            <a:ext cx="6051900" cy="3426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7" name="Google Shape;507;p15"/>
          <p:cNvSpPr/>
          <p:nvPr/>
        </p:nvSpPr>
        <p:spPr>
          <a:xfrm>
            <a:off x="720000" y="1177000"/>
            <a:ext cx="1690500" cy="26985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8" name="Google Shape;508;p15"/>
          <p:cNvSpPr/>
          <p:nvPr/>
        </p:nvSpPr>
        <p:spPr>
          <a:xfrm>
            <a:off x="1877997" y="3875500"/>
            <a:ext cx="532500" cy="7278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9" name="Google Shape;509;p15"/>
          <p:cNvSpPr/>
          <p:nvPr/>
        </p:nvSpPr>
        <p:spPr>
          <a:xfrm>
            <a:off x="720000" y="3875500"/>
            <a:ext cx="1158000" cy="727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0" name="Google Shape;510;p15"/>
          <p:cNvSpPr/>
          <p:nvPr/>
        </p:nvSpPr>
        <p:spPr>
          <a:xfrm>
            <a:off x="789075" y="12434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1" name="Google Shape;511;p15"/>
          <p:cNvSpPr/>
          <p:nvPr/>
        </p:nvSpPr>
        <p:spPr>
          <a:xfrm>
            <a:off x="905600" y="12434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2" name="Google Shape;512;p15"/>
          <p:cNvSpPr/>
          <p:nvPr/>
        </p:nvSpPr>
        <p:spPr>
          <a:xfrm>
            <a:off x="1022125" y="12434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3" name="Google Shape;513;p15"/>
          <p:cNvSpPr/>
          <p:nvPr/>
        </p:nvSpPr>
        <p:spPr>
          <a:xfrm>
            <a:off x="1138650" y="12434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4" name="Google Shape;514;p15"/>
          <p:cNvSpPr/>
          <p:nvPr/>
        </p:nvSpPr>
        <p:spPr>
          <a:xfrm>
            <a:off x="1255175" y="12434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5" name="Google Shape;515;p15"/>
          <p:cNvSpPr/>
          <p:nvPr/>
        </p:nvSpPr>
        <p:spPr>
          <a:xfrm>
            <a:off x="1371700" y="12434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6" name="Google Shape;516;p15"/>
          <p:cNvSpPr/>
          <p:nvPr/>
        </p:nvSpPr>
        <p:spPr>
          <a:xfrm>
            <a:off x="1488225" y="12434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7" name="Google Shape;517;p15"/>
          <p:cNvSpPr/>
          <p:nvPr/>
        </p:nvSpPr>
        <p:spPr>
          <a:xfrm>
            <a:off x="1604750" y="12434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8" name="Google Shape;518;p15"/>
          <p:cNvSpPr/>
          <p:nvPr/>
        </p:nvSpPr>
        <p:spPr>
          <a:xfrm>
            <a:off x="1721275" y="12434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9" name="Google Shape;519;p15"/>
          <p:cNvSpPr/>
          <p:nvPr/>
        </p:nvSpPr>
        <p:spPr>
          <a:xfrm>
            <a:off x="1837800" y="12434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0" name="Google Shape;520;p15"/>
          <p:cNvSpPr/>
          <p:nvPr/>
        </p:nvSpPr>
        <p:spPr>
          <a:xfrm>
            <a:off x="789075" y="13372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1" name="Google Shape;521;p15"/>
          <p:cNvSpPr/>
          <p:nvPr/>
        </p:nvSpPr>
        <p:spPr>
          <a:xfrm>
            <a:off x="905600" y="13372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2" name="Google Shape;522;p15"/>
          <p:cNvSpPr/>
          <p:nvPr/>
        </p:nvSpPr>
        <p:spPr>
          <a:xfrm>
            <a:off x="1022125" y="13372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3" name="Google Shape;523;p15"/>
          <p:cNvSpPr/>
          <p:nvPr/>
        </p:nvSpPr>
        <p:spPr>
          <a:xfrm>
            <a:off x="1138650" y="13372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4" name="Google Shape;524;p15"/>
          <p:cNvSpPr/>
          <p:nvPr/>
        </p:nvSpPr>
        <p:spPr>
          <a:xfrm>
            <a:off x="1255175" y="13372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5" name="Google Shape;525;p15"/>
          <p:cNvSpPr/>
          <p:nvPr/>
        </p:nvSpPr>
        <p:spPr>
          <a:xfrm>
            <a:off x="1371700" y="13372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6" name="Google Shape;526;p15"/>
          <p:cNvSpPr/>
          <p:nvPr/>
        </p:nvSpPr>
        <p:spPr>
          <a:xfrm>
            <a:off x="1488225" y="13372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7" name="Google Shape;527;p15"/>
          <p:cNvSpPr/>
          <p:nvPr/>
        </p:nvSpPr>
        <p:spPr>
          <a:xfrm>
            <a:off x="1604750" y="13372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8" name="Google Shape;528;p15"/>
          <p:cNvSpPr/>
          <p:nvPr/>
        </p:nvSpPr>
        <p:spPr>
          <a:xfrm>
            <a:off x="1721275" y="13372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9" name="Google Shape;529;p15"/>
          <p:cNvSpPr/>
          <p:nvPr/>
        </p:nvSpPr>
        <p:spPr>
          <a:xfrm>
            <a:off x="1837800" y="13372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0" name="Google Shape;530;p15"/>
          <p:cNvSpPr/>
          <p:nvPr/>
        </p:nvSpPr>
        <p:spPr>
          <a:xfrm>
            <a:off x="789075" y="14309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1" name="Google Shape;531;p15"/>
          <p:cNvSpPr/>
          <p:nvPr/>
        </p:nvSpPr>
        <p:spPr>
          <a:xfrm>
            <a:off x="905600" y="14309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2" name="Google Shape;532;p15"/>
          <p:cNvSpPr/>
          <p:nvPr/>
        </p:nvSpPr>
        <p:spPr>
          <a:xfrm>
            <a:off x="1022125" y="14309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3" name="Google Shape;533;p15"/>
          <p:cNvSpPr/>
          <p:nvPr/>
        </p:nvSpPr>
        <p:spPr>
          <a:xfrm>
            <a:off x="1138650" y="14309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4" name="Google Shape;534;p15"/>
          <p:cNvSpPr/>
          <p:nvPr/>
        </p:nvSpPr>
        <p:spPr>
          <a:xfrm>
            <a:off x="1255175" y="14309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5" name="Google Shape;535;p15"/>
          <p:cNvSpPr/>
          <p:nvPr/>
        </p:nvSpPr>
        <p:spPr>
          <a:xfrm>
            <a:off x="1371700" y="14309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6" name="Google Shape;536;p15"/>
          <p:cNvSpPr/>
          <p:nvPr/>
        </p:nvSpPr>
        <p:spPr>
          <a:xfrm>
            <a:off x="1488225" y="14309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7" name="Google Shape;537;p15"/>
          <p:cNvSpPr/>
          <p:nvPr/>
        </p:nvSpPr>
        <p:spPr>
          <a:xfrm>
            <a:off x="1604750" y="14309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8" name="Google Shape;538;p15"/>
          <p:cNvSpPr/>
          <p:nvPr/>
        </p:nvSpPr>
        <p:spPr>
          <a:xfrm>
            <a:off x="1721275" y="14309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9" name="Google Shape;539;p15"/>
          <p:cNvSpPr/>
          <p:nvPr/>
        </p:nvSpPr>
        <p:spPr>
          <a:xfrm>
            <a:off x="1837800" y="14309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0" name="Google Shape;540;p15"/>
          <p:cNvSpPr/>
          <p:nvPr/>
        </p:nvSpPr>
        <p:spPr>
          <a:xfrm>
            <a:off x="789075" y="15246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1" name="Google Shape;541;p15"/>
          <p:cNvSpPr/>
          <p:nvPr/>
        </p:nvSpPr>
        <p:spPr>
          <a:xfrm>
            <a:off x="905600" y="15246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2" name="Google Shape;542;p15"/>
          <p:cNvSpPr/>
          <p:nvPr/>
        </p:nvSpPr>
        <p:spPr>
          <a:xfrm>
            <a:off x="1022125" y="15246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3" name="Google Shape;543;p15"/>
          <p:cNvSpPr/>
          <p:nvPr/>
        </p:nvSpPr>
        <p:spPr>
          <a:xfrm>
            <a:off x="1138650" y="15246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4" name="Google Shape;544;p15"/>
          <p:cNvSpPr/>
          <p:nvPr/>
        </p:nvSpPr>
        <p:spPr>
          <a:xfrm>
            <a:off x="1255175" y="15246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5" name="Google Shape;545;p15"/>
          <p:cNvSpPr/>
          <p:nvPr/>
        </p:nvSpPr>
        <p:spPr>
          <a:xfrm>
            <a:off x="1371700" y="15246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6" name="Google Shape;546;p15"/>
          <p:cNvSpPr/>
          <p:nvPr/>
        </p:nvSpPr>
        <p:spPr>
          <a:xfrm>
            <a:off x="1488225" y="15246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7" name="Google Shape;547;p15"/>
          <p:cNvSpPr/>
          <p:nvPr/>
        </p:nvSpPr>
        <p:spPr>
          <a:xfrm>
            <a:off x="1604750" y="15246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8" name="Google Shape;548;p15"/>
          <p:cNvSpPr/>
          <p:nvPr/>
        </p:nvSpPr>
        <p:spPr>
          <a:xfrm>
            <a:off x="1721275" y="15246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9" name="Google Shape;549;p15"/>
          <p:cNvSpPr/>
          <p:nvPr/>
        </p:nvSpPr>
        <p:spPr>
          <a:xfrm>
            <a:off x="1837800" y="15246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0" name="Google Shape;550;p15"/>
          <p:cNvSpPr/>
          <p:nvPr/>
        </p:nvSpPr>
        <p:spPr>
          <a:xfrm>
            <a:off x="789075" y="16183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1" name="Google Shape;551;p15"/>
          <p:cNvSpPr/>
          <p:nvPr/>
        </p:nvSpPr>
        <p:spPr>
          <a:xfrm>
            <a:off x="905600" y="16183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2" name="Google Shape;552;p15"/>
          <p:cNvSpPr/>
          <p:nvPr/>
        </p:nvSpPr>
        <p:spPr>
          <a:xfrm>
            <a:off x="1022125" y="16183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3" name="Google Shape;553;p15"/>
          <p:cNvSpPr/>
          <p:nvPr/>
        </p:nvSpPr>
        <p:spPr>
          <a:xfrm>
            <a:off x="1138650" y="16183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4" name="Google Shape;554;p15"/>
          <p:cNvSpPr/>
          <p:nvPr/>
        </p:nvSpPr>
        <p:spPr>
          <a:xfrm>
            <a:off x="1255175" y="16183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5" name="Google Shape;555;p15"/>
          <p:cNvSpPr/>
          <p:nvPr/>
        </p:nvSpPr>
        <p:spPr>
          <a:xfrm>
            <a:off x="1371700" y="16183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6" name="Google Shape;556;p15"/>
          <p:cNvSpPr/>
          <p:nvPr/>
        </p:nvSpPr>
        <p:spPr>
          <a:xfrm>
            <a:off x="1488225" y="16183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7" name="Google Shape;557;p15"/>
          <p:cNvSpPr/>
          <p:nvPr/>
        </p:nvSpPr>
        <p:spPr>
          <a:xfrm>
            <a:off x="1604750" y="16183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8" name="Google Shape;558;p15"/>
          <p:cNvSpPr/>
          <p:nvPr/>
        </p:nvSpPr>
        <p:spPr>
          <a:xfrm>
            <a:off x="1721275" y="16183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9" name="Google Shape;559;p15"/>
          <p:cNvSpPr/>
          <p:nvPr/>
        </p:nvSpPr>
        <p:spPr>
          <a:xfrm>
            <a:off x="1837800" y="16183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0" name="Google Shape;560;p15"/>
          <p:cNvSpPr/>
          <p:nvPr/>
        </p:nvSpPr>
        <p:spPr>
          <a:xfrm>
            <a:off x="789075" y="17121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1" name="Google Shape;561;p15"/>
          <p:cNvSpPr/>
          <p:nvPr/>
        </p:nvSpPr>
        <p:spPr>
          <a:xfrm>
            <a:off x="905600" y="17121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2" name="Google Shape;562;p15"/>
          <p:cNvSpPr/>
          <p:nvPr/>
        </p:nvSpPr>
        <p:spPr>
          <a:xfrm>
            <a:off x="1022125" y="17121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3" name="Google Shape;563;p15"/>
          <p:cNvSpPr/>
          <p:nvPr/>
        </p:nvSpPr>
        <p:spPr>
          <a:xfrm>
            <a:off x="1138650" y="17121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4" name="Google Shape;564;p15"/>
          <p:cNvSpPr/>
          <p:nvPr/>
        </p:nvSpPr>
        <p:spPr>
          <a:xfrm>
            <a:off x="1255175" y="17121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5" name="Google Shape;565;p15"/>
          <p:cNvSpPr/>
          <p:nvPr/>
        </p:nvSpPr>
        <p:spPr>
          <a:xfrm>
            <a:off x="1371700" y="17121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6" name="Google Shape;566;p15"/>
          <p:cNvSpPr/>
          <p:nvPr/>
        </p:nvSpPr>
        <p:spPr>
          <a:xfrm>
            <a:off x="1488225" y="17121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7" name="Google Shape;567;p15"/>
          <p:cNvSpPr/>
          <p:nvPr/>
        </p:nvSpPr>
        <p:spPr>
          <a:xfrm>
            <a:off x="1604750" y="17121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8" name="Google Shape;568;p15"/>
          <p:cNvSpPr/>
          <p:nvPr/>
        </p:nvSpPr>
        <p:spPr>
          <a:xfrm>
            <a:off x="1721275" y="17121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9" name="Google Shape;569;p15"/>
          <p:cNvSpPr/>
          <p:nvPr/>
        </p:nvSpPr>
        <p:spPr>
          <a:xfrm>
            <a:off x="1837800" y="17121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0" name="Google Shape;570;p15"/>
          <p:cNvSpPr/>
          <p:nvPr/>
        </p:nvSpPr>
        <p:spPr>
          <a:xfrm>
            <a:off x="789075" y="18058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1" name="Google Shape;571;p15"/>
          <p:cNvSpPr/>
          <p:nvPr/>
        </p:nvSpPr>
        <p:spPr>
          <a:xfrm>
            <a:off x="905600" y="18058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2" name="Google Shape;572;p15"/>
          <p:cNvSpPr/>
          <p:nvPr/>
        </p:nvSpPr>
        <p:spPr>
          <a:xfrm>
            <a:off x="1022125" y="18058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3" name="Google Shape;573;p15"/>
          <p:cNvSpPr/>
          <p:nvPr/>
        </p:nvSpPr>
        <p:spPr>
          <a:xfrm>
            <a:off x="1138650" y="18058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4" name="Google Shape;574;p15"/>
          <p:cNvSpPr/>
          <p:nvPr/>
        </p:nvSpPr>
        <p:spPr>
          <a:xfrm>
            <a:off x="1255175" y="18058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5" name="Google Shape;575;p15"/>
          <p:cNvSpPr/>
          <p:nvPr/>
        </p:nvSpPr>
        <p:spPr>
          <a:xfrm>
            <a:off x="1371700" y="18058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6" name="Google Shape;576;p15"/>
          <p:cNvSpPr/>
          <p:nvPr/>
        </p:nvSpPr>
        <p:spPr>
          <a:xfrm>
            <a:off x="1488225" y="18058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7" name="Google Shape;577;p15"/>
          <p:cNvSpPr/>
          <p:nvPr/>
        </p:nvSpPr>
        <p:spPr>
          <a:xfrm>
            <a:off x="1604750" y="18058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8" name="Google Shape;578;p15"/>
          <p:cNvSpPr/>
          <p:nvPr/>
        </p:nvSpPr>
        <p:spPr>
          <a:xfrm>
            <a:off x="1721275" y="18058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9" name="Google Shape;579;p15"/>
          <p:cNvSpPr/>
          <p:nvPr/>
        </p:nvSpPr>
        <p:spPr>
          <a:xfrm>
            <a:off x="1837800" y="18058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0" name="Google Shape;580;p15"/>
          <p:cNvSpPr/>
          <p:nvPr/>
        </p:nvSpPr>
        <p:spPr>
          <a:xfrm>
            <a:off x="789075" y="18982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1" name="Google Shape;581;p15"/>
          <p:cNvSpPr/>
          <p:nvPr/>
        </p:nvSpPr>
        <p:spPr>
          <a:xfrm>
            <a:off x="905600" y="18982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2" name="Google Shape;582;p15"/>
          <p:cNvSpPr/>
          <p:nvPr/>
        </p:nvSpPr>
        <p:spPr>
          <a:xfrm>
            <a:off x="1022125" y="18982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3" name="Google Shape;583;p15"/>
          <p:cNvSpPr/>
          <p:nvPr/>
        </p:nvSpPr>
        <p:spPr>
          <a:xfrm>
            <a:off x="1138650" y="18982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4" name="Google Shape;584;p15"/>
          <p:cNvSpPr/>
          <p:nvPr/>
        </p:nvSpPr>
        <p:spPr>
          <a:xfrm>
            <a:off x="1255175" y="18982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5" name="Google Shape;585;p15"/>
          <p:cNvSpPr/>
          <p:nvPr/>
        </p:nvSpPr>
        <p:spPr>
          <a:xfrm>
            <a:off x="1371700" y="18982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6" name="Google Shape;586;p15"/>
          <p:cNvSpPr/>
          <p:nvPr/>
        </p:nvSpPr>
        <p:spPr>
          <a:xfrm>
            <a:off x="1488225" y="18982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7" name="Google Shape;587;p15"/>
          <p:cNvSpPr/>
          <p:nvPr/>
        </p:nvSpPr>
        <p:spPr>
          <a:xfrm>
            <a:off x="1604750" y="18982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8" name="Google Shape;588;p15"/>
          <p:cNvSpPr/>
          <p:nvPr/>
        </p:nvSpPr>
        <p:spPr>
          <a:xfrm>
            <a:off x="1721275" y="18982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9" name="Google Shape;589;p15"/>
          <p:cNvSpPr/>
          <p:nvPr/>
        </p:nvSpPr>
        <p:spPr>
          <a:xfrm>
            <a:off x="1837800" y="18982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0" name="Google Shape;590;p15"/>
          <p:cNvSpPr/>
          <p:nvPr/>
        </p:nvSpPr>
        <p:spPr>
          <a:xfrm>
            <a:off x="789075" y="19919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1" name="Google Shape;591;p15"/>
          <p:cNvSpPr/>
          <p:nvPr/>
        </p:nvSpPr>
        <p:spPr>
          <a:xfrm>
            <a:off x="905600" y="19919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2" name="Google Shape;592;p15"/>
          <p:cNvSpPr/>
          <p:nvPr/>
        </p:nvSpPr>
        <p:spPr>
          <a:xfrm>
            <a:off x="1022125" y="19919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3" name="Google Shape;593;p15"/>
          <p:cNvSpPr/>
          <p:nvPr/>
        </p:nvSpPr>
        <p:spPr>
          <a:xfrm>
            <a:off x="1138650" y="19919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4" name="Google Shape;594;p15"/>
          <p:cNvSpPr/>
          <p:nvPr/>
        </p:nvSpPr>
        <p:spPr>
          <a:xfrm>
            <a:off x="1255175" y="19919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5" name="Google Shape;595;p15"/>
          <p:cNvSpPr/>
          <p:nvPr/>
        </p:nvSpPr>
        <p:spPr>
          <a:xfrm>
            <a:off x="1371700" y="19919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6" name="Google Shape;596;p15"/>
          <p:cNvSpPr/>
          <p:nvPr/>
        </p:nvSpPr>
        <p:spPr>
          <a:xfrm>
            <a:off x="1488225" y="19919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7" name="Google Shape;597;p15"/>
          <p:cNvSpPr/>
          <p:nvPr/>
        </p:nvSpPr>
        <p:spPr>
          <a:xfrm>
            <a:off x="1604750" y="19919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8" name="Google Shape;598;p15"/>
          <p:cNvSpPr/>
          <p:nvPr/>
        </p:nvSpPr>
        <p:spPr>
          <a:xfrm>
            <a:off x="1721275" y="19919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9" name="Google Shape;599;p15"/>
          <p:cNvSpPr/>
          <p:nvPr/>
        </p:nvSpPr>
        <p:spPr>
          <a:xfrm>
            <a:off x="1837800" y="19919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0" name="Google Shape;600;p15"/>
          <p:cNvSpPr/>
          <p:nvPr/>
        </p:nvSpPr>
        <p:spPr>
          <a:xfrm>
            <a:off x="789075" y="20856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1" name="Google Shape;601;p15"/>
          <p:cNvSpPr/>
          <p:nvPr/>
        </p:nvSpPr>
        <p:spPr>
          <a:xfrm>
            <a:off x="905600" y="20856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2" name="Google Shape;602;p15"/>
          <p:cNvSpPr/>
          <p:nvPr/>
        </p:nvSpPr>
        <p:spPr>
          <a:xfrm>
            <a:off x="1022125" y="20856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3" name="Google Shape;603;p15"/>
          <p:cNvSpPr/>
          <p:nvPr/>
        </p:nvSpPr>
        <p:spPr>
          <a:xfrm>
            <a:off x="1138650" y="20856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4" name="Google Shape;604;p15"/>
          <p:cNvSpPr/>
          <p:nvPr/>
        </p:nvSpPr>
        <p:spPr>
          <a:xfrm>
            <a:off x="1255175" y="20856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5" name="Google Shape;605;p15"/>
          <p:cNvSpPr/>
          <p:nvPr/>
        </p:nvSpPr>
        <p:spPr>
          <a:xfrm>
            <a:off x="1371700" y="20856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6" name="Google Shape;606;p15"/>
          <p:cNvSpPr/>
          <p:nvPr/>
        </p:nvSpPr>
        <p:spPr>
          <a:xfrm>
            <a:off x="1488225" y="20856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7" name="Google Shape;607;p15"/>
          <p:cNvSpPr/>
          <p:nvPr/>
        </p:nvSpPr>
        <p:spPr>
          <a:xfrm>
            <a:off x="1604750" y="20856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8" name="Google Shape;608;p15"/>
          <p:cNvSpPr/>
          <p:nvPr/>
        </p:nvSpPr>
        <p:spPr>
          <a:xfrm>
            <a:off x="1721275" y="20856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9" name="Google Shape;609;p15"/>
          <p:cNvSpPr/>
          <p:nvPr/>
        </p:nvSpPr>
        <p:spPr>
          <a:xfrm>
            <a:off x="1837800" y="20856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0" name="Google Shape;610;p15"/>
          <p:cNvSpPr/>
          <p:nvPr/>
        </p:nvSpPr>
        <p:spPr>
          <a:xfrm>
            <a:off x="789075" y="2179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1" name="Google Shape;611;p15"/>
          <p:cNvSpPr/>
          <p:nvPr/>
        </p:nvSpPr>
        <p:spPr>
          <a:xfrm>
            <a:off x="905600" y="2179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2" name="Google Shape;612;p15"/>
          <p:cNvSpPr/>
          <p:nvPr/>
        </p:nvSpPr>
        <p:spPr>
          <a:xfrm>
            <a:off x="1022125" y="2179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3" name="Google Shape;613;p15"/>
          <p:cNvSpPr/>
          <p:nvPr/>
        </p:nvSpPr>
        <p:spPr>
          <a:xfrm>
            <a:off x="1138650" y="2179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4" name="Google Shape;614;p15"/>
          <p:cNvSpPr/>
          <p:nvPr/>
        </p:nvSpPr>
        <p:spPr>
          <a:xfrm>
            <a:off x="1255175" y="2179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5" name="Google Shape;615;p15"/>
          <p:cNvSpPr/>
          <p:nvPr/>
        </p:nvSpPr>
        <p:spPr>
          <a:xfrm>
            <a:off x="1371700" y="2179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6" name="Google Shape;616;p15"/>
          <p:cNvSpPr/>
          <p:nvPr/>
        </p:nvSpPr>
        <p:spPr>
          <a:xfrm>
            <a:off x="1488225" y="2179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7" name="Google Shape;617;p15"/>
          <p:cNvSpPr/>
          <p:nvPr/>
        </p:nvSpPr>
        <p:spPr>
          <a:xfrm>
            <a:off x="1604750" y="2179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8" name="Google Shape;618;p15"/>
          <p:cNvSpPr/>
          <p:nvPr/>
        </p:nvSpPr>
        <p:spPr>
          <a:xfrm>
            <a:off x="1721275" y="2179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9" name="Google Shape;619;p15"/>
          <p:cNvSpPr/>
          <p:nvPr/>
        </p:nvSpPr>
        <p:spPr>
          <a:xfrm>
            <a:off x="1837800" y="2179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0" name="Google Shape;620;p15"/>
          <p:cNvSpPr/>
          <p:nvPr/>
        </p:nvSpPr>
        <p:spPr>
          <a:xfrm>
            <a:off x="789075" y="22731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1" name="Google Shape;621;p15"/>
          <p:cNvSpPr/>
          <p:nvPr/>
        </p:nvSpPr>
        <p:spPr>
          <a:xfrm>
            <a:off x="905600" y="22731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2" name="Google Shape;622;p15"/>
          <p:cNvSpPr/>
          <p:nvPr/>
        </p:nvSpPr>
        <p:spPr>
          <a:xfrm>
            <a:off x="1022125" y="22731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3" name="Google Shape;623;p15"/>
          <p:cNvSpPr/>
          <p:nvPr/>
        </p:nvSpPr>
        <p:spPr>
          <a:xfrm>
            <a:off x="1138650" y="22731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4" name="Google Shape;624;p15"/>
          <p:cNvSpPr/>
          <p:nvPr/>
        </p:nvSpPr>
        <p:spPr>
          <a:xfrm>
            <a:off x="1255175" y="22731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5" name="Google Shape;625;p15"/>
          <p:cNvSpPr/>
          <p:nvPr/>
        </p:nvSpPr>
        <p:spPr>
          <a:xfrm>
            <a:off x="1371700" y="22731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6" name="Google Shape;626;p15"/>
          <p:cNvSpPr/>
          <p:nvPr/>
        </p:nvSpPr>
        <p:spPr>
          <a:xfrm>
            <a:off x="1488225" y="22731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7" name="Google Shape;627;p15"/>
          <p:cNvSpPr/>
          <p:nvPr/>
        </p:nvSpPr>
        <p:spPr>
          <a:xfrm>
            <a:off x="1604750" y="22731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8" name="Google Shape;628;p15"/>
          <p:cNvSpPr/>
          <p:nvPr/>
        </p:nvSpPr>
        <p:spPr>
          <a:xfrm>
            <a:off x="1721275" y="22731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9" name="Google Shape;629;p15"/>
          <p:cNvSpPr/>
          <p:nvPr/>
        </p:nvSpPr>
        <p:spPr>
          <a:xfrm>
            <a:off x="1837800" y="22731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0" name="Google Shape;630;p15"/>
          <p:cNvSpPr/>
          <p:nvPr/>
        </p:nvSpPr>
        <p:spPr>
          <a:xfrm>
            <a:off x="789075" y="23668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1" name="Google Shape;631;p15"/>
          <p:cNvSpPr/>
          <p:nvPr/>
        </p:nvSpPr>
        <p:spPr>
          <a:xfrm>
            <a:off x="905600" y="23668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2" name="Google Shape;632;p15"/>
          <p:cNvSpPr/>
          <p:nvPr/>
        </p:nvSpPr>
        <p:spPr>
          <a:xfrm>
            <a:off x="1022125" y="23668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3" name="Google Shape;633;p15"/>
          <p:cNvSpPr/>
          <p:nvPr/>
        </p:nvSpPr>
        <p:spPr>
          <a:xfrm>
            <a:off x="1138650" y="23668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4" name="Google Shape;634;p15"/>
          <p:cNvSpPr/>
          <p:nvPr/>
        </p:nvSpPr>
        <p:spPr>
          <a:xfrm>
            <a:off x="1255175" y="23668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5" name="Google Shape;635;p15"/>
          <p:cNvSpPr/>
          <p:nvPr/>
        </p:nvSpPr>
        <p:spPr>
          <a:xfrm>
            <a:off x="1371700" y="23668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6" name="Google Shape;636;p15"/>
          <p:cNvSpPr/>
          <p:nvPr/>
        </p:nvSpPr>
        <p:spPr>
          <a:xfrm>
            <a:off x="1488225" y="23668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7" name="Google Shape;637;p15"/>
          <p:cNvSpPr/>
          <p:nvPr/>
        </p:nvSpPr>
        <p:spPr>
          <a:xfrm>
            <a:off x="1604750" y="23668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8" name="Google Shape;638;p15"/>
          <p:cNvSpPr/>
          <p:nvPr/>
        </p:nvSpPr>
        <p:spPr>
          <a:xfrm>
            <a:off x="1721275" y="23668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9" name="Google Shape;639;p15"/>
          <p:cNvSpPr/>
          <p:nvPr/>
        </p:nvSpPr>
        <p:spPr>
          <a:xfrm>
            <a:off x="1837800" y="23668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0" name="Google Shape;640;p15"/>
          <p:cNvSpPr/>
          <p:nvPr/>
        </p:nvSpPr>
        <p:spPr>
          <a:xfrm>
            <a:off x="789075" y="24605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1" name="Google Shape;641;p15"/>
          <p:cNvSpPr/>
          <p:nvPr/>
        </p:nvSpPr>
        <p:spPr>
          <a:xfrm>
            <a:off x="905600" y="24605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2" name="Google Shape;642;p15"/>
          <p:cNvSpPr/>
          <p:nvPr/>
        </p:nvSpPr>
        <p:spPr>
          <a:xfrm>
            <a:off x="1022125" y="24605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3" name="Google Shape;643;p15"/>
          <p:cNvSpPr/>
          <p:nvPr/>
        </p:nvSpPr>
        <p:spPr>
          <a:xfrm>
            <a:off x="1138650" y="24605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4" name="Google Shape;644;p15"/>
          <p:cNvSpPr/>
          <p:nvPr/>
        </p:nvSpPr>
        <p:spPr>
          <a:xfrm>
            <a:off x="1255175" y="24605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5" name="Google Shape;645;p15"/>
          <p:cNvSpPr/>
          <p:nvPr/>
        </p:nvSpPr>
        <p:spPr>
          <a:xfrm>
            <a:off x="1371700" y="24605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6" name="Google Shape;646;p15"/>
          <p:cNvSpPr/>
          <p:nvPr/>
        </p:nvSpPr>
        <p:spPr>
          <a:xfrm>
            <a:off x="1488225" y="24605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7" name="Google Shape;647;p15"/>
          <p:cNvSpPr/>
          <p:nvPr/>
        </p:nvSpPr>
        <p:spPr>
          <a:xfrm>
            <a:off x="1604750" y="24605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8" name="Google Shape;648;p15"/>
          <p:cNvSpPr/>
          <p:nvPr/>
        </p:nvSpPr>
        <p:spPr>
          <a:xfrm>
            <a:off x="1721275" y="24605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9" name="Google Shape;649;p15"/>
          <p:cNvSpPr/>
          <p:nvPr/>
        </p:nvSpPr>
        <p:spPr>
          <a:xfrm>
            <a:off x="1837800" y="24605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0" name="Google Shape;650;p15"/>
          <p:cNvSpPr/>
          <p:nvPr/>
        </p:nvSpPr>
        <p:spPr>
          <a:xfrm>
            <a:off x="789075" y="25543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1" name="Google Shape;651;p15"/>
          <p:cNvSpPr/>
          <p:nvPr/>
        </p:nvSpPr>
        <p:spPr>
          <a:xfrm>
            <a:off x="905600" y="25543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2" name="Google Shape;652;p15"/>
          <p:cNvSpPr/>
          <p:nvPr/>
        </p:nvSpPr>
        <p:spPr>
          <a:xfrm>
            <a:off x="1022125" y="25543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3" name="Google Shape;653;p15"/>
          <p:cNvSpPr/>
          <p:nvPr/>
        </p:nvSpPr>
        <p:spPr>
          <a:xfrm>
            <a:off x="1138650" y="25543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4" name="Google Shape;654;p15"/>
          <p:cNvSpPr/>
          <p:nvPr/>
        </p:nvSpPr>
        <p:spPr>
          <a:xfrm>
            <a:off x="1255175" y="25543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5" name="Google Shape;655;p15"/>
          <p:cNvSpPr/>
          <p:nvPr/>
        </p:nvSpPr>
        <p:spPr>
          <a:xfrm>
            <a:off x="1371700" y="25543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6" name="Google Shape;656;p15"/>
          <p:cNvSpPr/>
          <p:nvPr/>
        </p:nvSpPr>
        <p:spPr>
          <a:xfrm>
            <a:off x="1488225" y="25543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7" name="Google Shape;657;p15"/>
          <p:cNvSpPr/>
          <p:nvPr/>
        </p:nvSpPr>
        <p:spPr>
          <a:xfrm>
            <a:off x="1604750" y="25543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8" name="Google Shape;658;p15"/>
          <p:cNvSpPr/>
          <p:nvPr/>
        </p:nvSpPr>
        <p:spPr>
          <a:xfrm>
            <a:off x="1721275" y="25543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9" name="Google Shape;659;p15"/>
          <p:cNvSpPr/>
          <p:nvPr/>
        </p:nvSpPr>
        <p:spPr>
          <a:xfrm>
            <a:off x="1837800" y="25543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0" name="Google Shape;660;p15"/>
          <p:cNvSpPr/>
          <p:nvPr/>
        </p:nvSpPr>
        <p:spPr>
          <a:xfrm>
            <a:off x="789075" y="26480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1" name="Google Shape;661;p15"/>
          <p:cNvSpPr/>
          <p:nvPr/>
        </p:nvSpPr>
        <p:spPr>
          <a:xfrm>
            <a:off x="905600" y="26480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2" name="Google Shape;662;p15"/>
          <p:cNvSpPr/>
          <p:nvPr/>
        </p:nvSpPr>
        <p:spPr>
          <a:xfrm>
            <a:off x="1022125" y="26480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3" name="Google Shape;663;p15"/>
          <p:cNvSpPr/>
          <p:nvPr/>
        </p:nvSpPr>
        <p:spPr>
          <a:xfrm>
            <a:off x="1138650" y="26480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4" name="Google Shape;664;p15"/>
          <p:cNvSpPr/>
          <p:nvPr/>
        </p:nvSpPr>
        <p:spPr>
          <a:xfrm>
            <a:off x="1255175" y="26480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5" name="Google Shape;665;p15"/>
          <p:cNvSpPr/>
          <p:nvPr/>
        </p:nvSpPr>
        <p:spPr>
          <a:xfrm>
            <a:off x="1371700" y="26480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6" name="Google Shape;666;p15"/>
          <p:cNvSpPr/>
          <p:nvPr/>
        </p:nvSpPr>
        <p:spPr>
          <a:xfrm>
            <a:off x="1488225" y="26480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7" name="Google Shape;667;p15"/>
          <p:cNvSpPr/>
          <p:nvPr/>
        </p:nvSpPr>
        <p:spPr>
          <a:xfrm>
            <a:off x="1604750" y="26480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8" name="Google Shape;668;p15"/>
          <p:cNvSpPr/>
          <p:nvPr/>
        </p:nvSpPr>
        <p:spPr>
          <a:xfrm>
            <a:off x="1721275" y="26480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9" name="Google Shape;669;p15"/>
          <p:cNvSpPr/>
          <p:nvPr/>
        </p:nvSpPr>
        <p:spPr>
          <a:xfrm>
            <a:off x="1837800" y="26480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0" name="Google Shape;670;p15"/>
          <p:cNvSpPr/>
          <p:nvPr/>
        </p:nvSpPr>
        <p:spPr>
          <a:xfrm>
            <a:off x="789075" y="27417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1" name="Google Shape;671;p15"/>
          <p:cNvSpPr/>
          <p:nvPr/>
        </p:nvSpPr>
        <p:spPr>
          <a:xfrm>
            <a:off x="905600" y="27417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2" name="Google Shape;672;p15"/>
          <p:cNvSpPr/>
          <p:nvPr/>
        </p:nvSpPr>
        <p:spPr>
          <a:xfrm>
            <a:off x="1022125" y="27417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3" name="Google Shape;673;p15"/>
          <p:cNvSpPr/>
          <p:nvPr/>
        </p:nvSpPr>
        <p:spPr>
          <a:xfrm>
            <a:off x="1138650" y="27417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4" name="Google Shape;674;p15"/>
          <p:cNvSpPr/>
          <p:nvPr/>
        </p:nvSpPr>
        <p:spPr>
          <a:xfrm>
            <a:off x="1255175" y="27417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5" name="Google Shape;675;p15"/>
          <p:cNvSpPr/>
          <p:nvPr/>
        </p:nvSpPr>
        <p:spPr>
          <a:xfrm>
            <a:off x="1371700" y="27417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6" name="Google Shape;676;p15"/>
          <p:cNvSpPr/>
          <p:nvPr/>
        </p:nvSpPr>
        <p:spPr>
          <a:xfrm>
            <a:off x="1488225" y="27417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7" name="Google Shape;677;p15"/>
          <p:cNvSpPr/>
          <p:nvPr/>
        </p:nvSpPr>
        <p:spPr>
          <a:xfrm>
            <a:off x="1604750" y="27417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8" name="Google Shape;678;p15"/>
          <p:cNvSpPr/>
          <p:nvPr/>
        </p:nvSpPr>
        <p:spPr>
          <a:xfrm>
            <a:off x="1721275" y="27417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9" name="Google Shape;679;p15"/>
          <p:cNvSpPr/>
          <p:nvPr/>
        </p:nvSpPr>
        <p:spPr>
          <a:xfrm>
            <a:off x="1837800" y="27417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0" name="Google Shape;680;p15"/>
          <p:cNvSpPr/>
          <p:nvPr/>
        </p:nvSpPr>
        <p:spPr>
          <a:xfrm>
            <a:off x="789075" y="28354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1" name="Google Shape;681;p15"/>
          <p:cNvSpPr/>
          <p:nvPr/>
        </p:nvSpPr>
        <p:spPr>
          <a:xfrm>
            <a:off x="905600" y="28354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2" name="Google Shape;682;p15"/>
          <p:cNvSpPr/>
          <p:nvPr/>
        </p:nvSpPr>
        <p:spPr>
          <a:xfrm>
            <a:off x="1022125" y="28354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3" name="Google Shape;683;p15"/>
          <p:cNvSpPr/>
          <p:nvPr/>
        </p:nvSpPr>
        <p:spPr>
          <a:xfrm>
            <a:off x="1138650" y="28354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4" name="Google Shape;684;p15"/>
          <p:cNvSpPr/>
          <p:nvPr/>
        </p:nvSpPr>
        <p:spPr>
          <a:xfrm>
            <a:off x="1255175" y="28354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5" name="Google Shape;685;p15"/>
          <p:cNvSpPr/>
          <p:nvPr/>
        </p:nvSpPr>
        <p:spPr>
          <a:xfrm>
            <a:off x="1371700" y="28354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6" name="Google Shape;686;p15"/>
          <p:cNvSpPr/>
          <p:nvPr/>
        </p:nvSpPr>
        <p:spPr>
          <a:xfrm>
            <a:off x="1488225" y="28354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7" name="Google Shape;687;p15"/>
          <p:cNvSpPr/>
          <p:nvPr/>
        </p:nvSpPr>
        <p:spPr>
          <a:xfrm>
            <a:off x="1604750" y="28354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8" name="Google Shape;688;p15"/>
          <p:cNvSpPr/>
          <p:nvPr/>
        </p:nvSpPr>
        <p:spPr>
          <a:xfrm>
            <a:off x="1721275" y="28354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9" name="Google Shape;689;p15"/>
          <p:cNvSpPr/>
          <p:nvPr/>
        </p:nvSpPr>
        <p:spPr>
          <a:xfrm>
            <a:off x="1837800" y="28354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0" name="Google Shape;690;p15"/>
          <p:cNvSpPr/>
          <p:nvPr/>
        </p:nvSpPr>
        <p:spPr>
          <a:xfrm>
            <a:off x="789075" y="29278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1" name="Google Shape;691;p15"/>
          <p:cNvSpPr/>
          <p:nvPr/>
        </p:nvSpPr>
        <p:spPr>
          <a:xfrm>
            <a:off x="905600" y="29278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2" name="Google Shape;692;p15"/>
          <p:cNvSpPr/>
          <p:nvPr/>
        </p:nvSpPr>
        <p:spPr>
          <a:xfrm>
            <a:off x="1022125" y="29278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3" name="Google Shape;693;p15"/>
          <p:cNvSpPr/>
          <p:nvPr/>
        </p:nvSpPr>
        <p:spPr>
          <a:xfrm>
            <a:off x="1138650" y="29278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4" name="Google Shape;694;p15"/>
          <p:cNvSpPr/>
          <p:nvPr/>
        </p:nvSpPr>
        <p:spPr>
          <a:xfrm>
            <a:off x="1255175" y="29278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5" name="Google Shape;695;p15"/>
          <p:cNvSpPr/>
          <p:nvPr/>
        </p:nvSpPr>
        <p:spPr>
          <a:xfrm>
            <a:off x="1371700" y="29278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6" name="Google Shape;696;p15"/>
          <p:cNvSpPr/>
          <p:nvPr/>
        </p:nvSpPr>
        <p:spPr>
          <a:xfrm>
            <a:off x="1488225" y="29278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7" name="Google Shape;697;p15"/>
          <p:cNvSpPr/>
          <p:nvPr/>
        </p:nvSpPr>
        <p:spPr>
          <a:xfrm>
            <a:off x="1604750" y="29278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8" name="Google Shape;698;p15"/>
          <p:cNvSpPr/>
          <p:nvPr/>
        </p:nvSpPr>
        <p:spPr>
          <a:xfrm>
            <a:off x="1721275" y="29278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9" name="Google Shape;699;p15"/>
          <p:cNvSpPr/>
          <p:nvPr/>
        </p:nvSpPr>
        <p:spPr>
          <a:xfrm>
            <a:off x="1837800" y="29278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00" name="Google Shape;700;p15"/>
          <p:cNvSpPr/>
          <p:nvPr/>
        </p:nvSpPr>
        <p:spPr>
          <a:xfrm>
            <a:off x="789075" y="30216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01" name="Google Shape;701;p15"/>
          <p:cNvSpPr/>
          <p:nvPr/>
        </p:nvSpPr>
        <p:spPr>
          <a:xfrm>
            <a:off x="905600" y="30216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02" name="Google Shape;702;p15"/>
          <p:cNvSpPr/>
          <p:nvPr/>
        </p:nvSpPr>
        <p:spPr>
          <a:xfrm>
            <a:off x="1022125" y="30216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03" name="Google Shape;703;p15"/>
          <p:cNvSpPr/>
          <p:nvPr/>
        </p:nvSpPr>
        <p:spPr>
          <a:xfrm>
            <a:off x="1138650" y="30216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04" name="Google Shape;704;p15"/>
          <p:cNvSpPr/>
          <p:nvPr/>
        </p:nvSpPr>
        <p:spPr>
          <a:xfrm>
            <a:off x="1255175" y="30216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05" name="Google Shape;705;p15"/>
          <p:cNvSpPr/>
          <p:nvPr/>
        </p:nvSpPr>
        <p:spPr>
          <a:xfrm>
            <a:off x="1371700" y="30216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06" name="Google Shape;706;p15"/>
          <p:cNvSpPr/>
          <p:nvPr/>
        </p:nvSpPr>
        <p:spPr>
          <a:xfrm>
            <a:off x="1488225" y="30216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07" name="Google Shape;707;p15"/>
          <p:cNvSpPr/>
          <p:nvPr/>
        </p:nvSpPr>
        <p:spPr>
          <a:xfrm>
            <a:off x="1604750" y="30216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08" name="Google Shape;708;p15"/>
          <p:cNvSpPr/>
          <p:nvPr/>
        </p:nvSpPr>
        <p:spPr>
          <a:xfrm>
            <a:off x="1721275" y="30216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09" name="Google Shape;709;p15"/>
          <p:cNvSpPr/>
          <p:nvPr/>
        </p:nvSpPr>
        <p:spPr>
          <a:xfrm>
            <a:off x="1837800" y="30216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10" name="Google Shape;710;p15"/>
          <p:cNvSpPr/>
          <p:nvPr/>
        </p:nvSpPr>
        <p:spPr>
          <a:xfrm>
            <a:off x="789075" y="31153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11" name="Google Shape;711;p15"/>
          <p:cNvSpPr/>
          <p:nvPr/>
        </p:nvSpPr>
        <p:spPr>
          <a:xfrm>
            <a:off x="905600" y="31153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12" name="Google Shape;712;p15"/>
          <p:cNvSpPr/>
          <p:nvPr/>
        </p:nvSpPr>
        <p:spPr>
          <a:xfrm>
            <a:off x="1022125" y="31153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13" name="Google Shape;713;p15"/>
          <p:cNvSpPr/>
          <p:nvPr/>
        </p:nvSpPr>
        <p:spPr>
          <a:xfrm>
            <a:off x="1138650" y="31153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14" name="Google Shape;714;p15"/>
          <p:cNvSpPr/>
          <p:nvPr/>
        </p:nvSpPr>
        <p:spPr>
          <a:xfrm>
            <a:off x="1255175" y="31153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15" name="Google Shape;715;p15"/>
          <p:cNvSpPr/>
          <p:nvPr/>
        </p:nvSpPr>
        <p:spPr>
          <a:xfrm>
            <a:off x="1371700" y="31153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16" name="Google Shape;716;p15"/>
          <p:cNvSpPr/>
          <p:nvPr/>
        </p:nvSpPr>
        <p:spPr>
          <a:xfrm>
            <a:off x="1488225" y="31153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17" name="Google Shape;717;p15"/>
          <p:cNvSpPr/>
          <p:nvPr/>
        </p:nvSpPr>
        <p:spPr>
          <a:xfrm>
            <a:off x="1604750" y="31153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18" name="Google Shape;718;p15"/>
          <p:cNvSpPr/>
          <p:nvPr/>
        </p:nvSpPr>
        <p:spPr>
          <a:xfrm>
            <a:off x="1721275" y="31153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19" name="Google Shape;719;p15"/>
          <p:cNvSpPr/>
          <p:nvPr/>
        </p:nvSpPr>
        <p:spPr>
          <a:xfrm>
            <a:off x="1837800" y="31153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20" name="Google Shape;720;p15"/>
          <p:cNvSpPr/>
          <p:nvPr/>
        </p:nvSpPr>
        <p:spPr>
          <a:xfrm>
            <a:off x="789075" y="32090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21" name="Google Shape;721;p15"/>
          <p:cNvSpPr/>
          <p:nvPr/>
        </p:nvSpPr>
        <p:spPr>
          <a:xfrm>
            <a:off x="905600" y="32090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22" name="Google Shape;722;p15"/>
          <p:cNvSpPr/>
          <p:nvPr/>
        </p:nvSpPr>
        <p:spPr>
          <a:xfrm>
            <a:off x="1022125" y="32090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23" name="Google Shape;723;p15"/>
          <p:cNvSpPr/>
          <p:nvPr/>
        </p:nvSpPr>
        <p:spPr>
          <a:xfrm>
            <a:off x="1138650" y="32090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24" name="Google Shape;724;p15"/>
          <p:cNvSpPr/>
          <p:nvPr/>
        </p:nvSpPr>
        <p:spPr>
          <a:xfrm>
            <a:off x="1255175" y="32090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25" name="Google Shape;725;p15"/>
          <p:cNvSpPr/>
          <p:nvPr/>
        </p:nvSpPr>
        <p:spPr>
          <a:xfrm>
            <a:off x="1371700" y="32090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26" name="Google Shape;726;p15"/>
          <p:cNvSpPr/>
          <p:nvPr/>
        </p:nvSpPr>
        <p:spPr>
          <a:xfrm>
            <a:off x="1488225" y="32090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27" name="Google Shape;727;p15"/>
          <p:cNvSpPr/>
          <p:nvPr/>
        </p:nvSpPr>
        <p:spPr>
          <a:xfrm>
            <a:off x="1604750" y="32090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28" name="Google Shape;728;p15"/>
          <p:cNvSpPr/>
          <p:nvPr/>
        </p:nvSpPr>
        <p:spPr>
          <a:xfrm>
            <a:off x="1721275" y="32090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29" name="Google Shape;729;p15"/>
          <p:cNvSpPr/>
          <p:nvPr/>
        </p:nvSpPr>
        <p:spPr>
          <a:xfrm>
            <a:off x="1837800" y="32090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30" name="Google Shape;730;p15"/>
          <p:cNvSpPr/>
          <p:nvPr/>
        </p:nvSpPr>
        <p:spPr>
          <a:xfrm>
            <a:off x="789075" y="33027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31" name="Google Shape;731;p15"/>
          <p:cNvSpPr/>
          <p:nvPr/>
        </p:nvSpPr>
        <p:spPr>
          <a:xfrm>
            <a:off x="905600" y="33027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32" name="Google Shape;732;p15"/>
          <p:cNvSpPr/>
          <p:nvPr/>
        </p:nvSpPr>
        <p:spPr>
          <a:xfrm>
            <a:off x="1022125" y="33027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33" name="Google Shape;733;p15"/>
          <p:cNvSpPr/>
          <p:nvPr/>
        </p:nvSpPr>
        <p:spPr>
          <a:xfrm>
            <a:off x="1138650" y="33027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34" name="Google Shape;734;p15"/>
          <p:cNvSpPr/>
          <p:nvPr/>
        </p:nvSpPr>
        <p:spPr>
          <a:xfrm>
            <a:off x="1255175" y="33027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35" name="Google Shape;735;p15"/>
          <p:cNvSpPr/>
          <p:nvPr/>
        </p:nvSpPr>
        <p:spPr>
          <a:xfrm>
            <a:off x="1371700" y="33027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36" name="Google Shape;736;p15"/>
          <p:cNvSpPr/>
          <p:nvPr/>
        </p:nvSpPr>
        <p:spPr>
          <a:xfrm>
            <a:off x="1488225" y="33027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37" name="Google Shape;737;p15"/>
          <p:cNvSpPr/>
          <p:nvPr/>
        </p:nvSpPr>
        <p:spPr>
          <a:xfrm>
            <a:off x="1604750" y="33027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38" name="Google Shape;738;p15"/>
          <p:cNvSpPr/>
          <p:nvPr/>
        </p:nvSpPr>
        <p:spPr>
          <a:xfrm>
            <a:off x="1721275" y="33027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39" name="Google Shape;739;p15"/>
          <p:cNvSpPr/>
          <p:nvPr/>
        </p:nvSpPr>
        <p:spPr>
          <a:xfrm>
            <a:off x="1837800" y="33027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0" name="Google Shape;740;p15"/>
          <p:cNvSpPr/>
          <p:nvPr/>
        </p:nvSpPr>
        <p:spPr>
          <a:xfrm>
            <a:off x="789075" y="33965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1" name="Google Shape;741;p15"/>
          <p:cNvSpPr/>
          <p:nvPr/>
        </p:nvSpPr>
        <p:spPr>
          <a:xfrm>
            <a:off x="905600" y="33965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2" name="Google Shape;742;p15"/>
          <p:cNvSpPr/>
          <p:nvPr/>
        </p:nvSpPr>
        <p:spPr>
          <a:xfrm>
            <a:off x="1022125" y="33965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3" name="Google Shape;743;p15"/>
          <p:cNvSpPr/>
          <p:nvPr/>
        </p:nvSpPr>
        <p:spPr>
          <a:xfrm>
            <a:off x="1138650" y="33965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4" name="Google Shape;744;p15"/>
          <p:cNvSpPr/>
          <p:nvPr/>
        </p:nvSpPr>
        <p:spPr>
          <a:xfrm>
            <a:off x="1255175" y="33965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5" name="Google Shape;745;p15"/>
          <p:cNvSpPr/>
          <p:nvPr/>
        </p:nvSpPr>
        <p:spPr>
          <a:xfrm>
            <a:off x="1371700" y="33965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6" name="Google Shape;746;p15"/>
          <p:cNvSpPr/>
          <p:nvPr/>
        </p:nvSpPr>
        <p:spPr>
          <a:xfrm>
            <a:off x="1488225" y="33965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7" name="Google Shape;747;p15"/>
          <p:cNvSpPr/>
          <p:nvPr/>
        </p:nvSpPr>
        <p:spPr>
          <a:xfrm>
            <a:off x="1604750" y="33965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8" name="Google Shape;748;p15"/>
          <p:cNvSpPr/>
          <p:nvPr/>
        </p:nvSpPr>
        <p:spPr>
          <a:xfrm>
            <a:off x="1721275" y="33965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9" name="Google Shape;749;p15"/>
          <p:cNvSpPr/>
          <p:nvPr/>
        </p:nvSpPr>
        <p:spPr>
          <a:xfrm>
            <a:off x="1837800" y="33965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50" name="Google Shape;750;p15"/>
          <p:cNvSpPr/>
          <p:nvPr/>
        </p:nvSpPr>
        <p:spPr>
          <a:xfrm>
            <a:off x="789075" y="34902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51" name="Google Shape;751;p15"/>
          <p:cNvSpPr/>
          <p:nvPr/>
        </p:nvSpPr>
        <p:spPr>
          <a:xfrm>
            <a:off x="905600" y="34902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52" name="Google Shape;752;p15"/>
          <p:cNvSpPr/>
          <p:nvPr/>
        </p:nvSpPr>
        <p:spPr>
          <a:xfrm>
            <a:off x="1022125" y="34902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53" name="Google Shape;753;p15"/>
          <p:cNvSpPr/>
          <p:nvPr/>
        </p:nvSpPr>
        <p:spPr>
          <a:xfrm>
            <a:off x="1138650" y="34902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54" name="Google Shape;754;p15"/>
          <p:cNvSpPr/>
          <p:nvPr/>
        </p:nvSpPr>
        <p:spPr>
          <a:xfrm>
            <a:off x="1255175" y="34902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55" name="Google Shape;755;p15"/>
          <p:cNvSpPr/>
          <p:nvPr/>
        </p:nvSpPr>
        <p:spPr>
          <a:xfrm>
            <a:off x="1371700" y="34902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56" name="Google Shape;756;p15"/>
          <p:cNvSpPr/>
          <p:nvPr/>
        </p:nvSpPr>
        <p:spPr>
          <a:xfrm>
            <a:off x="1488225" y="34902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57" name="Google Shape;757;p15"/>
          <p:cNvSpPr/>
          <p:nvPr/>
        </p:nvSpPr>
        <p:spPr>
          <a:xfrm>
            <a:off x="1604750" y="34902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58" name="Google Shape;758;p15"/>
          <p:cNvSpPr/>
          <p:nvPr/>
        </p:nvSpPr>
        <p:spPr>
          <a:xfrm>
            <a:off x="1721275" y="34902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59" name="Google Shape;759;p15"/>
          <p:cNvSpPr/>
          <p:nvPr/>
        </p:nvSpPr>
        <p:spPr>
          <a:xfrm>
            <a:off x="1837800" y="34902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0" name="Google Shape;760;p15"/>
          <p:cNvSpPr/>
          <p:nvPr/>
        </p:nvSpPr>
        <p:spPr>
          <a:xfrm>
            <a:off x="789075" y="35839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1" name="Google Shape;761;p15"/>
          <p:cNvSpPr/>
          <p:nvPr/>
        </p:nvSpPr>
        <p:spPr>
          <a:xfrm>
            <a:off x="905600" y="35839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2" name="Google Shape;762;p15"/>
          <p:cNvSpPr/>
          <p:nvPr/>
        </p:nvSpPr>
        <p:spPr>
          <a:xfrm>
            <a:off x="1022125" y="35839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3" name="Google Shape;763;p15"/>
          <p:cNvSpPr/>
          <p:nvPr/>
        </p:nvSpPr>
        <p:spPr>
          <a:xfrm>
            <a:off x="1138650" y="35839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4" name="Google Shape;764;p15"/>
          <p:cNvSpPr/>
          <p:nvPr/>
        </p:nvSpPr>
        <p:spPr>
          <a:xfrm>
            <a:off x="1255175" y="35839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5" name="Google Shape;765;p15"/>
          <p:cNvSpPr/>
          <p:nvPr/>
        </p:nvSpPr>
        <p:spPr>
          <a:xfrm>
            <a:off x="1371700" y="35839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6" name="Google Shape;766;p15"/>
          <p:cNvSpPr/>
          <p:nvPr/>
        </p:nvSpPr>
        <p:spPr>
          <a:xfrm>
            <a:off x="1488225" y="35839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7" name="Google Shape;767;p15"/>
          <p:cNvSpPr/>
          <p:nvPr/>
        </p:nvSpPr>
        <p:spPr>
          <a:xfrm>
            <a:off x="1604750" y="35839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8" name="Google Shape;768;p15"/>
          <p:cNvSpPr/>
          <p:nvPr/>
        </p:nvSpPr>
        <p:spPr>
          <a:xfrm>
            <a:off x="1721275" y="35839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9" name="Google Shape;769;p15"/>
          <p:cNvSpPr/>
          <p:nvPr/>
        </p:nvSpPr>
        <p:spPr>
          <a:xfrm>
            <a:off x="1837800" y="35839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0" name="Google Shape;770;p15"/>
          <p:cNvSpPr/>
          <p:nvPr/>
        </p:nvSpPr>
        <p:spPr>
          <a:xfrm>
            <a:off x="789075" y="36776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1" name="Google Shape;771;p15"/>
          <p:cNvSpPr/>
          <p:nvPr/>
        </p:nvSpPr>
        <p:spPr>
          <a:xfrm>
            <a:off x="905600" y="36776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2" name="Google Shape;772;p15"/>
          <p:cNvSpPr/>
          <p:nvPr/>
        </p:nvSpPr>
        <p:spPr>
          <a:xfrm>
            <a:off x="1022125" y="36776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3" name="Google Shape;773;p15"/>
          <p:cNvSpPr/>
          <p:nvPr/>
        </p:nvSpPr>
        <p:spPr>
          <a:xfrm>
            <a:off x="1138650" y="36776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4" name="Google Shape;774;p15"/>
          <p:cNvSpPr/>
          <p:nvPr/>
        </p:nvSpPr>
        <p:spPr>
          <a:xfrm>
            <a:off x="1255175" y="36776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5" name="Google Shape;775;p15"/>
          <p:cNvSpPr/>
          <p:nvPr/>
        </p:nvSpPr>
        <p:spPr>
          <a:xfrm>
            <a:off x="1371700" y="36776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6" name="Google Shape;776;p15"/>
          <p:cNvSpPr/>
          <p:nvPr/>
        </p:nvSpPr>
        <p:spPr>
          <a:xfrm>
            <a:off x="1488225" y="36776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7" name="Google Shape;777;p15"/>
          <p:cNvSpPr/>
          <p:nvPr/>
        </p:nvSpPr>
        <p:spPr>
          <a:xfrm>
            <a:off x="1604750" y="36776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8" name="Google Shape;778;p15"/>
          <p:cNvSpPr/>
          <p:nvPr/>
        </p:nvSpPr>
        <p:spPr>
          <a:xfrm>
            <a:off x="1721275" y="36776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9" name="Google Shape;779;p15"/>
          <p:cNvSpPr/>
          <p:nvPr/>
        </p:nvSpPr>
        <p:spPr>
          <a:xfrm>
            <a:off x="1837800" y="36776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0" name="Google Shape;780;p15"/>
          <p:cNvSpPr/>
          <p:nvPr/>
        </p:nvSpPr>
        <p:spPr>
          <a:xfrm>
            <a:off x="789075" y="3771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1" name="Google Shape;781;p15"/>
          <p:cNvSpPr/>
          <p:nvPr/>
        </p:nvSpPr>
        <p:spPr>
          <a:xfrm>
            <a:off x="905600" y="3771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2" name="Google Shape;782;p15"/>
          <p:cNvSpPr/>
          <p:nvPr/>
        </p:nvSpPr>
        <p:spPr>
          <a:xfrm>
            <a:off x="1022125" y="3771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3" name="Google Shape;783;p15"/>
          <p:cNvSpPr/>
          <p:nvPr/>
        </p:nvSpPr>
        <p:spPr>
          <a:xfrm>
            <a:off x="1138650" y="3771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4" name="Google Shape;784;p15"/>
          <p:cNvSpPr/>
          <p:nvPr/>
        </p:nvSpPr>
        <p:spPr>
          <a:xfrm>
            <a:off x="1255175" y="3771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5" name="Google Shape;785;p15"/>
          <p:cNvSpPr/>
          <p:nvPr/>
        </p:nvSpPr>
        <p:spPr>
          <a:xfrm>
            <a:off x="1371700" y="3771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6" name="Google Shape;786;p15"/>
          <p:cNvSpPr/>
          <p:nvPr/>
        </p:nvSpPr>
        <p:spPr>
          <a:xfrm>
            <a:off x="1488225" y="3771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7" name="Google Shape;787;p15"/>
          <p:cNvSpPr/>
          <p:nvPr/>
        </p:nvSpPr>
        <p:spPr>
          <a:xfrm>
            <a:off x="1604750" y="3771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8" name="Google Shape;788;p15"/>
          <p:cNvSpPr/>
          <p:nvPr/>
        </p:nvSpPr>
        <p:spPr>
          <a:xfrm>
            <a:off x="1721275" y="3771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9" name="Google Shape;789;p15"/>
          <p:cNvSpPr/>
          <p:nvPr/>
        </p:nvSpPr>
        <p:spPr>
          <a:xfrm>
            <a:off x="1837800" y="3771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0" name="Google Shape;790;p15"/>
          <p:cNvSpPr/>
          <p:nvPr/>
        </p:nvSpPr>
        <p:spPr>
          <a:xfrm>
            <a:off x="1954325" y="12434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1" name="Google Shape;791;p15"/>
          <p:cNvSpPr/>
          <p:nvPr/>
        </p:nvSpPr>
        <p:spPr>
          <a:xfrm>
            <a:off x="2070850" y="12434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2" name="Google Shape;792;p15"/>
          <p:cNvSpPr/>
          <p:nvPr/>
        </p:nvSpPr>
        <p:spPr>
          <a:xfrm>
            <a:off x="2187375" y="12434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3" name="Google Shape;793;p15"/>
          <p:cNvSpPr/>
          <p:nvPr/>
        </p:nvSpPr>
        <p:spPr>
          <a:xfrm>
            <a:off x="2303900" y="12434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4" name="Google Shape;794;p15"/>
          <p:cNvSpPr/>
          <p:nvPr/>
        </p:nvSpPr>
        <p:spPr>
          <a:xfrm>
            <a:off x="1954325" y="13372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5" name="Google Shape;795;p15"/>
          <p:cNvSpPr/>
          <p:nvPr/>
        </p:nvSpPr>
        <p:spPr>
          <a:xfrm>
            <a:off x="2070850" y="13372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6" name="Google Shape;796;p15"/>
          <p:cNvSpPr/>
          <p:nvPr/>
        </p:nvSpPr>
        <p:spPr>
          <a:xfrm>
            <a:off x="2187375" y="13372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7" name="Google Shape;797;p15"/>
          <p:cNvSpPr/>
          <p:nvPr/>
        </p:nvSpPr>
        <p:spPr>
          <a:xfrm>
            <a:off x="2303900" y="13372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8" name="Google Shape;798;p15"/>
          <p:cNvSpPr/>
          <p:nvPr/>
        </p:nvSpPr>
        <p:spPr>
          <a:xfrm>
            <a:off x="1954325" y="14309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9" name="Google Shape;799;p15"/>
          <p:cNvSpPr/>
          <p:nvPr/>
        </p:nvSpPr>
        <p:spPr>
          <a:xfrm>
            <a:off x="2070850" y="14309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00" name="Google Shape;800;p15"/>
          <p:cNvSpPr/>
          <p:nvPr/>
        </p:nvSpPr>
        <p:spPr>
          <a:xfrm>
            <a:off x="2187375" y="14309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01" name="Google Shape;801;p15"/>
          <p:cNvSpPr/>
          <p:nvPr/>
        </p:nvSpPr>
        <p:spPr>
          <a:xfrm>
            <a:off x="2303900" y="14309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02" name="Google Shape;802;p15"/>
          <p:cNvSpPr/>
          <p:nvPr/>
        </p:nvSpPr>
        <p:spPr>
          <a:xfrm>
            <a:off x="1954325" y="15246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03" name="Google Shape;803;p15"/>
          <p:cNvSpPr/>
          <p:nvPr/>
        </p:nvSpPr>
        <p:spPr>
          <a:xfrm>
            <a:off x="2070850" y="15246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04" name="Google Shape;804;p15"/>
          <p:cNvSpPr/>
          <p:nvPr/>
        </p:nvSpPr>
        <p:spPr>
          <a:xfrm>
            <a:off x="2187375" y="15246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05" name="Google Shape;805;p15"/>
          <p:cNvSpPr/>
          <p:nvPr/>
        </p:nvSpPr>
        <p:spPr>
          <a:xfrm>
            <a:off x="2303900" y="15246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06" name="Google Shape;806;p15"/>
          <p:cNvSpPr/>
          <p:nvPr/>
        </p:nvSpPr>
        <p:spPr>
          <a:xfrm>
            <a:off x="1954325" y="16183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07" name="Google Shape;807;p15"/>
          <p:cNvSpPr/>
          <p:nvPr/>
        </p:nvSpPr>
        <p:spPr>
          <a:xfrm>
            <a:off x="2070850" y="16183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08" name="Google Shape;808;p15"/>
          <p:cNvSpPr/>
          <p:nvPr/>
        </p:nvSpPr>
        <p:spPr>
          <a:xfrm>
            <a:off x="2187375" y="16183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09" name="Google Shape;809;p15"/>
          <p:cNvSpPr/>
          <p:nvPr/>
        </p:nvSpPr>
        <p:spPr>
          <a:xfrm>
            <a:off x="2303900" y="16183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10" name="Google Shape;810;p15"/>
          <p:cNvSpPr/>
          <p:nvPr/>
        </p:nvSpPr>
        <p:spPr>
          <a:xfrm>
            <a:off x="1954325" y="17121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11" name="Google Shape;811;p15"/>
          <p:cNvSpPr/>
          <p:nvPr/>
        </p:nvSpPr>
        <p:spPr>
          <a:xfrm>
            <a:off x="2070850" y="17121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12" name="Google Shape;812;p15"/>
          <p:cNvSpPr/>
          <p:nvPr/>
        </p:nvSpPr>
        <p:spPr>
          <a:xfrm>
            <a:off x="2187375" y="17121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13" name="Google Shape;813;p15"/>
          <p:cNvSpPr/>
          <p:nvPr/>
        </p:nvSpPr>
        <p:spPr>
          <a:xfrm>
            <a:off x="2303900" y="17121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14" name="Google Shape;814;p15"/>
          <p:cNvSpPr/>
          <p:nvPr/>
        </p:nvSpPr>
        <p:spPr>
          <a:xfrm>
            <a:off x="1954325" y="18058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15" name="Google Shape;815;p15"/>
          <p:cNvSpPr/>
          <p:nvPr/>
        </p:nvSpPr>
        <p:spPr>
          <a:xfrm>
            <a:off x="2070850" y="18058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16" name="Google Shape;816;p15"/>
          <p:cNvSpPr/>
          <p:nvPr/>
        </p:nvSpPr>
        <p:spPr>
          <a:xfrm>
            <a:off x="2187375" y="18058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17" name="Google Shape;817;p15"/>
          <p:cNvSpPr/>
          <p:nvPr/>
        </p:nvSpPr>
        <p:spPr>
          <a:xfrm>
            <a:off x="2303900" y="18058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18" name="Google Shape;818;p15"/>
          <p:cNvSpPr/>
          <p:nvPr/>
        </p:nvSpPr>
        <p:spPr>
          <a:xfrm>
            <a:off x="1954325" y="18982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19" name="Google Shape;819;p15"/>
          <p:cNvSpPr/>
          <p:nvPr/>
        </p:nvSpPr>
        <p:spPr>
          <a:xfrm>
            <a:off x="2070850" y="18982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0" name="Google Shape;820;p15"/>
          <p:cNvSpPr/>
          <p:nvPr/>
        </p:nvSpPr>
        <p:spPr>
          <a:xfrm>
            <a:off x="2187375" y="18982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1" name="Google Shape;821;p15"/>
          <p:cNvSpPr/>
          <p:nvPr/>
        </p:nvSpPr>
        <p:spPr>
          <a:xfrm>
            <a:off x="2303900" y="18982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2" name="Google Shape;822;p15"/>
          <p:cNvSpPr/>
          <p:nvPr/>
        </p:nvSpPr>
        <p:spPr>
          <a:xfrm>
            <a:off x="1954325" y="19919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3" name="Google Shape;823;p15"/>
          <p:cNvSpPr/>
          <p:nvPr/>
        </p:nvSpPr>
        <p:spPr>
          <a:xfrm>
            <a:off x="2070850" y="19919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4" name="Google Shape;824;p15"/>
          <p:cNvSpPr/>
          <p:nvPr/>
        </p:nvSpPr>
        <p:spPr>
          <a:xfrm>
            <a:off x="2187375" y="19919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5" name="Google Shape;825;p15"/>
          <p:cNvSpPr/>
          <p:nvPr/>
        </p:nvSpPr>
        <p:spPr>
          <a:xfrm>
            <a:off x="2303900" y="19919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6" name="Google Shape;826;p15"/>
          <p:cNvSpPr/>
          <p:nvPr/>
        </p:nvSpPr>
        <p:spPr>
          <a:xfrm>
            <a:off x="1954325" y="20856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7" name="Google Shape;827;p15"/>
          <p:cNvSpPr/>
          <p:nvPr/>
        </p:nvSpPr>
        <p:spPr>
          <a:xfrm>
            <a:off x="2070850" y="20856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8" name="Google Shape;828;p15"/>
          <p:cNvSpPr/>
          <p:nvPr/>
        </p:nvSpPr>
        <p:spPr>
          <a:xfrm>
            <a:off x="2187375" y="20856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9" name="Google Shape;829;p15"/>
          <p:cNvSpPr/>
          <p:nvPr/>
        </p:nvSpPr>
        <p:spPr>
          <a:xfrm>
            <a:off x="2303900" y="20856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30" name="Google Shape;830;p15"/>
          <p:cNvSpPr/>
          <p:nvPr/>
        </p:nvSpPr>
        <p:spPr>
          <a:xfrm>
            <a:off x="1954325" y="2179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31" name="Google Shape;831;p15"/>
          <p:cNvSpPr/>
          <p:nvPr/>
        </p:nvSpPr>
        <p:spPr>
          <a:xfrm>
            <a:off x="2070850" y="2179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32" name="Google Shape;832;p15"/>
          <p:cNvSpPr/>
          <p:nvPr/>
        </p:nvSpPr>
        <p:spPr>
          <a:xfrm>
            <a:off x="2187375" y="2179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33" name="Google Shape;833;p15"/>
          <p:cNvSpPr/>
          <p:nvPr/>
        </p:nvSpPr>
        <p:spPr>
          <a:xfrm>
            <a:off x="2303900" y="2179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34" name="Google Shape;834;p15"/>
          <p:cNvSpPr/>
          <p:nvPr/>
        </p:nvSpPr>
        <p:spPr>
          <a:xfrm>
            <a:off x="1954325" y="22731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35" name="Google Shape;835;p15"/>
          <p:cNvSpPr/>
          <p:nvPr/>
        </p:nvSpPr>
        <p:spPr>
          <a:xfrm>
            <a:off x="2070850" y="22731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36" name="Google Shape;836;p15"/>
          <p:cNvSpPr/>
          <p:nvPr/>
        </p:nvSpPr>
        <p:spPr>
          <a:xfrm>
            <a:off x="2187375" y="22731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37" name="Google Shape;837;p15"/>
          <p:cNvSpPr/>
          <p:nvPr/>
        </p:nvSpPr>
        <p:spPr>
          <a:xfrm>
            <a:off x="2303900" y="22731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38" name="Google Shape;838;p15"/>
          <p:cNvSpPr/>
          <p:nvPr/>
        </p:nvSpPr>
        <p:spPr>
          <a:xfrm>
            <a:off x="1954325" y="23668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39" name="Google Shape;839;p15"/>
          <p:cNvSpPr/>
          <p:nvPr/>
        </p:nvSpPr>
        <p:spPr>
          <a:xfrm>
            <a:off x="2070850" y="23668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40" name="Google Shape;840;p15"/>
          <p:cNvSpPr/>
          <p:nvPr/>
        </p:nvSpPr>
        <p:spPr>
          <a:xfrm>
            <a:off x="2187375" y="23668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41" name="Google Shape;841;p15"/>
          <p:cNvSpPr/>
          <p:nvPr/>
        </p:nvSpPr>
        <p:spPr>
          <a:xfrm>
            <a:off x="2303900" y="23668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42" name="Google Shape;842;p15"/>
          <p:cNvSpPr/>
          <p:nvPr/>
        </p:nvSpPr>
        <p:spPr>
          <a:xfrm>
            <a:off x="1954325" y="24605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43" name="Google Shape;843;p15"/>
          <p:cNvSpPr/>
          <p:nvPr/>
        </p:nvSpPr>
        <p:spPr>
          <a:xfrm>
            <a:off x="2070850" y="24605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44" name="Google Shape;844;p15"/>
          <p:cNvSpPr/>
          <p:nvPr/>
        </p:nvSpPr>
        <p:spPr>
          <a:xfrm>
            <a:off x="2187375" y="24605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45" name="Google Shape;845;p15"/>
          <p:cNvSpPr/>
          <p:nvPr/>
        </p:nvSpPr>
        <p:spPr>
          <a:xfrm>
            <a:off x="2303900" y="24605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46" name="Google Shape;846;p15"/>
          <p:cNvSpPr/>
          <p:nvPr/>
        </p:nvSpPr>
        <p:spPr>
          <a:xfrm>
            <a:off x="1954325" y="25543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47" name="Google Shape;847;p15"/>
          <p:cNvSpPr/>
          <p:nvPr/>
        </p:nvSpPr>
        <p:spPr>
          <a:xfrm>
            <a:off x="2070850" y="25543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48" name="Google Shape;848;p15"/>
          <p:cNvSpPr/>
          <p:nvPr/>
        </p:nvSpPr>
        <p:spPr>
          <a:xfrm>
            <a:off x="2187375" y="25543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49" name="Google Shape;849;p15"/>
          <p:cNvSpPr/>
          <p:nvPr/>
        </p:nvSpPr>
        <p:spPr>
          <a:xfrm>
            <a:off x="2303900" y="25543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50" name="Google Shape;850;p15"/>
          <p:cNvSpPr/>
          <p:nvPr/>
        </p:nvSpPr>
        <p:spPr>
          <a:xfrm>
            <a:off x="1954325" y="26480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51" name="Google Shape;851;p15"/>
          <p:cNvSpPr/>
          <p:nvPr/>
        </p:nvSpPr>
        <p:spPr>
          <a:xfrm>
            <a:off x="2070850" y="26480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52" name="Google Shape;852;p15"/>
          <p:cNvSpPr/>
          <p:nvPr/>
        </p:nvSpPr>
        <p:spPr>
          <a:xfrm>
            <a:off x="2187375" y="26480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53" name="Google Shape;853;p15"/>
          <p:cNvSpPr/>
          <p:nvPr/>
        </p:nvSpPr>
        <p:spPr>
          <a:xfrm>
            <a:off x="2303900" y="26480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54" name="Google Shape;854;p15"/>
          <p:cNvSpPr/>
          <p:nvPr/>
        </p:nvSpPr>
        <p:spPr>
          <a:xfrm>
            <a:off x="1954325" y="27417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55" name="Google Shape;855;p15"/>
          <p:cNvSpPr/>
          <p:nvPr/>
        </p:nvSpPr>
        <p:spPr>
          <a:xfrm>
            <a:off x="2070850" y="27417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56" name="Google Shape;856;p15"/>
          <p:cNvSpPr/>
          <p:nvPr/>
        </p:nvSpPr>
        <p:spPr>
          <a:xfrm>
            <a:off x="2187375" y="27417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57" name="Google Shape;857;p15"/>
          <p:cNvSpPr/>
          <p:nvPr/>
        </p:nvSpPr>
        <p:spPr>
          <a:xfrm>
            <a:off x="2303900" y="27417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58" name="Google Shape;858;p15"/>
          <p:cNvSpPr/>
          <p:nvPr/>
        </p:nvSpPr>
        <p:spPr>
          <a:xfrm>
            <a:off x="1954325" y="28354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59" name="Google Shape;859;p15"/>
          <p:cNvSpPr/>
          <p:nvPr/>
        </p:nvSpPr>
        <p:spPr>
          <a:xfrm>
            <a:off x="2070850" y="28354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60" name="Google Shape;860;p15"/>
          <p:cNvSpPr/>
          <p:nvPr/>
        </p:nvSpPr>
        <p:spPr>
          <a:xfrm>
            <a:off x="2187375" y="28354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61" name="Google Shape;861;p15"/>
          <p:cNvSpPr/>
          <p:nvPr/>
        </p:nvSpPr>
        <p:spPr>
          <a:xfrm>
            <a:off x="2303900" y="28354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62" name="Google Shape;862;p15"/>
          <p:cNvSpPr/>
          <p:nvPr/>
        </p:nvSpPr>
        <p:spPr>
          <a:xfrm>
            <a:off x="1954325" y="29278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63" name="Google Shape;863;p15"/>
          <p:cNvSpPr/>
          <p:nvPr/>
        </p:nvSpPr>
        <p:spPr>
          <a:xfrm>
            <a:off x="2070850" y="29278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64" name="Google Shape;864;p15"/>
          <p:cNvSpPr/>
          <p:nvPr/>
        </p:nvSpPr>
        <p:spPr>
          <a:xfrm>
            <a:off x="2187375" y="29278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65" name="Google Shape;865;p15"/>
          <p:cNvSpPr/>
          <p:nvPr/>
        </p:nvSpPr>
        <p:spPr>
          <a:xfrm>
            <a:off x="2303900" y="29278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66" name="Google Shape;866;p15"/>
          <p:cNvSpPr/>
          <p:nvPr/>
        </p:nvSpPr>
        <p:spPr>
          <a:xfrm>
            <a:off x="1954325" y="30216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67" name="Google Shape;867;p15"/>
          <p:cNvSpPr/>
          <p:nvPr/>
        </p:nvSpPr>
        <p:spPr>
          <a:xfrm>
            <a:off x="2070850" y="30216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68" name="Google Shape;868;p15"/>
          <p:cNvSpPr/>
          <p:nvPr/>
        </p:nvSpPr>
        <p:spPr>
          <a:xfrm>
            <a:off x="2187375" y="30216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69" name="Google Shape;869;p15"/>
          <p:cNvSpPr/>
          <p:nvPr/>
        </p:nvSpPr>
        <p:spPr>
          <a:xfrm>
            <a:off x="2303900" y="30216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70" name="Google Shape;870;p15"/>
          <p:cNvSpPr/>
          <p:nvPr/>
        </p:nvSpPr>
        <p:spPr>
          <a:xfrm>
            <a:off x="1954325" y="31153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71" name="Google Shape;871;p15"/>
          <p:cNvSpPr/>
          <p:nvPr/>
        </p:nvSpPr>
        <p:spPr>
          <a:xfrm>
            <a:off x="2070850" y="31153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72" name="Google Shape;872;p15"/>
          <p:cNvSpPr/>
          <p:nvPr/>
        </p:nvSpPr>
        <p:spPr>
          <a:xfrm>
            <a:off x="2187375" y="31153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73" name="Google Shape;873;p15"/>
          <p:cNvSpPr/>
          <p:nvPr/>
        </p:nvSpPr>
        <p:spPr>
          <a:xfrm>
            <a:off x="2303900" y="31153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74" name="Google Shape;874;p15"/>
          <p:cNvSpPr/>
          <p:nvPr/>
        </p:nvSpPr>
        <p:spPr>
          <a:xfrm>
            <a:off x="1954325" y="32090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75" name="Google Shape;875;p15"/>
          <p:cNvSpPr/>
          <p:nvPr/>
        </p:nvSpPr>
        <p:spPr>
          <a:xfrm>
            <a:off x="2070850" y="32090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76" name="Google Shape;876;p15"/>
          <p:cNvSpPr/>
          <p:nvPr/>
        </p:nvSpPr>
        <p:spPr>
          <a:xfrm>
            <a:off x="2187375" y="32090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77" name="Google Shape;877;p15"/>
          <p:cNvSpPr/>
          <p:nvPr/>
        </p:nvSpPr>
        <p:spPr>
          <a:xfrm>
            <a:off x="2303900" y="32090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78" name="Google Shape;878;p15"/>
          <p:cNvSpPr/>
          <p:nvPr/>
        </p:nvSpPr>
        <p:spPr>
          <a:xfrm>
            <a:off x="1954325" y="33027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79" name="Google Shape;879;p15"/>
          <p:cNvSpPr/>
          <p:nvPr/>
        </p:nvSpPr>
        <p:spPr>
          <a:xfrm>
            <a:off x="2070850" y="33027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80" name="Google Shape;880;p15"/>
          <p:cNvSpPr/>
          <p:nvPr/>
        </p:nvSpPr>
        <p:spPr>
          <a:xfrm>
            <a:off x="2187375" y="33027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81" name="Google Shape;881;p15"/>
          <p:cNvSpPr/>
          <p:nvPr/>
        </p:nvSpPr>
        <p:spPr>
          <a:xfrm>
            <a:off x="2303900" y="33027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82" name="Google Shape;882;p15"/>
          <p:cNvSpPr/>
          <p:nvPr/>
        </p:nvSpPr>
        <p:spPr>
          <a:xfrm>
            <a:off x="1954325" y="33965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83" name="Google Shape;883;p15"/>
          <p:cNvSpPr/>
          <p:nvPr/>
        </p:nvSpPr>
        <p:spPr>
          <a:xfrm>
            <a:off x="2070850" y="33965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84" name="Google Shape;884;p15"/>
          <p:cNvSpPr/>
          <p:nvPr/>
        </p:nvSpPr>
        <p:spPr>
          <a:xfrm>
            <a:off x="2187375" y="33965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85" name="Google Shape;885;p15"/>
          <p:cNvSpPr/>
          <p:nvPr/>
        </p:nvSpPr>
        <p:spPr>
          <a:xfrm>
            <a:off x="2303900" y="33965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86" name="Google Shape;886;p15"/>
          <p:cNvSpPr/>
          <p:nvPr/>
        </p:nvSpPr>
        <p:spPr>
          <a:xfrm>
            <a:off x="1954325" y="34902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87" name="Google Shape;887;p15"/>
          <p:cNvSpPr/>
          <p:nvPr/>
        </p:nvSpPr>
        <p:spPr>
          <a:xfrm>
            <a:off x="2070850" y="34902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88" name="Google Shape;888;p15"/>
          <p:cNvSpPr/>
          <p:nvPr/>
        </p:nvSpPr>
        <p:spPr>
          <a:xfrm>
            <a:off x="2187375" y="34902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89" name="Google Shape;889;p15"/>
          <p:cNvSpPr/>
          <p:nvPr/>
        </p:nvSpPr>
        <p:spPr>
          <a:xfrm>
            <a:off x="2303900" y="349023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90" name="Google Shape;890;p15"/>
          <p:cNvSpPr/>
          <p:nvPr/>
        </p:nvSpPr>
        <p:spPr>
          <a:xfrm>
            <a:off x="1954325" y="35839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91" name="Google Shape;891;p15"/>
          <p:cNvSpPr/>
          <p:nvPr/>
        </p:nvSpPr>
        <p:spPr>
          <a:xfrm>
            <a:off x="2070850" y="35839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92" name="Google Shape;892;p15"/>
          <p:cNvSpPr/>
          <p:nvPr/>
        </p:nvSpPr>
        <p:spPr>
          <a:xfrm>
            <a:off x="2187375" y="35839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93" name="Google Shape;893;p15"/>
          <p:cNvSpPr/>
          <p:nvPr/>
        </p:nvSpPr>
        <p:spPr>
          <a:xfrm>
            <a:off x="2303900" y="358396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94" name="Google Shape;894;p15"/>
          <p:cNvSpPr/>
          <p:nvPr/>
        </p:nvSpPr>
        <p:spPr>
          <a:xfrm>
            <a:off x="1954325" y="36776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95" name="Google Shape;895;p15"/>
          <p:cNvSpPr/>
          <p:nvPr/>
        </p:nvSpPr>
        <p:spPr>
          <a:xfrm>
            <a:off x="2070850" y="36776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96" name="Google Shape;896;p15"/>
          <p:cNvSpPr/>
          <p:nvPr/>
        </p:nvSpPr>
        <p:spPr>
          <a:xfrm>
            <a:off x="2187375" y="36776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97" name="Google Shape;897;p15"/>
          <p:cNvSpPr/>
          <p:nvPr/>
        </p:nvSpPr>
        <p:spPr>
          <a:xfrm>
            <a:off x="2303900" y="3677688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98" name="Google Shape;898;p15"/>
          <p:cNvSpPr/>
          <p:nvPr/>
        </p:nvSpPr>
        <p:spPr>
          <a:xfrm>
            <a:off x="1954325" y="3771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99" name="Google Shape;899;p15"/>
          <p:cNvSpPr/>
          <p:nvPr/>
        </p:nvSpPr>
        <p:spPr>
          <a:xfrm>
            <a:off x="2070850" y="3771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00" name="Google Shape;900;p15"/>
          <p:cNvSpPr/>
          <p:nvPr/>
        </p:nvSpPr>
        <p:spPr>
          <a:xfrm>
            <a:off x="2187375" y="3771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01" name="Google Shape;901;p15"/>
          <p:cNvSpPr/>
          <p:nvPr/>
        </p:nvSpPr>
        <p:spPr>
          <a:xfrm>
            <a:off x="2303900" y="3771413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02" name="Google Shape;902;p15"/>
          <p:cNvSpPr txBox="1"/>
          <p:nvPr>
            <p:ph type="title"/>
          </p:nvPr>
        </p:nvSpPr>
        <p:spPr>
          <a:xfrm>
            <a:off x="720000" y="549075"/>
            <a:ext cx="7704000" cy="6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3" name="Google Shape;903;p15"/>
          <p:cNvSpPr/>
          <p:nvPr/>
        </p:nvSpPr>
        <p:spPr>
          <a:xfrm>
            <a:off x="8155383" y="161709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04" name="Google Shape;904;p15"/>
          <p:cNvSpPr/>
          <p:nvPr/>
        </p:nvSpPr>
        <p:spPr>
          <a:xfrm flipH="1">
            <a:off x="877454" y="4127655"/>
            <a:ext cx="803034" cy="233096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2"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6"/>
          <p:cNvSpPr/>
          <p:nvPr/>
        </p:nvSpPr>
        <p:spPr>
          <a:xfrm>
            <a:off x="352275" y="815450"/>
            <a:ext cx="7695300" cy="4168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07" name="Google Shape;907;p16"/>
          <p:cNvSpPr/>
          <p:nvPr/>
        </p:nvSpPr>
        <p:spPr>
          <a:xfrm>
            <a:off x="539050" y="630775"/>
            <a:ext cx="7695300" cy="41682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08" name="Google Shape;908;p16"/>
          <p:cNvSpPr/>
          <p:nvPr/>
        </p:nvSpPr>
        <p:spPr>
          <a:xfrm>
            <a:off x="720000" y="540000"/>
            <a:ext cx="7704000" cy="6369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09" name="Google Shape;909;p16"/>
          <p:cNvSpPr/>
          <p:nvPr/>
        </p:nvSpPr>
        <p:spPr>
          <a:xfrm>
            <a:off x="720000" y="1673800"/>
            <a:ext cx="7704000" cy="2929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10" name="Google Shape;910;p16"/>
          <p:cNvSpPr/>
          <p:nvPr/>
        </p:nvSpPr>
        <p:spPr>
          <a:xfrm>
            <a:off x="5997175" y="1177000"/>
            <a:ext cx="2426700" cy="496800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11" name="Google Shape;911;p16"/>
          <p:cNvSpPr/>
          <p:nvPr/>
        </p:nvSpPr>
        <p:spPr>
          <a:xfrm>
            <a:off x="720000" y="1177000"/>
            <a:ext cx="5277300" cy="496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12" name="Google Shape;912;p16"/>
          <p:cNvSpPr txBox="1"/>
          <p:nvPr>
            <p:ph type="title"/>
          </p:nvPr>
        </p:nvSpPr>
        <p:spPr>
          <a:xfrm>
            <a:off x="720000" y="540000"/>
            <a:ext cx="7704000" cy="6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3" name="Google Shape;913;p16"/>
          <p:cNvSpPr/>
          <p:nvPr/>
        </p:nvSpPr>
        <p:spPr>
          <a:xfrm flipH="1">
            <a:off x="7952151" y="225150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14" name="Google Shape;914;p16"/>
          <p:cNvSpPr/>
          <p:nvPr/>
        </p:nvSpPr>
        <p:spPr>
          <a:xfrm>
            <a:off x="1186483" y="167884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3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7"/>
          <p:cNvSpPr/>
          <p:nvPr/>
        </p:nvSpPr>
        <p:spPr>
          <a:xfrm>
            <a:off x="352275" y="815450"/>
            <a:ext cx="7695300" cy="41682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17" name="Google Shape;917;p17"/>
          <p:cNvSpPr/>
          <p:nvPr/>
        </p:nvSpPr>
        <p:spPr>
          <a:xfrm>
            <a:off x="539050" y="630775"/>
            <a:ext cx="7695300" cy="41682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18" name="Google Shape;918;p17"/>
          <p:cNvSpPr/>
          <p:nvPr/>
        </p:nvSpPr>
        <p:spPr>
          <a:xfrm>
            <a:off x="720000" y="540000"/>
            <a:ext cx="7704000" cy="4063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19" name="Google Shape;919;p17"/>
          <p:cNvSpPr/>
          <p:nvPr/>
        </p:nvSpPr>
        <p:spPr>
          <a:xfrm>
            <a:off x="720000" y="3206850"/>
            <a:ext cx="3192600" cy="13965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20" name="Google Shape;920;p17"/>
          <p:cNvSpPr/>
          <p:nvPr/>
        </p:nvSpPr>
        <p:spPr>
          <a:xfrm>
            <a:off x="3912639" y="1176900"/>
            <a:ext cx="4511400" cy="34263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21" name="Google Shape;921;p17"/>
          <p:cNvSpPr txBox="1"/>
          <p:nvPr>
            <p:ph type="title"/>
          </p:nvPr>
        </p:nvSpPr>
        <p:spPr>
          <a:xfrm>
            <a:off x="720000" y="540000"/>
            <a:ext cx="31905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2" name="Google Shape;922;p17"/>
          <p:cNvSpPr/>
          <p:nvPr/>
        </p:nvSpPr>
        <p:spPr>
          <a:xfrm>
            <a:off x="3912650" y="540000"/>
            <a:ext cx="4501200" cy="636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23" name="Google Shape;923;p17"/>
          <p:cNvGrpSpPr/>
          <p:nvPr/>
        </p:nvGrpSpPr>
        <p:grpSpPr>
          <a:xfrm>
            <a:off x="1032538" y="2052113"/>
            <a:ext cx="2565425" cy="853175"/>
            <a:chOff x="1032538" y="1565638"/>
            <a:chExt cx="2565425" cy="853175"/>
          </a:xfrm>
        </p:grpSpPr>
        <p:sp>
          <p:nvSpPr>
            <p:cNvPr id="924" name="Google Shape;924;p17"/>
            <p:cNvSpPr/>
            <p:nvPr/>
          </p:nvSpPr>
          <p:spPr>
            <a:xfrm rot="5400000">
              <a:off x="3560463" y="15656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5" name="Google Shape;925;p17"/>
            <p:cNvSpPr/>
            <p:nvPr/>
          </p:nvSpPr>
          <p:spPr>
            <a:xfrm rot="5400000">
              <a:off x="3560463" y="16821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6" name="Google Shape;926;p17"/>
            <p:cNvSpPr/>
            <p:nvPr/>
          </p:nvSpPr>
          <p:spPr>
            <a:xfrm rot="5400000">
              <a:off x="3560463" y="17986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7" name="Google Shape;927;p17"/>
            <p:cNvSpPr/>
            <p:nvPr/>
          </p:nvSpPr>
          <p:spPr>
            <a:xfrm rot="5400000">
              <a:off x="3560463" y="19152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8" name="Google Shape;928;p17"/>
            <p:cNvSpPr/>
            <p:nvPr/>
          </p:nvSpPr>
          <p:spPr>
            <a:xfrm rot="5400000">
              <a:off x="3560463" y="20317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9" name="Google Shape;929;p17"/>
            <p:cNvSpPr/>
            <p:nvPr/>
          </p:nvSpPr>
          <p:spPr>
            <a:xfrm rot="5400000">
              <a:off x="3560463" y="21482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0" name="Google Shape;930;p17"/>
            <p:cNvSpPr/>
            <p:nvPr/>
          </p:nvSpPr>
          <p:spPr>
            <a:xfrm rot="5400000">
              <a:off x="3560463" y="22647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1" name="Google Shape;931;p17"/>
            <p:cNvSpPr/>
            <p:nvPr/>
          </p:nvSpPr>
          <p:spPr>
            <a:xfrm rot="5400000">
              <a:off x="3560463" y="23813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2" name="Google Shape;932;p17"/>
            <p:cNvSpPr/>
            <p:nvPr/>
          </p:nvSpPr>
          <p:spPr>
            <a:xfrm rot="5400000">
              <a:off x="3466738" y="15656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3" name="Google Shape;933;p17"/>
            <p:cNvSpPr/>
            <p:nvPr/>
          </p:nvSpPr>
          <p:spPr>
            <a:xfrm rot="5400000">
              <a:off x="3466738" y="16821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4" name="Google Shape;934;p17"/>
            <p:cNvSpPr/>
            <p:nvPr/>
          </p:nvSpPr>
          <p:spPr>
            <a:xfrm rot="5400000">
              <a:off x="3466738" y="17986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5" name="Google Shape;935;p17"/>
            <p:cNvSpPr/>
            <p:nvPr/>
          </p:nvSpPr>
          <p:spPr>
            <a:xfrm rot="5400000">
              <a:off x="3466738" y="19152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6" name="Google Shape;936;p17"/>
            <p:cNvSpPr/>
            <p:nvPr/>
          </p:nvSpPr>
          <p:spPr>
            <a:xfrm rot="5400000">
              <a:off x="3466738" y="20317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7" name="Google Shape;937;p17"/>
            <p:cNvSpPr/>
            <p:nvPr/>
          </p:nvSpPr>
          <p:spPr>
            <a:xfrm rot="5400000">
              <a:off x="3466738" y="21482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8" name="Google Shape;938;p17"/>
            <p:cNvSpPr/>
            <p:nvPr/>
          </p:nvSpPr>
          <p:spPr>
            <a:xfrm rot="5400000">
              <a:off x="3466738" y="22647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9" name="Google Shape;939;p17"/>
            <p:cNvSpPr/>
            <p:nvPr/>
          </p:nvSpPr>
          <p:spPr>
            <a:xfrm rot="5400000">
              <a:off x="3466738" y="23813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0" name="Google Shape;940;p17"/>
            <p:cNvSpPr/>
            <p:nvPr/>
          </p:nvSpPr>
          <p:spPr>
            <a:xfrm rot="5400000">
              <a:off x="3373013" y="15656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1" name="Google Shape;941;p17"/>
            <p:cNvSpPr/>
            <p:nvPr/>
          </p:nvSpPr>
          <p:spPr>
            <a:xfrm rot="5400000">
              <a:off x="3373013" y="16821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2" name="Google Shape;942;p17"/>
            <p:cNvSpPr/>
            <p:nvPr/>
          </p:nvSpPr>
          <p:spPr>
            <a:xfrm rot="5400000">
              <a:off x="3373013" y="17986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3" name="Google Shape;943;p17"/>
            <p:cNvSpPr/>
            <p:nvPr/>
          </p:nvSpPr>
          <p:spPr>
            <a:xfrm rot="5400000">
              <a:off x="3373013" y="19152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4" name="Google Shape;944;p17"/>
            <p:cNvSpPr/>
            <p:nvPr/>
          </p:nvSpPr>
          <p:spPr>
            <a:xfrm rot="5400000">
              <a:off x="3373013" y="20317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5" name="Google Shape;945;p17"/>
            <p:cNvSpPr/>
            <p:nvPr/>
          </p:nvSpPr>
          <p:spPr>
            <a:xfrm rot="5400000">
              <a:off x="3373013" y="21482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6" name="Google Shape;946;p17"/>
            <p:cNvSpPr/>
            <p:nvPr/>
          </p:nvSpPr>
          <p:spPr>
            <a:xfrm rot="5400000">
              <a:off x="3373013" y="22647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7" name="Google Shape;947;p17"/>
            <p:cNvSpPr/>
            <p:nvPr/>
          </p:nvSpPr>
          <p:spPr>
            <a:xfrm rot="5400000">
              <a:off x="3373013" y="23813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8" name="Google Shape;948;p17"/>
            <p:cNvSpPr/>
            <p:nvPr/>
          </p:nvSpPr>
          <p:spPr>
            <a:xfrm rot="5400000">
              <a:off x="3279288" y="15656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9" name="Google Shape;949;p17"/>
            <p:cNvSpPr/>
            <p:nvPr/>
          </p:nvSpPr>
          <p:spPr>
            <a:xfrm rot="5400000">
              <a:off x="3279288" y="16821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0" name="Google Shape;950;p17"/>
            <p:cNvSpPr/>
            <p:nvPr/>
          </p:nvSpPr>
          <p:spPr>
            <a:xfrm rot="5400000">
              <a:off x="3279288" y="17986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1" name="Google Shape;951;p17"/>
            <p:cNvSpPr/>
            <p:nvPr/>
          </p:nvSpPr>
          <p:spPr>
            <a:xfrm rot="5400000">
              <a:off x="3279288" y="19152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2" name="Google Shape;952;p17"/>
            <p:cNvSpPr/>
            <p:nvPr/>
          </p:nvSpPr>
          <p:spPr>
            <a:xfrm rot="5400000">
              <a:off x="3279288" y="20317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3" name="Google Shape;953;p17"/>
            <p:cNvSpPr/>
            <p:nvPr/>
          </p:nvSpPr>
          <p:spPr>
            <a:xfrm rot="5400000">
              <a:off x="3279288" y="21482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4" name="Google Shape;954;p17"/>
            <p:cNvSpPr/>
            <p:nvPr/>
          </p:nvSpPr>
          <p:spPr>
            <a:xfrm rot="5400000">
              <a:off x="3279288" y="22647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5" name="Google Shape;955;p17"/>
            <p:cNvSpPr/>
            <p:nvPr/>
          </p:nvSpPr>
          <p:spPr>
            <a:xfrm rot="5400000">
              <a:off x="3279288" y="23813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6" name="Google Shape;956;p17"/>
            <p:cNvSpPr/>
            <p:nvPr/>
          </p:nvSpPr>
          <p:spPr>
            <a:xfrm rot="5400000">
              <a:off x="3185563" y="15656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7" name="Google Shape;957;p17"/>
            <p:cNvSpPr/>
            <p:nvPr/>
          </p:nvSpPr>
          <p:spPr>
            <a:xfrm rot="5400000">
              <a:off x="3185563" y="16821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8" name="Google Shape;958;p17"/>
            <p:cNvSpPr/>
            <p:nvPr/>
          </p:nvSpPr>
          <p:spPr>
            <a:xfrm rot="5400000">
              <a:off x="3185563" y="17986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9" name="Google Shape;959;p17"/>
            <p:cNvSpPr/>
            <p:nvPr/>
          </p:nvSpPr>
          <p:spPr>
            <a:xfrm rot="5400000">
              <a:off x="3185563" y="19152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0" name="Google Shape;960;p17"/>
            <p:cNvSpPr/>
            <p:nvPr/>
          </p:nvSpPr>
          <p:spPr>
            <a:xfrm rot="5400000">
              <a:off x="3185563" y="20317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1" name="Google Shape;961;p17"/>
            <p:cNvSpPr/>
            <p:nvPr/>
          </p:nvSpPr>
          <p:spPr>
            <a:xfrm rot="5400000">
              <a:off x="3185563" y="21482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2" name="Google Shape;962;p17"/>
            <p:cNvSpPr/>
            <p:nvPr/>
          </p:nvSpPr>
          <p:spPr>
            <a:xfrm rot="5400000">
              <a:off x="3185563" y="22647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3" name="Google Shape;963;p17"/>
            <p:cNvSpPr/>
            <p:nvPr/>
          </p:nvSpPr>
          <p:spPr>
            <a:xfrm rot="5400000">
              <a:off x="3185563" y="23813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4" name="Google Shape;964;p17"/>
            <p:cNvSpPr/>
            <p:nvPr/>
          </p:nvSpPr>
          <p:spPr>
            <a:xfrm rot="5400000">
              <a:off x="3091838" y="15656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5" name="Google Shape;965;p17"/>
            <p:cNvSpPr/>
            <p:nvPr/>
          </p:nvSpPr>
          <p:spPr>
            <a:xfrm rot="5400000">
              <a:off x="3091838" y="16821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6" name="Google Shape;966;p17"/>
            <p:cNvSpPr/>
            <p:nvPr/>
          </p:nvSpPr>
          <p:spPr>
            <a:xfrm rot="5400000">
              <a:off x="3091838" y="17986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7" name="Google Shape;967;p17"/>
            <p:cNvSpPr/>
            <p:nvPr/>
          </p:nvSpPr>
          <p:spPr>
            <a:xfrm rot="5400000">
              <a:off x="3091838" y="19152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8" name="Google Shape;968;p17"/>
            <p:cNvSpPr/>
            <p:nvPr/>
          </p:nvSpPr>
          <p:spPr>
            <a:xfrm rot="5400000">
              <a:off x="3091838" y="20317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9" name="Google Shape;969;p17"/>
            <p:cNvSpPr/>
            <p:nvPr/>
          </p:nvSpPr>
          <p:spPr>
            <a:xfrm rot="5400000">
              <a:off x="3091838" y="21482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0" name="Google Shape;970;p17"/>
            <p:cNvSpPr/>
            <p:nvPr/>
          </p:nvSpPr>
          <p:spPr>
            <a:xfrm rot="5400000">
              <a:off x="3091838" y="22647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1" name="Google Shape;971;p17"/>
            <p:cNvSpPr/>
            <p:nvPr/>
          </p:nvSpPr>
          <p:spPr>
            <a:xfrm rot="5400000">
              <a:off x="3091838" y="23813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2" name="Google Shape;972;p17"/>
            <p:cNvSpPr/>
            <p:nvPr/>
          </p:nvSpPr>
          <p:spPr>
            <a:xfrm rot="5400000">
              <a:off x="2998113" y="15656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3" name="Google Shape;973;p17"/>
            <p:cNvSpPr/>
            <p:nvPr/>
          </p:nvSpPr>
          <p:spPr>
            <a:xfrm rot="5400000">
              <a:off x="2998113" y="16821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4" name="Google Shape;974;p17"/>
            <p:cNvSpPr/>
            <p:nvPr/>
          </p:nvSpPr>
          <p:spPr>
            <a:xfrm rot="5400000">
              <a:off x="2998113" y="17986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5" name="Google Shape;975;p17"/>
            <p:cNvSpPr/>
            <p:nvPr/>
          </p:nvSpPr>
          <p:spPr>
            <a:xfrm rot="5400000">
              <a:off x="2998113" y="19152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6" name="Google Shape;976;p17"/>
            <p:cNvSpPr/>
            <p:nvPr/>
          </p:nvSpPr>
          <p:spPr>
            <a:xfrm rot="5400000">
              <a:off x="2998113" y="20317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7" name="Google Shape;977;p17"/>
            <p:cNvSpPr/>
            <p:nvPr/>
          </p:nvSpPr>
          <p:spPr>
            <a:xfrm rot="5400000">
              <a:off x="2998113" y="21482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8" name="Google Shape;978;p17"/>
            <p:cNvSpPr/>
            <p:nvPr/>
          </p:nvSpPr>
          <p:spPr>
            <a:xfrm rot="5400000">
              <a:off x="2998113" y="22647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9" name="Google Shape;979;p17"/>
            <p:cNvSpPr/>
            <p:nvPr/>
          </p:nvSpPr>
          <p:spPr>
            <a:xfrm rot="5400000">
              <a:off x="2998113" y="23813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0" name="Google Shape;980;p17"/>
            <p:cNvSpPr/>
            <p:nvPr/>
          </p:nvSpPr>
          <p:spPr>
            <a:xfrm rot="5400000">
              <a:off x="2905713" y="15656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1" name="Google Shape;981;p17"/>
            <p:cNvSpPr/>
            <p:nvPr/>
          </p:nvSpPr>
          <p:spPr>
            <a:xfrm rot="5400000">
              <a:off x="2905713" y="16821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2" name="Google Shape;982;p17"/>
            <p:cNvSpPr/>
            <p:nvPr/>
          </p:nvSpPr>
          <p:spPr>
            <a:xfrm rot="5400000">
              <a:off x="2905713" y="17986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3" name="Google Shape;983;p17"/>
            <p:cNvSpPr/>
            <p:nvPr/>
          </p:nvSpPr>
          <p:spPr>
            <a:xfrm rot="5400000">
              <a:off x="2905713" y="19152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4" name="Google Shape;984;p17"/>
            <p:cNvSpPr/>
            <p:nvPr/>
          </p:nvSpPr>
          <p:spPr>
            <a:xfrm rot="5400000">
              <a:off x="2905713" y="20317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5" name="Google Shape;985;p17"/>
            <p:cNvSpPr/>
            <p:nvPr/>
          </p:nvSpPr>
          <p:spPr>
            <a:xfrm rot="5400000">
              <a:off x="2905713" y="21482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6" name="Google Shape;986;p17"/>
            <p:cNvSpPr/>
            <p:nvPr/>
          </p:nvSpPr>
          <p:spPr>
            <a:xfrm rot="5400000">
              <a:off x="2905713" y="22647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7" name="Google Shape;987;p17"/>
            <p:cNvSpPr/>
            <p:nvPr/>
          </p:nvSpPr>
          <p:spPr>
            <a:xfrm rot="5400000">
              <a:off x="2905713" y="23813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8" name="Google Shape;988;p17"/>
            <p:cNvSpPr/>
            <p:nvPr/>
          </p:nvSpPr>
          <p:spPr>
            <a:xfrm rot="5400000">
              <a:off x="2811988" y="15656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9" name="Google Shape;989;p17"/>
            <p:cNvSpPr/>
            <p:nvPr/>
          </p:nvSpPr>
          <p:spPr>
            <a:xfrm rot="5400000">
              <a:off x="2811988" y="16821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0" name="Google Shape;990;p17"/>
            <p:cNvSpPr/>
            <p:nvPr/>
          </p:nvSpPr>
          <p:spPr>
            <a:xfrm rot="5400000">
              <a:off x="2811988" y="17986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1" name="Google Shape;991;p17"/>
            <p:cNvSpPr/>
            <p:nvPr/>
          </p:nvSpPr>
          <p:spPr>
            <a:xfrm rot="5400000">
              <a:off x="2811988" y="19152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2" name="Google Shape;992;p17"/>
            <p:cNvSpPr/>
            <p:nvPr/>
          </p:nvSpPr>
          <p:spPr>
            <a:xfrm rot="5400000">
              <a:off x="2811988" y="20317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3" name="Google Shape;993;p17"/>
            <p:cNvSpPr/>
            <p:nvPr/>
          </p:nvSpPr>
          <p:spPr>
            <a:xfrm rot="5400000">
              <a:off x="2811988" y="21482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4" name="Google Shape;994;p17"/>
            <p:cNvSpPr/>
            <p:nvPr/>
          </p:nvSpPr>
          <p:spPr>
            <a:xfrm rot="5400000">
              <a:off x="2811988" y="22647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5" name="Google Shape;995;p17"/>
            <p:cNvSpPr/>
            <p:nvPr/>
          </p:nvSpPr>
          <p:spPr>
            <a:xfrm rot="5400000">
              <a:off x="2811988" y="23813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6" name="Google Shape;996;p17"/>
            <p:cNvSpPr/>
            <p:nvPr/>
          </p:nvSpPr>
          <p:spPr>
            <a:xfrm rot="5400000">
              <a:off x="2718263" y="15656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7" name="Google Shape;997;p17"/>
            <p:cNvSpPr/>
            <p:nvPr/>
          </p:nvSpPr>
          <p:spPr>
            <a:xfrm rot="5400000">
              <a:off x="2718263" y="16821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8" name="Google Shape;998;p17"/>
            <p:cNvSpPr/>
            <p:nvPr/>
          </p:nvSpPr>
          <p:spPr>
            <a:xfrm rot="5400000">
              <a:off x="2718263" y="17986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9" name="Google Shape;999;p17"/>
            <p:cNvSpPr/>
            <p:nvPr/>
          </p:nvSpPr>
          <p:spPr>
            <a:xfrm rot="5400000">
              <a:off x="2718263" y="19152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0" name="Google Shape;1000;p17"/>
            <p:cNvSpPr/>
            <p:nvPr/>
          </p:nvSpPr>
          <p:spPr>
            <a:xfrm rot="5400000">
              <a:off x="2718263" y="20317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1" name="Google Shape;1001;p17"/>
            <p:cNvSpPr/>
            <p:nvPr/>
          </p:nvSpPr>
          <p:spPr>
            <a:xfrm rot="5400000">
              <a:off x="2718263" y="21482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2" name="Google Shape;1002;p17"/>
            <p:cNvSpPr/>
            <p:nvPr/>
          </p:nvSpPr>
          <p:spPr>
            <a:xfrm rot="5400000">
              <a:off x="2718263" y="22647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3" name="Google Shape;1003;p17"/>
            <p:cNvSpPr/>
            <p:nvPr/>
          </p:nvSpPr>
          <p:spPr>
            <a:xfrm rot="5400000">
              <a:off x="2718263" y="23813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4" name="Google Shape;1004;p17"/>
            <p:cNvSpPr/>
            <p:nvPr/>
          </p:nvSpPr>
          <p:spPr>
            <a:xfrm rot="5400000">
              <a:off x="2624538" y="15656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5" name="Google Shape;1005;p17"/>
            <p:cNvSpPr/>
            <p:nvPr/>
          </p:nvSpPr>
          <p:spPr>
            <a:xfrm rot="5400000">
              <a:off x="2624538" y="16821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6" name="Google Shape;1006;p17"/>
            <p:cNvSpPr/>
            <p:nvPr/>
          </p:nvSpPr>
          <p:spPr>
            <a:xfrm rot="5400000">
              <a:off x="2624538" y="17986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" name="Google Shape;1007;p17"/>
            <p:cNvSpPr/>
            <p:nvPr/>
          </p:nvSpPr>
          <p:spPr>
            <a:xfrm rot="5400000">
              <a:off x="2624538" y="19152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" name="Google Shape;1008;p17"/>
            <p:cNvSpPr/>
            <p:nvPr/>
          </p:nvSpPr>
          <p:spPr>
            <a:xfrm rot="5400000">
              <a:off x="2624538" y="20317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" name="Google Shape;1009;p17"/>
            <p:cNvSpPr/>
            <p:nvPr/>
          </p:nvSpPr>
          <p:spPr>
            <a:xfrm rot="5400000">
              <a:off x="2624538" y="21482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0" name="Google Shape;1010;p17"/>
            <p:cNvSpPr/>
            <p:nvPr/>
          </p:nvSpPr>
          <p:spPr>
            <a:xfrm rot="5400000">
              <a:off x="2624538" y="22647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1" name="Google Shape;1011;p17"/>
            <p:cNvSpPr/>
            <p:nvPr/>
          </p:nvSpPr>
          <p:spPr>
            <a:xfrm rot="5400000">
              <a:off x="2624538" y="23813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2" name="Google Shape;1012;p17"/>
            <p:cNvSpPr/>
            <p:nvPr/>
          </p:nvSpPr>
          <p:spPr>
            <a:xfrm rot="5400000">
              <a:off x="2530825" y="15656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3" name="Google Shape;1013;p17"/>
            <p:cNvSpPr/>
            <p:nvPr/>
          </p:nvSpPr>
          <p:spPr>
            <a:xfrm rot="5400000">
              <a:off x="2530825" y="16821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4" name="Google Shape;1014;p17"/>
            <p:cNvSpPr/>
            <p:nvPr/>
          </p:nvSpPr>
          <p:spPr>
            <a:xfrm rot="5400000">
              <a:off x="2530825" y="17986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5" name="Google Shape;1015;p17"/>
            <p:cNvSpPr/>
            <p:nvPr/>
          </p:nvSpPr>
          <p:spPr>
            <a:xfrm rot="5400000">
              <a:off x="2530825" y="19152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6" name="Google Shape;1016;p17"/>
            <p:cNvSpPr/>
            <p:nvPr/>
          </p:nvSpPr>
          <p:spPr>
            <a:xfrm rot="5400000">
              <a:off x="2530825" y="20317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7" name="Google Shape;1017;p17"/>
            <p:cNvSpPr/>
            <p:nvPr/>
          </p:nvSpPr>
          <p:spPr>
            <a:xfrm rot="5400000">
              <a:off x="2530825" y="21482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8" name="Google Shape;1018;p17"/>
            <p:cNvSpPr/>
            <p:nvPr/>
          </p:nvSpPr>
          <p:spPr>
            <a:xfrm rot="5400000">
              <a:off x="2530825" y="22647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9" name="Google Shape;1019;p17"/>
            <p:cNvSpPr/>
            <p:nvPr/>
          </p:nvSpPr>
          <p:spPr>
            <a:xfrm rot="5400000">
              <a:off x="2530825" y="23813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0" name="Google Shape;1020;p17"/>
            <p:cNvSpPr/>
            <p:nvPr/>
          </p:nvSpPr>
          <p:spPr>
            <a:xfrm rot="5400000">
              <a:off x="2437100" y="15656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1" name="Google Shape;1021;p17"/>
            <p:cNvSpPr/>
            <p:nvPr/>
          </p:nvSpPr>
          <p:spPr>
            <a:xfrm rot="5400000">
              <a:off x="2437100" y="16821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2" name="Google Shape;1022;p17"/>
            <p:cNvSpPr/>
            <p:nvPr/>
          </p:nvSpPr>
          <p:spPr>
            <a:xfrm rot="5400000">
              <a:off x="2437100" y="17986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3" name="Google Shape;1023;p17"/>
            <p:cNvSpPr/>
            <p:nvPr/>
          </p:nvSpPr>
          <p:spPr>
            <a:xfrm rot="5400000">
              <a:off x="2437100" y="19152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4" name="Google Shape;1024;p17"/>
            <p:cNvSpPr/>
            <p:nvPr/>
          </p:nvSpPr>
          <p:spPr>
            <a:xfrm rot="5400000">
              <a:off x="2437100" y="20317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5" name="Google Shape;1025;p17"/>
            <p:cNvSpPr/>
            <p:nvPr/>
          </p:nvSpPr>
          <p:spPr>
            <a:xfrm rot="5400000">
              <a:off x="2437100" y="21482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6" name="Google Shape;1026;p17"/>
            <p:cNvSpPr/>
            <p:nvPr/>
          </p:nvSpPr>
          <p:spPr>
            <a:xfrm rot="5400000">
              <a:off x="2437100" y="22647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7" name="Google Shape;1027;p17"/>
            <p:cNvSpPr/>
            <p:nvPr/>
          </p:nvSpPr>
          <p:spPr>
            <a:xfrm rot="5400000">
              <a:off x="2437100" y="23813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8" name="Google Shape;1028;p17"/>
            <p:cNvSpPr/>
            <p:nvPr/>
          </p:nvSpPr>
          <p:spPr>
            <a:xfrm rot="5400000">
              <a:off x="2343375" y="15656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9" name="Google Shape;1029;p17"/>
            <p:cNvSpPr/>
            <p:nvPr/>
          </p:nvSpPr>
          <p:spPr>
            <a:xfrm rot="5400000">
              <a:off x="2343375" y="16821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0" name="Google Shape;1030;p17"/>
            <p:cNvSpPr/>
            <p:nvPr/>
          </p:nvSpPr>
          <p:spPr>
            <a:xfrm rot="5400000">
              <a:off x="2343375" y="17986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1" name="Google Shape;1031;p17"/>
            <p:cNvSpPr/>
            <p:nvPr/>
          </p:nvSpPr>
          <p:spPr>
            <a:xfrm rot="5400000">
              <a:off x="2343375" y="19152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2" name="Google Shape;1032;p17"/>
            <p:cNvSpPr/>
            <p:nvPr/>
          </p:nvSpPr>
          <p:spPr>
            <a:xfrm rot="5400000">
              <a:off x="2343375" y="20317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3" name="Google Shape;1033;p17"/>
            <p:cNvSpPr/>
            <p:nvPr/>
          </p:nvSpPr>
          <p:spPr>
            <a:xfrm rot="5400000">
              <a:off x="2343375" y="21482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4" name="Google Shape;1034;p17"/>
            <p:cNvSpPr/>
            <p:nvPr/>
          </p:nvSpPr>
          <p:spPr>
            <a:xfrm rot="5400000">
              <a:off x="2343375" y="22647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5" name="Google Shape;1035;p17"/>
            <p:cNvSpPr/>
            <p:nvPr/>
          </p:nvSpPr>
          <p:spPr>
            <a:xfrm rot="5400000">
              <a:off x="2343375" y="23813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6" name="Google Shape;1036;p17"/>
            <p:cNvSpPr/>
            <p:nvPr/>
          </p:nvSpPr>
          <p:spPr>
            <a:xfrm rot="5400000">
              <a:off x="2249650" y="15656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7" name="Google Shape;1037;p17"/>
            <p:cNvSpPr/>
            <p:nvPr/>
          </p:nvSpPr>
          <p:spPr>
            <a:xfrm rot="5400000">
              <a:off x="2249650" y="16821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8" name="Google Shape;1038;p17"/>
            <p:cNvSpPr/>
            <p:nvPr/>
          </p:nvSpPr>
          <p:spPr>
            <a:xfrm rot="5400000">
              <a:off x="2249650" y="17986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9" name="Google Shape;1039;p17"/>
            <p:cNvSpPr/>
            <p:nvPr/>
          </p:nvSpPr>
          <p:spPr>
            <a:xfrm rot="5400000">
              <a:off x="2249650" y="19152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0" name="Google Shape;1040;p17"/>
            <p:cNvSpPr/>
            <p:nvPr/>
          </p:nvSpPr>
          <p:spPr>
            <a:xfrm rot="5400000">
              <a:off x="2249650" y="20317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1" name="Google Shape;1041;p17"/>
            <p:cNvSpPr/>
            <p:nvPr/>
          </p:nvSpPr>
          <p:spPr>
            <a:xfrm rot="5400000">
              <a:off x="2249650" y="21482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2" name="Google Shape;1042;p17"/>
            <p:cNvSpPr/>
            <p:nvPr/>
          </p:nvSpPr>
          <p:spPr>
            <a:xfrm rot="5400000">
              <a:off x="2249650" y="22647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3" name="Google Shape;1043;p17"/>
            <p:cNvSpPr/>
            <p:nvPr/>
          </p:nvSpPr>
          <p:spPr>
            <a:xfrm rot="5400000">
              <a:off x="2249650" y="23813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4" name="Google Shape;1044;p17"/>
            <p:cNvSpPr/>
            <p:nvPr/>
          </p:nvSpPr>
          <p:spPr>
            <a:xfrm rot="5400000">
              <a:off x="2155925" y="15656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5" name="Google Shape;1045;p17"/>
            <p:cNvSpPr/>
            <p:nvPr/>
          </p:nvSpPr>
          <p:spPr>
            <a:xfrm rot="5400000">
              <a:off x="2155925" y="16821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6" name="Google Shape;1046;p17"/>
            <p:cNvSpPr/>
            <p:nvPr/>
          </p:nvSpPr>
          <p:spPr>
            <a:xfrm rot="5400000">
              <a:off x="2155925" y="17986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7" name="Google Shape;1047;p17"/>
            <p:cNvSpPr/>
            <p:nvPr/>
          </p:nvSpPr>
          <p:spPr>
            <a:xfrm rot="5400000">
              <a:off x="2155925" y="19152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" name="Google Shape;1048;p17"/>
            <p:cNvSpPr/>
            <p:nvPr/>
          </p:nvSpPr>
          <p:spPr>
            <a:xfrm rot="5400000">
              <a:off x="2155925" y="20317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" name="Google Shape;1049;p17"/>
            <p:cNvSpPr/>
            <p:nvPr/>
          </p:nvSpPr>
          <p:spPr>
            <a:xfrm rot="5400000">
              <a:off x="2155925" y="21482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0" name="Google Shape;1050;p17"/>
            <p:cNvSpPr/>
            <p:nvPr/>
          </p:nvSpPr>
          <p:spPr>
            <a:xfrm rot="5400000">
              <a:off x="2155925" y="22647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1" name="Google Shape;1051;p17"/>
            <p:cNvSpPr/>
            <p:nvPr/>
          </p:nvSpPr>
          <p:spPr>
            <a:xfrm rot="5400000">
              <a:off x="2155925" y="23813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2" name="Google Shape;1052;p17"/>
            <p:cNvSpPr/>
            <p:nvPr/>
          </p:nvSpPr>
          <p:spPr>
            <a:xfrm rot="5400000">
              <a:off x="2062200" y="15656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3" name="Google Shape;1053;p17"/>
            <p:cNvSpPr/>
            <p:nvPr/>
          </p:nvSpPr>
          <p:spPr>
            <a:xfrm rot="5400000">
              <a:off x="2062200" y="16821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4" name="Google Shape;1054;p17"/>
            <p:cNvSpPr/>
            <p:nvPr/>
          </p:nvSpPr>
          <p:spPr>
            <a:xfrm rot="5400000">
              <a:off x="2062200" y="17986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5" name="Google Shape;1055;p17"/>
            <p:cNvSpPr/>
            <p:nvPr/>
          </p:nvSpPr>
          <p:spPr>
            <a:xfrm rot="5400000">
              <a:off x="2062200" y="19152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6" name="Google Shape;1056;p17"/>
            <p:cNvSpPr/>
            <p:nvPr/>
          </p:nvSpPr>
          <p:spPr>
            <a:xfrm rot="5400000">
              <a:off x="2062200" y="20317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7" name="Google Shape;1057;p17"/>
            <p:cNvSpPr/>
            <p:nvPr/>
          </p:nvSpPr>
          <p:spPr>
            <a:xfrm rot="5400000">
              <a:off x="2062200" y="21482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8" name="Google Shape;1058;p17"/>
            <p:cNvSpPr/>
            <p:nvPr/>
          </p:nvSpPr>
          <p:spPr>
            <a:xfrm rot="5400000">
              <a:off x="2062200" y="22647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9" name="Google Shape;1059;p17"/>
            <p:cNvSpPr/>
            <p:nvPr/>
          </p:nvSpPr>
          <p:spPr>
            <a:xfrm rot="5400000">
              <a:off x="2062200" y="23813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0" name="Google Shape;1060;p17"/>
            <p:cNvSpPr/>
            <p:nvPr/>
          </p:nvSpPr>
          <p:spPr>
            <a:xfrm rot="5400000">
              <a:off x="1968475" y="15656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1" name="Google Shape;1061;p17"/>
            <p:cNvSpPr/>
            <p:nvPr/>
          </p:nvSpPr>
          <p:spPr>
            <a:xfrm rot="5400000">
              <a:off x="1968475" y="16821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2" name="Google Shape;1062;p17"/>
            <p:cNvSpPr/>
            <p:nvPr/>
          </p:nvSpPr>
          <p:spPr>
            <a:xfrm rot="5400000">
              <a:off x="1968475" y="17986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3" name="Google Shape;1063;p17"/>
            <p:cNvSpPr/>
            <p:nvPr/>
          </p:nvSpPr>
          <p:spPr>
            <a:xfrm rot="5400000">
              <a:off x="1968475" y="19152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4" name="Google Shape;1064;p17"/>
            <p:cNvSpPr/>
            <p:nvPr/>
          </p:nvSpPr>
          <p:spPr>
            <a:xfrm rot="5400000">
              <a:off x="1968475" y="20317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5" name="Google Shape;1065;p17"/>
            <p:cNvSpPr/>
            <p:nvPr/>
          </p:nvSpPr>
          <p:spPr>
            <a:xfrm rot="5400000">
              <a:off x="1968475" y="21482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6" name="Google Shape;1066;p17"/>
            <p:cNvSpPr/>
            <p:nvPr/>
          </p:nvSpPr>
          <p:spPr>
            <a:xfrm rot="5400000">
              <a:off x="1968475" y="22647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7" name="Google Shape;1067;p17"/>
            <p:cNvSpPr/>
            <p:nvPr/>
          </p:nvSpPr>
          <p:spPr>
            <a:xfrm rot="5400000">
              <a:off x="1968475" y="23813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8" name="Google Shape;1068;p17"/>
            <p:cNvSpPr/>
            <p:nvPr/>
          </p:nvSpPr>
          <p:spPr>
            <a:xfrm rot="5400000">
              <a:off x="1876075" y="15656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9" name="Google Shape;1069;p17"/>
            <p:cNvSpPr/>
            <p:nvPr/>
          </p:nvSpPr>
          <p:spPr>
            <a:xfrm rot="5400000">
              <a:off x="1876075" y="16821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0" name="Google Shape;1070;p17"/>
            <p:cNvSpPr/>
            <p:nvPr/>
          </p:nvSpPr>
          <p:spPr>
            <a:xfrm rot="5400000">
              <a:off x="1876075" y="17986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1" name="Google Shape;1071;p17"/>
            <p:cNvSpPr/>
            <p:nvPr/>
          </p:nvSpPr>
          <p:spPr>
            <a:xfrm rot="5400000">
              <a:off x="1876075" y="19152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2" name="Google Shape;1072;p17"/>
            <p:cNvSpPr/>
            <p:nvPr/>
          </p:nvSpPr>
          <p:spPr>
            <a:xfrm rot="5400000">
              <a:off x="1876075" y="20317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3" name="Google Shape;1073;p17"/>
            <p:cNvSpPr/>
            <p:nvPr/>
          </p:nvSpPr>
          <p:spPr>
            <a:xfrm rot="5400000">
              <a:off x="1876075" y="21482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4" name="Google Shape;1074;p17"/>
            <p:cNvSpPr/>
            <p:nvPr/>
          </p:nvSpPr>
          <p:spPr>
            <a:xfrm rot="5400000">
              <a:off x="1876075" y="22647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5" name="Google Shape;1075;p17"/>
            <p:cNvSpPr/>
            <p:nvPr/>
          </p:nvSpPr>
          <p:spPr>
            <a:xfrm rot="5400000">
              <a:off x="1876075" y="23813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6" name="Google Shape;1076;p17"/>
            <p:cNvSpPr/>
            <p:nvPr/>
          </p:nvSpPr>
          <p:spPr>
            <a:xfrm rot="5400000">
              <a:off x="1782350" y="15656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7" name="Google Shape;1077;p17"/>
            <p:cNvSpPr/>
            <p:nvPr/>
          </p:nvSpPr>
          <p:spPr>
            <a:xfrm rot="5400000">
              <a:off x="1782350" y="16821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8" name="Google Shape;1078;p17"/>
            <p:cNvSpPr/>
            <p:nvPr/>
          </p:nvSpPr>
          <p:spPr>
            <a:xfrm rot="5400000">
              <a:off x="1782350" y="17986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9" name="Google Shape;1079;p17"/>
            <p:cNvSpPr/>
            <p:nvPr/>
          </p:nvSpPr>
          <p:spPr>
            <a:xfrm rot="5400000">
              <a:off x="1782350" y="19152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0" name="Google Shape;1080;p17"/>
            <p:cNvSpPr/>
            <p:nvPr/>
          </p:nvSpPr>
          <p:spPr>
            <a:xfrm rot="5400000">
              <a:off x="1782350" y="20317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1" name="Google Shape;1081;p17"/>
            <p:cNvSpPr/>
            <p:nvPr/>
          </p:nvSpPr>
          <p:spPr>
            <a:xfrm rot="5400000">
              <a:off x="1782350" y="21482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2" name="Google Shape;1082;p17"/>
            <p:cNvSpPr/>
            <p:nvPr/>
          </p:nvSpPr>
          <p:spPr>
            <a:xfrm rot="5400000">
              <a:off x="1782350" y="22647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3" name="Google Shape;1083;p17"/>
            <p:cNvSpPr/>
            <p:nvPr/>
          </p:nvSpPr>
          <p:spPr>
            <a:xfrm rot="5400000">
              <a:off x="1782350" y="23813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4" name="Google Shape;1084;p17"/>
            <p:cNvSpPr/>
            <p:nvPr/>
          </p:nvSpPr>
          <p:spPr>
            <a:xfrm rot="5400000">
              <a:off x="1688625" y="15656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5" name="Google Shape;1085;p17"/>
            <p:cNvSpPr/>
            <p:nvPr/>
          </p:nvSpPr>
          <p:spPr>
            <a:xfrm rot="5400000">
              <a:off x="1688625" y="16821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6" name="Google Shape;1086;p17"/>
            <p:cNvSpPr/>
            <p:nvPr/>
          </p:nvSpPr>
          <p:spPr>
            <a:xfrm rot="5400000">
              <a:off x="1688625" y="17986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7" name="Google Shape;1087;p17"/>
            <p:cNvSpPr/>
            <p:nvPr/>
          </p:nvSpPr>
          <p:spPr>
            <a:xfrm rot="5400000">
              <a:off x="1688625" y="19152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8" name="Google Shape;1088;p17"/>
            <p:cNvSpPr/>
            <p:nvPr/>
          </p:nvSpPr>
          <p:spPr>
            <a:xfrm rot="5400000">
              <a:off x="1688625" y="20317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9" name="Google Shape;1089;p17"/>
            <p:cNvSpPr/>
            <p:nvPr/>
          </p:nvSpPr>
          <p:spPr>
            <a:xfrm rot="5400000">
              <a:off x="1688625" y="21482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0" name="Google Shape;1090;p17"/>
            <p:cNvSpPr/>
            <p:nvPr/>
          </p:nvSpPr>
          <p:spPr>
            <a:xfrm rot="5400000">
              <a:off x="1688625" y="22647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1" name="Google Shape;1091;p17"/>
            <p:cNvSpPr/>
            <p:nvPr/>
          </p:nvSpPr>
          <p:spPr>
            <a:xfrm rot="5400000">
              <a:off x="1688625" y="23813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2" name="Google Shape;1092;p17"/>
            <p:cNvSpPr/>
            <p:nvPr/>
          </p:nvSpPr>
          <p:spPr>
            <a:xfrm rot="5400000">
              <a:off x="1594900" y="15656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3" name="Google Shape;1093;p17"/>
            <p:cNvSpPr/>
            <p:nvPr/>
          </p:nvSpPr>
          <p:spPr>
            <a:xfrm rot="5400000">
              <a:off x="1594900" y="16821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4" name="Google Shape;1094;p17"/>
            <p:cNvSpPr/>
            <p:nvPr/>
          </p:nvSpPr>
          <p:spPr>
            <a:xfrm rot="5400000">
              <a:off x="1594900" y="17986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5" name="Google Shape;1095;p17"/>
            <p:cNvSpPr/>
            <p:nvPr/>
          </p:nvSpPr>
          <p:spPr>
            <a:xfrm rot="5400000">
              <a:off x="1594900" y="19152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6" name="Google Shape;1096;p17"/>
            <p:cNvSpPr/>
            <p:nvPr/>
          </p:nvSpPr>
          <p:spPr>
            <a:xfrm rot="5400000">
              <a:off x="1594900" y="20317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7" name="Google Shape;1097;p17"/>
            <p:cNvSpPr/>
            <p:nvPr/>
          </p:nvSpPr>
          <p:spPr>
            <a:xfrm rot="5400000">
              <a:off x="1594900" y="21482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8" name="Google Shape;1098;p17"/>
            <p:cNvSpPr/>
            <p:nvPr/>
          </p:nvSpPr>
          <p:spPr>
            <a:xfrm rot="5400000">
              <a:off x="1594900" y="22647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9" name="Google Shape;1099;p17"/>
            <p:cNvSpPr/>
            <p:nvPr/>
          </p:nvSpPr>
          <p:spPr>
            <a:xfrm rot="5400000">
              <a:off x="1594900" y="23813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0" name="Google Shape;1100;p17"/>
            <p:cNvSpPr/>
            <p:nvPr/>
          </p:nvSpPr>
          <p:spPr>
            <a:xfrm rot="5400000">
              <a:off x="1501163" y="15656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1" name="Google Shape;1101;p17"/>
            <p:cNvSpPr/>
            <p:nvPr/>
          </p:nvSpPr>
          <p:spPr>
            <a:xfrm rot="5400000">
              <a:off x="1501163" y="16821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2" name="Google Shape;1102;p17"/>
            <p:cNvSpPr/>
            <p:nvPr/>
          </p:nvSpPr>
          <p:spPr>
            <a:xfrm rot="5400000">
              <a:off x="1501163" y="17986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3" name="Google Shape;1103;p17"/>
            <p:cNvSpPr/>
            <p:nvPr/>
          </p:nvSpPr>
          <p:spPr>
            <a:xfrm rot="5400000">
              <a:off x="1501163" y="19152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4" name="Google Shape;1104;p17"/>
            <p:cNvSpPr/>
            <p:nvPr/>
          </p:nvSpPr>
          <p:spPr>
            <a:xfrm rot="5400000">
              <a:off x="1501163" y="20317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5" name="Google Shape;1105;p17"/>
            <p:cNvSpPr/>
            <p:nvPr/>
          </p:nvSpPr>
          <p:spPr>
            <a:xfrm rot="5400000">
              <a:off x="1501163" y="21482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6" name="Google Shape;1106;p17"/>
            <p:cNvSpPr/>
            <p:nvPr/>
          </p:nvSpPr>
          <p:spPr>
            <a:xfrm rot="5400000">
              <a:off x="1501163" y="22647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7" name="Google Shape;1107;p17"/>
            <p:cNvSpPr/>
            <p:nvPr/>
          </p:nvSpPr>
          <p:spPr>
            <a:xfrm rot="5400000">
              <a:off x="1501163" y="23813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8" name="Google Shape;1108;p17"/>
            <p:cNvSpPr/>
            <p:nvPr/>
          </p:nvSpPr>
          <p:spPr>
            <a:xfrm rot="5400000">
              <a:off x="1407438" y="15656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9" name="Google Shape;1109;p17"/>
            <p:cNvSpPr/>
            <p:nvPr/>
          </p:nvSpPr>
          <p:spPr>
            <a:xfrm rot="5400000">
              <a:off x="1407438" y="16821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0" name="Google Shape;1110;p17"/>
            <p:cNvSpPr/>
            <p:nvPr/>
          </p:nvSpPr>
          <p:spPr>
            <a:xfrm rot="5400000">
              <a:off x="1407438" y="17986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1" name="Google Shape;1111;p17"/>
            <p:cNvSpPr/>
            <p:nvPr/>
          </p:nvSpPr>
          <p:spPr>
            <a:xfrm rot="5400000">
              <a:off x="1407438" y="19152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2" name="Google Shape;1112;p17"/>
            <p:cNvSpPr/>
            <p:nvPr/>
          </p:nvSpPr>
          <p:spPr>
            <a:xfrm rot="5400000">
              <a:off x="1407438" y="20317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3" name="Google Shape;1113;p17"/>
            <p:cNvSpPr/>
            <p:nvPr/>
          </p:nvSpPr>
          <p:spPr>
            <a:xfrm rot="5400000">
              <a:off x="1407438" y="21482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4" name="Google Shape;1114;p17"/>
            <p:cNvSpPr/>
            <p:nvPr/>
          </p:nvSpPr>
          <p:spPr>
            <a:xfrm rot="5400000">
              <a:off x="1407438" y="22647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5" name="Google Shape;1115;p17"/>
            <p:cNvSpPr/>
            <p:nvPr/>
          </p:nvSpPr>
          <p:spPr>
            <a:xfrm rot="5400000">
              <a:off x="1407438" y="23813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6" name="Google Shape;1116;p17"/>
            <p:cNvSpPr/>
            <p:nvPr/>
          </p:nvSpPr>
          <p:spPr>
            <a:xfrm rot="5400000">
              <a:off x="1313713" y="15656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7" name="Google Shape;1117;p17"/>
            <p:cNvSpPr/>
            <p:nvPr/>
          </p:nvSpPr>
          <p:spPr>
            <a:xfrm rot="5400000">
              <a:off x="1313713" y="16821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8" name="Google Shape;1118;p17"/>
            <p:cNvSpPr/>
            <p:nvPr/>
          </p:nvSpPr>
          <p:spPr>
            <a:xfrm rot="5400000">
              <a:off x="1313713" y="17986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9" name="Google Shape;1119;p17"/>
            <p:cNvSpPr/>
            <p:nvPr/>
          </p:nvSpPr>
          <p:spPr>
            <a:xfrm rot="5400000">
              <a:off x="1313713" y="19152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0" name="Google Shape;1120;p17"/>
            <p:cNvSpPr/>
            <p:nvPr/>
          </p:nvSpPr>
          <p:spPr>
            <a:xfrm rot="5400000">
              <a:off x="1313713" y="20317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1" name="Google Shape;1121;p17"/>
            <p:cNvSpPr/>
            <p:nvPr/>
          </p:nvSpPr>
          <p:spPr>
            <a:xfrm rot="5400000">
              <a:off x="1313713" y="21482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2" name="Google Shape;1122;p17"/>
            <p:cNvSpPr/>
            <p:nvPr/>
          </p:nvSpPr>
          <p:spPr>
            <a:xfrm rot="5400000">
              <a:off x="1313713" y="22647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3" name="Google Shape;1123;p17"/>
            <p:cNvSpPr/>
            <p:nvPr/>
          </p:nvSpPr>
          <p:spPr>
            <a:xfrm rot="5400000">
              <a:off x="1313713" y="23813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4" name="Google Shape;1124;p17"/>
            <p:cNvSpPr/>
            <p:nvPr/>
          </p:nvSpPr>
          <p:spPr>
            <a:xfrm rot="5400000">
              <a:off x="1219988" y="15656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5" name="Google Shape;1125;p17"/>
            <p:cNvSpPr/>
            <p:nvPr/>
          </p:nvSpPr>
          <p:spPr>
            <a:xfrm rot="5400000">
              <a:off x="1219988" y="16821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6" name="Google Shape;1126;p17"/>
            <p:cNvSpPr/>
            <p:nvPr/>
          </p:nvSpPr>
          <p:spPr>
            <a:xfrm rot="5400000">
              <a:off x="1219988" y="17986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7" name="Google Shape;1127;p17"/>
            <p:cNvSpPr/>
            <p:nvPr/>
          </p:nvSpPr>
          <p:spPr>
            <a:xfrm rot="5400000">
              <a:off x="1219988" y="19152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8" name="Google Shape;1128;p17"/>
            <p:cNvSpPr/>
            <p:nvPr/>
          </p:nvSpPr>
          <p:spPr>
            <a:xfrm rot="5400000">
              <a:off x="1219988" y="20317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9" name="Google Shape;1129;p17"/>
            <p:cNvSpPr/>
            <p:nvPr/>
          </p:nvSpPr>
          <p:spPr>
            <a:xfrm rot="5400000">
              <a:off x="1219988" y="21482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0" name="Google Shape;1130;p17"/>
            <p:cNvSpPr/>
            <p:nvPr/>
          </p:nvSpPr>
          <p:spPr>
            <a:xfrm rot="5400000">
              <a:off x="1219988" y="22647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1" name="Google Shape;1131;p17"/>
            <p:cNvSpPr/>
            <p:nvPr/>
          </p:nvSpPr>
          <p:spPr>
            <a:xfrm rot="5400000">
              <a:off x="1219988" y="23813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2" name="Google Shape;1132;p17"/>
            <p:cNvSpPr/>
            <p:nvPr/>
          </p:nvSpPr>
          <p:spPr>
            <a:xfrm rot="5400000">
              <a:off x="1126263" y="15656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3" name="Google Shape;1133;p17"/>
            <p:cNvSpPr/>
            <p:nvPr/>
          </p:nvSpPr>
          <p:spPr>
            <a:xfrm rot="5400000">
              <a:off x="1126263" y="16821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4" name="Google Shape;1134;p17"/>
            <p:cNvSpPr/>
            <p:nvPr/>
          </p:nvSpPr>
          <p:spPr>
            <a:xfrm rot="5400000">
              <a:off x="1126263" y="17986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5" name="Google Shape;1135;p17"/>
            <p:cNvSpPr/>
            <p:nvPr/>
          </p:nvSpPr>
          <p:spPr>
            <a:xfrm rot="5400000">
              <a:off x="1126263" y="19152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6" name="Google Shape;1136;p17"/>
            <p:cNvSpPr/>
            <p:nvPr/>
          </p:nvSpPr>
          <p:spPr>
            <a:xfrm rot="5400000">
              <a:off x="1126263" y="20317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7" name="Google Shape;1137;p17"/>
            <p:cNvSpPr/>
            <p:nvPr/>
          </p:nvSpPr>
          <p:spPr>
            <a:xfrm rot="5400000">
              <a:off x="1126263" y="21482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8" name="Google Shape;1138;p17"/>
            <p:cNvSpPr/>
            <p:nvPr/>
          </p:nvSpPr>
          <p:spPr>
            <a:xfrm rot="5400000">
              <a:off x="1126263" y="22647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9" name="Google Shape;1139;p17"/>
            <p:cNvSpPr/>
            <p:nvPr/>
          </p:nvSpPr>
          <p:spPr>
            <a:xfrm rot="5400000">
              <a:off x="1126263" y="23813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0" name="Google Shape;1140;p17"/>
            <p:cNvSpPr/>
            <p:nvPr/>
          </p:nvSpPr>
          <p:spPr>
            <a:xfrm rot="5400000">
              <a:off x="1032538" y="15656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1" name="Google Shape;1141;p17"/>
            <p:cNvSpPr/>
            <p:nvPr/>
          </p:nvSpPr>
          <p:spPr>
            <a:xfrm rot="5400000">
              <a:off x="1032538" y="16821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2" name="Google Shape;1142;p17"/>
            <p:cNvSpPr/>
            <p:nvPr/>
          </p:nvSpPr>
          <p:spPr>
            <a:xfrm rot="5400000">
              <a:off x="1032538" y="17986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3" name="Google Shape;1143;p17"/>
            <p:cNvSpPr/>
            <p:nvPr/>
          </p:nvSpPr>
          <p:spPr>
            <a:xfrm rot="5400000">
              <a:off x="1032538" y="19152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4" name="Google Shape;1144;p17"/>
            <p:cNvSpPr/>
            <p:nvPr/>
          </p:nvSpPr>
          <p:spPr>
            <a:xfrm rot="5400000">
              <a:off x="1032538" y="20317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5" name="Google Shape;1145;p17"/>
            <p:cNvSpPr/>
            <p:nvPr/>
          </p:nvSpPr>
          <p:spPr>
            <a:xfrm rot="5400000">
              <a:off x="1032538" y="21482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6" name="Google Shape;1146;p17"/>
            <p:cNvSpPr/>
            <p:nvPr/>
          </p:nvSpPr>
          <p:spPr>
            <a:xfrm rot="5400000">
              <a:off x="1032538" y="22647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7" name="Google Shape;1147;p17"/>
            <p:cNvSpPr/>
            <p:nvPr/>
          </p:nvSpPr>
          <p:spPr>
            <a:xfrm rot="5400000">
              <a:off x="1032538" y="23813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48" name="Google Shape;1148;p17"/>
          <p:cNvGrpSpPr/>
          <p:nvPr/>
        </p:nvGrpSpPr>
        <p:grpSpPr>
          <a:xfrm>
            <a:off x="140970" y="314388"/>
            <a:ext cx="500507" cy="157674"/>
            <a:chOff x="1489842" y="2250175"/>
            <a:chExt cx="4263261" cy="1343050"/>
          </a:xfrm>
        </p:grpSpPr>
        <p:sp>
          <p:nvSpPr>
            <p:cNvPr id="1149" name="Google Shape;1149;p17"/>
            <p:cNvSpPr/>
            <p:nvPr/>
          </p:nvSpPr>
          <p:spPr>
            <a:xfrm>
              <a:off x="1545357" y="2319250"/>
              <a:ext cx="4152122" cy="1204900"/>
            </a:xfrm>
            <a:custGeom>
              <a:avLst/>
              <a:gdLst/>
              <a:ahLst/>
              <a:cxnLst/>
              <a:rect l="l" t="t" r="r" b="b"/>
              <a:pathLst>
                <a:path w="996908" h="48196" extrusionOk="0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0" name="Google Shape;1150;p17"/>
            <p:cNvSpPr/>
            <p:nvPr/>
          </p:nvSpPr>
          <p:spPr>
            <a:xfrm>
              <a:off x="1489842" y="2250175"/>
              <a:ext cx="4263261" cy="1343050"/>
            </a:xfrm>
            <a:custGeom>
              <a:avLst/>
              <a:gdLst/>
              <a:ahLst/>
              <a:cxnLst/>
              <a:rect l="l" t="t" r="r" b="b"/>
              <a:pathLst>
                <a:path w="1023592" h="53722" extrusionOk="0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51" name="Google Shape;1151;p17"/>
          <p:cNvSpPr/>
          <p:nvPr/>
        </p:nvSpPr>
        <p:spPr>
          <a:xfrm flipH="1">
            <a:off x="8234351" y="4731525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52" name="Google Shape;1152;p17"/>
          <p:cNvSpPr/>
          <p:nvPr/>
        </p:nvSpPr>
        <p:spPr>
          <a:xfrm>
            <a:off x="8234358" y="178659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4"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18"/>
          <p:cNvSpPr/>
          <p:nvPr/>
        </p:nvSpPr>
        <p:spPr>
          <a:xfrm>
            <a:off x="352275" y="815450"/>
            <a:ext cx="7695300" cy="4168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55" name="Google Shape;1155;p18"/>
          <p:cNvSpPr/>
          <p:nvPr/>
        </p:nvSpPr>
        <p:spPr>
          <a:xfrm>
            <a:off x="539050" y="630775"/>
            <a:ext cx="7695300" cy="41682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56" name="Google Shape;1156;p18"/>
          <p:cNvSpPr/>
          <p:nvPr/>
        </p:nvSpPr>
        <p:spPr>
          <a:xfrm>
            <a:off x="720000" y="540000"/>
            <a:ext cx="7704000" cy="37833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57" name="Google Shape;1157;p18"/>
          <p:cNvSpPr/>
          <p:nvPr/>
        </p:nvSpPr>
        <p:spPr>
          <a:xfrm>
            <a:off x="720000" y="4323325"/>
            <a:ext cx="7704000" cy="279900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58" name="Google Shape;1158;p18"/>
          <p:cNvSpPr/>
          <p:nvPr/>
        </p:nvSpPr>
        <p:spPr>
          <a:xfrm>
            <a:off x="720000" y="2917275"/>
            <a:ext cx="2283300" cy="14061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59" name="Google Shape;1159;p18"/>
          <p:cNvSpPr/>
          <p:nvPr/>
        </p:nvSpPr>
        <p:spPr>
          <a:xfrm>
            <a:off x="720000" y="540000"/>
            <a:ext cx="2283300" cy="2377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60" name="Google Shape;1160;p18"/>
          <p:cNvSpPr txBox="1"/>
          <p:nvPr>
            <p:ph type="title"/>
          </p:nvPr>
        </p:nvSpPr>
        <p:spPr>
          <a:xfrm>
            <a:off x="720000" y="540000"/>
            <a:ext cx="2283300" cy="23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161" name="Google Shape;1161;p18"/>
          <p:cNvGrpSpPr/>
          <p:nvPr/>
        </p:nvGrpSpPr>
        <p:grpSpPr>
          <a:xfrm>
            <a:off x="8423995" y="4798963"/>
            <a:ext cx="500507" cy="157674"/>
            <a:chOff x="1489842" y="2250175"/>
            <a:chExt cx="4263261" cy="1343050"/>
          </a:xfrm>
        </p:grpSpPr>
        <p:sp>
          <p:nvSpPr>
            <p:cNvPr id="1162" name="Google Shape;1162;p18"/>
            <p:cNvSpPr/>
            <p:nvPr/>
          </p:nvSpPr>
          <p:spPr>
            <a:xfrm>
              <a:off x="1545357" y="2319250"/>
              <a:ext cx="4152122" cy="1204900"/>
            </a:xfrm>
            <a:custGeom>
              <a:avLst/>
              <a:gdLst/>
              <a:ahLst/>
              <a:cxnLst/>
              <a:rect l="l" t="t" r="r" b="b"/>
              <a:pathLst>
                <a:path w="996908" h="48196" extrusionOk="0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3" name="Google Shape;1163;p18"/>
            <p:cNvSpPr/>
            <p:nvPr/>
          </p:nvSpPr>
          <p:spPr>
            <a:xfrm>
              <a:off x="1489842" y="2250175"/>
              <a:ext cx="4263261" cy="1343050"/>
            </a:xfrm>
            <a:custGeom>
              <a:avLst/>
              <a:gdLst/>
              <a:ahLst/>
              <a:cxnLst/>
              <a:rect l="l" t="t" r="r" b="b"/>
              <a:pathLst>
                <a:path w="1023592" h="53722" extrusionOk="0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64" name="Google Shape;1164;p18"/>
          <p:cNvSpPr/>
          <p:nvPr/>
        </p:nvSpPr>
        <p:spPr>
          <a:xfrm flipH="1">
            <a:off x="150133" y="157259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5"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9"/>
          <p:cNvSpPr/>
          <p:nvPr/>
        </p:nvSpPr>
        <p:spPr>
          <a:xfrm>
            <a:off x="352275" y="815450"/>
            <a:ext cx="7695300" cy="4168200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67" name="Google Shape;1167;p19"/>
          <p:cNvSpPr/>
          <p:nvPr/>
        </p:nvSpPr>
        <p:spPr>
          <a:xfrm>
            <a:off x="539050" y="630775"/>
            <a:ext cx="7695300" cy="4168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68" name="Google Shape;1168;p19"/>
          <p:cNvSpPr/>
          <p:nvPr/>
        </p:nvSpPr>
        <p:spPr>
          <a:xfrm>
            <a:off x="720000" y="540150"/>
            <a:ext cx="7704000" cy="4063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69" name="Google Shape;1169;p19"/>
          <p:cNvSpPr/>
          <p:nvPr/>
        </p:nvSpPr>
        <p:spPr>
          <a:xfrm>
            <a:off x="720000" y="540000"/>
            <a:ext cx="7704000" cy="6582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70" name="Google Shape;1170;p19"/>
          <p:cNvSpPr/>
          <p:nvPr/>
        </p:nvSpPr>
        <p:spPr>
          <a:xfrm>
            <a:off x="720000" y="1198200"/>
            <a:ext cx="2568000" cy="34050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71" name="Google Shape;1171;p19"/>
          <p:cNvSpPr/>
          <p:nvPr/>
        </p:nvSpPr>
        <p:spPr>
          <a:xfrm>
            <a:off x="3288000" y="1198200"/>
            <a:ext cx="2568000" cy="3405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72" name="Google Shape;1172;p19"/>
          <p:cNvSpPr/>
          <p:nvPr/>
        </p:nvSpPr>
        <p:spPr>
          <a:xfrm>
            <a:off x="5856000" y="1198200"/>
            <a:ext cx="2568000" cy="34050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73" name="Google Shape;1173;p19"/>
          <p:cNvSpPr txBox="1"/>
          <p:nvPr>
            <p:ph type="title"/>
          </p:nvPr>
        </p:nvSpPr>
        <p:spPr>
          <a:xfrm>
            <a:off x="728700" y="540000"/>
            <a:ext cx="41151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4" name="Google Shape;1174;p19"/>
          <p:cNvSpPr/>
          <p:nvPr/>
        </p:nvSpPr>
        <p:spPr>
          <a:xfrm>
            <a:off x="4835250" y="540000"/>
            <a:ext cx="3588900" cy="6582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75" name="Google Shape;1175;p19"/>
          <p:cNvSpPr/>
          <p:nvPr/>
        </p:nvSpPr>
        <p:spPr>
          <a:xfrm flipH="1">
            <a:off x="358341" y="206659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6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20"/>
          <p:cNvSpPr/>
          <p:nvPr/>
        </p:nvSpPr>
        <p:spPr>
          <a:xfrm>
            <a:off x="283025" y="921025"/>
            <a:ext cx="7764600" cy="41187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78" name="Google Shape;1178;p20"/>
          <p:cNvSpPr/>
          <p:nvPr/>
        </p:nvSpPr>
        <p:spPr>
          <a:xfrm>
            <a:off x="497225" y="726925"/>
            <a:ext cx="7737000" cy="41004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79" name="Google Shape;1179;p20"/>
          <p:cNvSpPr/>
          <p:nvPr/>
        </p:nvSpPr>
        <p:spPr>
          <a:xfrm>
            <a:off x="720000" y="540000"/>
            <a:ext cx="7704000" cy="4063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80" name="Google Shape;1180;p20"/>
          <p:cNvSpPr/>
          <p:nvPr/>
        </p:nvSpPr>
        <p:spPr>
          <a:xfrm>
            <a:off x="720000" y="2176650"/>
            <a:ext cx="5249100" cy="24276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81" name="Google Shape;1181;p20"/>
          <p:cNvSpPr/>
          <p:nvPr/>
        </p:nvSpPr>
        <p:spPr>
          <a:xfrm>
            <a:off x="3381750" y="540000"/>
            <a:ext cx="5046600" cy="16398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82" name="Google Shape;1182;p20"/>
          <p:cNvSpPr txBox="1"/>
          <p:nvPr>
            <p:ph type="title"/>
          </p:nvPr>
        </p:nvSpPr>
        <p:spPr>
          <a:xfrm>
            <a:off x="720000" y="540000"/>
            <a:ext cx="2661900" cy="16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183" name="Google Shape;1183;p20"/>
          <p:cNvGrpSpPr/>
          <p:nvPr/>
        </p:nvGrpSpPr>
        <p:grpSpPr>
          <a:xfrm>
            <a:off x="8428345" y="218163"/>
            <a:ext cx="500507" cy="157674"/>
            <a:chOff x="1489842" y="2250175"/>
            <a:chExt cx="4263261" cy="1343050"/>
          </a:xfrm>
        </p:grpSpPr>
        <p:sp>
          <p:nvSpPr>
            <p:cNvPr id="1184" name="Google Shape;1184;p20"/>
            <p:cNvSpPr/>
            <p:nvPr/>
          </p:nvSpPr>
          <p:spPr>
            <a:xfrm>
              <a:off x="1545357" y="2319250"/>
              <a:ext cx="4152122" cy="1204900"/>
            </a:xfrm>
            <a:custGeom>
              <a:avLst/>
              <a:gdLst/>
              <a:ahLst/>
              <a:cxnLst/>
              <a:rect l="l" t="t" r="r" b="b"/>
              <a:pathLst>
                <a:path w="996908" h="48196" extrusionOk="0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5" name="Google Shape;1185;p20"/>
            <p:cNvSpPr/>
            <p:nvPr/>
          </p:nvSpPr>
          <p:spPr>
            <a:xfrm>
              <a:off x="1489842" y="2250175"/>
              <a:ext cx="4263261" cy="1343050"/>
            </a:xfrm>
            <a:custGeom>
              <a:avLst/>
              <a:gdLst/>
              <a:ahLst/>
              <a:cxnLst/>
              <a:rect l="l" t="t" r="r" b="b"/>
              <a:pathLst>
                <a:path w="1023592" h="53722" extrusionOk="0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86" name="Google Shape;1186;p20"/>
          <p:cNvSpPr/>
          <p:nvPr/>
        </p:nvSpPr>
        <p:spPr>
          <a:xfrm flipH="1">
            <a:off x="5445601" y="180500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87" name="Google Shape;1187;p20"/>
          <p:cNvGrpSpPr/>
          <p:nvPr/>
        </p:nvGrpSpPr>
        <p:grpSpPr>
          <a:xfrm>
            <a:off x="8428345" y="4712613"/>
            <a:ext cx="500507" cy="157674"/>
            <a:chOff x="1489842" y="2250175"/>
            <a:chExt cx="4263261" cy="1343050"/>
          </a:xfrm>
        </p:grpSpPr>
        <p:sp>
          <p:nvSpPr>
            <p:cNvPr id="1188" name="Google Shape;1188;p20"/>
            <p:cNvSpPr/>
            <p:nvPr/>
          </p:nvSpPr>
          <p:spPr>
            <a:xfrm>
              <a:off x="1545357" y="2319250"/>
              <a:ext cx="4152122" cy="1204900"/>
            </a:xfrm>
            <a:custGeom>
              <a:avLst/>
              <a:gdLst/>
              <a:ahLst/>
              <a:cxnLst/>
              <a:rect l="l" t="t" r="r" b="b"/>
              <a:pathLst>
                <a:path w="996908" h="48196" extrusionOk="0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9" name="Google Shape;1189;p20"/>
            <p:cNvSpPr/>
            <p:nvPr/>
          </p:nvSpPr>
          <p:spPr>
            <a:xfrm>
              <a:off x="1489842" y="2250175"/>
              <a:ext cx="4263261" cy="1343050"/>
            </a:xfrm>
            <a:custGeom>
              <a:avLst/>
              <a:gdLst/>
              <a:ahLst/>
              <a:cxnLst/>
              <a:rect l="l" t="t" r="r" b="b"/>
              <a:pathLst>
                <a:path w="1023592" h="53722" extrusionOk="0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90" name="Google Shape;1190;p20"/>
          <p:cNvSpPr/>
          <p:nvPr/>
        </p:nvSpPr>
        <p:spPr>
          <a:xfrm>
            <a:off x="120733" y="218184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91" name="Google Shape;1191;p20"/>
          <p:cNvSpPr/>
          <p:nvPr/>
        </p:nvSpPr>
        <p:spPr>
          <a:xfrm>
            <a:off x="6517798" y="2770688"/>
            <a:ext cx="1340326" cy="12360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Montserrat;600"/>
              </a:rPr>
              <a:t>A</a:t>
            </a:r>
            <a:endParaRPr b="0" i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lt2"/>
              </a:solidFill>
              <a:latin typeface="Montserrat;60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"/>
          <p:cNvSpPr/>
          <p:nvPr/>
        </p:nvSpPr>
        <p:spPr>
          <a:xfrm>
            <a:off x="352275" y="815450"/>
            <a:ext cx="7695300" cy="4168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1" name="Google Shape;361;p3"/>
          <p:cNvSpPr/>
          <p:nvPr/>
        </p:nvSpPr>
        <p:spPr>
          <a:xfrm>
            <a:off x="539050" y="630775"/>
            <a:ext cx="7695300" cy="41682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2" name="Google Shape;362;p3"/>
          <p:cNvSpPr/>
          <p:nvPr/>
        </p:nvSpPr>
        <p:spPr>
          <a:xfrm>
            <a:off x="720000" y="540000"/>
            <a:ext cx="7704000" cy="6369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3" name="Google Shape;363;p3"/>
          <p:cNvSpPr/>
          <p:nvPr/>
        </p:nvSpPr>
        <p:spPr>
          <a:xfrm>
            <a:off x="720000" y="1176900"/>
            <a:ext cx="7704000" cy="3426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4" name="Google Shape;364;p3"/>
          <p:cNvSpPr/>
          <p:nvPr/>
        </p:nvSpPr>
        <p:spPr>
          <a:xfrm>
            <a:off x="720000" y="1176900"/>
            <a:ext cx="2426700" cy="496800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5" name="Google Shape;365;p3"/>
          <p:cNvSpPr/>
          <p:nvPr/>
        </p:nvSpPr>
        <p:spPr>
          <a:xfrm>
            <a:off x="3146700" y="1176900"/>
            <a:ext cx="5277300" cy="496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6" name="Google Shape;366;p3"/>
          <p:cNvSpPr txBox="1"/>
          <p:nvPr>
            <p:ph type="title"/>
          </p:nvPr>
        </p:nvSpPr>
        <p:spPr>
          <a:xfrm>
            <a:off x="720000" y="540000"/>
            <a:ext cx="7704000" cy="636900"/>
          </a:xfrm>
          <a:prstGeom prst="rect">
            <a:avLst/>
          </a:prstGeom>
          <a:noFill/>
          <a:ln>
            <a:noFill/>
          </a:ln>
          <a:effectLst>
            <a:outerShdw dist="28575" dir="108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7" name="Google Shape;367;p3"/>
          <p:cNvSpPr/>
          <p:nvPr/>
        </p:nvSpPr>
        <p:spPr>
          <a:xfrm flipH="1">
            <a:off x="7952151" y="225150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8" name="Google Shape;368;p3"/>
          <p:cNvSpPr/>
          <p:nvPr/>
        </p:nvSpPr>
        <p:spPr>
          <a:xfrm>
            <a:off x="1186483" y="167884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3">
  <p:cSld name="CUSTOM_12"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21"/>
          <p:cNvSpPr/>
          <p:nvPr/>
        </p:nvSpPr>
        <p:spPr>
          <a:xfrm>
            <a:off x="283025" y="921025"/>
            <a:ext cx="7764600" cy="41187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94" name="Google Shape;1194;p21"/>
          <p:cNvSpPr/>
          <p:nvPr/>
        </p:nvSpPr>
        <p:spPr>
          <a:xfrm>
            <a:off x="497225" y="726925"/>
            <a:ext cx="7737000" cy="41004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95" name="Google Shape;1195;p21"/>
          <p:cNvSpPr/>
          <p:nvPr/>
        </p:nvSpPr>
        <p:spPr>
          <a:xfrm>
            <a:off x="717450" y="540000"/>
            <a:ext cx="7708200" cy="4063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96" name="Google Shape;1196;p21"/>
          <p:cNvSpPr/>
          <p:nvPr/>
        </p:nvSpPr>
        <p:spPr>
          <a:xfrm>
            <a:off x="2924700" y="2145900"/>
            <a:ext cx="5503500" cy="24579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97" name="Google Shape;1197;p21"/>
          <p:cNvSpPr/>
          <p:nvPr/>
        </p:nvSpPr>
        <p:spPr>
          <a:xfrm>
            <a:off x="714000" y="540000"/>
            <a:ext cx="7708200" cy="16059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98" name="Google Shape;1198;p21"/>
          <p:cNvSpPr txBox="1"/>
          <p:nvPr>
            <p:ph type="title"/>
          </p:nvPr>
        </p:nvSpPr>
        <p:spPr>
          <a:xfrm>
            <a:off x="5797300" y="540000"/>
            <a:ext cx="2626800" cy="1605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199" name="Google Shape;1199;p21"/>
          <p:cNvGrpSpPr/>
          <p:nvPr/>
        </p:nvGrpSpPr>
        <p:grpSpPr>
          <a:xfrm>
            <a:off x="8428195" y="4742013"/>
            <a:ext cx="500507" cy="157674"/>
            <a:chOff x="1489842" y="2250175"/>
            <a:chExt cx="4263261" cy="1343050"/>
          </a:xfrm>
        </p:grpSpPr>
        <p:sp>
          <p:nvSpPr>
            <p:cNvPr id="1200" name="Google Shape;1200;p21"/>
            <p:cNvSpPr/>
            <p:nvPr/>
          </p:nvSpPr>
          <p:spPr>
            <a:xfrm>
              <a:off x="1545357" y="2319250"/>
              <a:ext cx="4152122" cy="1204900"/>
            </a:xfrm>
            <a:custGeom>
              <a:avLst/>
              <a:gdLst/>
              <a:ahLst/>
              <a:cxnLst/>
              <a:rect l="l" t="t" r="r" b="b"/>
              <a:pathLst>
                <a:path w="996908" h="48196" extrusionOk="0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1" name="Google Shape;1201;p21"/>
            <p:cNvSpPr/>
            <p:nvPr/>
          </p:nvSpPr>
          <p:spPr>
            <a:xfrm>
              <a:off x="1489842" y="2250175"/>
              <a:ext cx="4263261" cy="1343050"/>
            </a:xfrm>
            <a:custGeom>
              <a:avLst/>
              <a:gdLst/>
              <a:ahLst/>
              <a:cxnLst/>
              <a:rect l="l" t="t" r="r" b="b"/>
              <a:pathLst>
                <a:path w="1023592" h="53722" extrusionOk="0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02" name="Google Shape;1202;p21"/>
          <p:cNvSpPr/>
          <p:nvPr/>
        </p:nvSpPr>
        <p:spPr>
          <a:xfrm flipH="1">
            <a:off x="8234213" y="178637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03" name="Google Shape;1203;p21"/>
          <p:cNvSpPr/>
          <p:nvPr/>
        </p:nvSpPr>
        <p:spPr>
          <a:xfrm>
            <a:off x="2834508" y="178634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04" name="Google Shape;1204;p21"/>
          <p:cNvGrpSpPr/>
          <p:nvPr/>
        </p:nvGrpSpPr>
        <p:grpSpPr>
          <a:xfrm>
            <a:off x="213495" y="253988"/>
            <a:ext cx="500507" cy="157674"/>
            <a:chOff x="1489842" y="2250175"/>
            <a:chExt cx="4263261" cy="1343050"/>
          </a:xfrm>
        </p:grpSpPr>
        <p:sp>
          <p:nvSpPr>
            <p:cNvPr id="1205" name="Google Shape;1205;p21"/>
            <p:cNvSpPr/>
            <p:nvPr/>
          </p:nvSpPr>
          <p:spPr>
            <a:xfrm>
              <a:off x="1545357" y="2319250"/>
              <a:ext cx="4152122" cy="1204900"/>
            </a:xfrm>
            <a:custGeom>
              <a:avLst/>
              <a:gdLst/>
              <a:ahLst/>
              <a:cxnLst/>
              <a:rect l="l" t="t" r="r" b="b"/>
              <a:pathLst>
                <a:path w="996908" h="48196" extrusionOk="0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6" name="Google Shape;1206;p21"/>
            <p:cNvSpPr/>
            <p:nvPr/>
          </p:nvSpPr>
          <p:spPr>
            <a:xfrm>
              <a:off x="1489842" y="2250175"/>
              <a:ext cx="4263261" cy="1343050"/>
            </a:xfrm>
            <a:custGeom>
              <a:avLst/>
              <a:gdLst/>
              <a:ahLst/>
              <a:cxnLst/>
              <a:rect l="l" t="t" r="r" b="b"/>
              <a:pathLst>
                <a:path w="1023592" h="53722" extrusionOk="0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07" name="Google Shape;1207;p21"/>
          <p:cNvSpPr/>
          <p:nvPr/>
        </p:nvSpPr>
        <p:spPr>
          <a:xfrm>
            <a:off x="1278552" y="2753013"/>
            <a:ext cx="1098396" cy="12360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2"/>
                </a:solidFill>
                <a:latin typeface="Montserrat;600"/>
              </a:rPr>
              <a:t>B</a:t>
            </a:r>
            <a:endParaRPr b="0" i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dk2"/>
              </a:solidFill>
              <a:latin typeface="Montserrat;60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4">
  <p:cSld name="CUSTOM_13"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22"/>
          <p:cNvSpPr/>
          <p:nvPr/>
        </p:nvSpPr>
        <p:spPr>
          <a:xfrm>
            <a:off x="283025" y="921025"/>
            <a:ext cx="7764600" cy="41187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10" name="Google Shape;1210;p22"/>
          <p:cNvSpPr/>
          <p:nvPr/>
        </p:nvSpPr>
        <p:spPr>
          <a:xfrm>
            <a:off x="497225" y="726925"/>
            <a:ext cx="7737000" cy="41004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11" name="Google Shape;1211;p22"/>
          <p:cNvSpPr/>
          <p:nvPr/>
        </p:nvSpPr>
        <p:spPr>
          <a:xfrm>
            <a:off x="650950" y="540000"/>
            <a:ext cx="7708200" cy="4063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12" name="Google Shape;1212;p22"/>
          <p:cNvSpPr/>
          <p:nvPr/>
        </p:nvSpPr>
        <p:spPr>
          <a:xfrm>
            <a:off x="650950" y="540000"/>
            <a:ext cx="3806700" cy="8553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13" name="Google Shape;1213;p22"/>
          <p:cNvSpPr txBox="1"/>
          <p:nvPr>
            <p:ph type="title"/>
          </p:nvPr>
        </p:nvSpPr>
        <p:spPr>
          <a:xfrm>
            <a:off x="650950" y="540000"/>
            <a:ext cx="38067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214" name="Google Shape;1214;p22"/>
          <p:cNvGrpSpPr/>
          <p:nvPr/>
        </p:nvGrpSpPr>
        <p:grpSpPr>
          <a:xfrm>
            <a:off x="4457695" y="100488"/>
            <a:ext cx="500507" cy="157674"/>
            <a:chOff x="1489842" y="2250175"/>
            <a:chExt cx="4263261" cy="1343050"/>
          </a:xfrm>
        </p:grpSpPr>
        <p:sp>
          <p:nvSpPr>
            <p:cNvPr id="1215" name="Google Shape;1215;p22"/>
            <p:cNvSpPr/>
            <p:nvPr/>
          </p:nvSpPr>
          <p:spPr>
            <a:xfrm>
              <a:off x="1545357" y="2319250"/>
              <a:ext cx="4152122" cy="1204900"/>
            </a:xfrm>
            <a:custGeom>
              <a:avLst/>
              <a:gdLst/>
              <a:ahLst/>
              <a:cxnLst/>
              <a:rect l="l" t="t" r="r" b="b"/>
              <a:pathLst>
                <a:path w="996908" h="48196" extrusionOk="0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6" name="Google Shape;1216;p22"/>
            <p:cNvSpPr/>
            <p:nvPr/>
          </p:nvSpPr>
          <p:spPr>
            <a:xfrm>
              <a:off x="1489842" y="2250175"/>
              <a:ext cx="4263261" cy="1343050"/>
            </a:xfrm>
            <a:custGeom>
              <a:avLst/>
              <a:gdLst/>
              <a:ahLst/>
              <a:cxnLst/>
              <a:rect l="l" t="t" r="r" b="b"/>
              <a:pathLst>
                <a:path w="1023592" h="53722" extrusionOk="0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17" name="Google Shape;1217;p22"/>
          <p:cNvSpPr/>
          <p:nvPr/>
        </p:nvSpPr>
        <p:spPr>
          <a:xfrm flipH="1">
            <a:off x="8234213" y="197250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18" name="Google Shape;1218;p22"/>
          <p:cNvSpPr/>
          <p:nvPr/>
        </p:nvSpPr>
        <p:spPr>
          <a:xfrm>
            <a:off x="192908" y="258159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19" name="Google Shape;1219;p22"/>
          <p:cNvGrpSpPr/>
          <p:nvPr/>
        </p:nvGrpSpPr>
        <p:grpSpPr>
          <a:xfrm>
            <a:off x="8385482" y="4882063"/>
            <a:ext cx="500507" cy="157674"/>
            <a:chOff x="1489842" y="2250175"/>
            <a:chExt cx="4263261" cy="1343050"/>
          </a:xfrm>
        </p:grpSpPr>
        <p:sp>
          <p:nvSpPr>
            <p:cNvPr id="1220" name="Google Shape;1220;p22"/>
            <p:cNvSpPr/>
            <p:nvPr/>
          </p:nvSpPr>
          <p:spPr>
            <a:xfrm>
              <a:off x="1545357" y="2319250"/>
              <a:ext cx="4152122" cy="1204900"/>
            </a:xfrm>
            <a:custGeom>
              <a:avLst/>
              <a:gdLst/>
              <a:ahLst/>
              <a:cxnLst/>
              <a:rect l="l" t="t" r="r" b="b"/>
              <a:pathLst>
                <a:path w="996908" h="48196" extrusionOk="0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1" name="Google Shape;1221;p22"/>
            <p:cNvSpPr/>
            <p:nvPr/>
          </p:nvSpPr>
          <p:spPr>
            <a:xfrm>
              <a:off x="1489842" y="2250175"/>
              <a:ext cx="4263261" cy="1343050"/>
            </a:xfrm>
            <a:custGeom>
              <a:avLst/>
              <a:gdLst/>
              <a:ahLst/>
              <a:cxnLst/>
              <a:rect l="l" t="t" r="r" b="b"/>
              <a:pathLst>
                <a:path w="1023592" h="53722" extrusionOk="0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22" name="Google Shape;1222;p22"/>
          <p:cNvSpPr/>
          <p:nvPr/>
        </p:nvSpPr>
        <p:spPr>
          <a:xfrm>
            <a:off x="4640278" y="626425"/>
            <a:ext cx="621811" cy="6866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Montserrat;600"/>
              </a:rPr>
              <a:t>C</a:t>
            </a:r>
            <a:endParaRPr b="0" i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accent4"/>
              </a:solidFill>
              <a:latin typeface="Montserrat;600"/>
            </a:endParaRPr>
          </a:p>
        </p:txBody>
      </p:sp>
      <p:sp>
        <p:nvSpPr>
          <p:cNvPr id="1223" name="Google Shape;1223;p22"/>
          <p:cNvSpPr/>
          <p:nvPr/>
        </p:nvSpPr>
        <p:spPr>
          <a:xfrm>
            <a:off x="4457700" y="540000"/>
            <a:ext cx="1004100" cy="8553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24" name="Google Shape;1224;p22"/>
          <p:cNvSpPr/>
          <p:nvPr/>
        </p:nvSpPr>
        <p:spPr>
          <a:xfrm>
            <a:off x="5461800" y="540000"/>
            <a:ext cx="2897400" cy="8553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25" name="Google Shape;1225;p22"/>
          <p:cNvGrpSpPr/>
          <p:nvPr/>
        </p:nvGrpSpPr>
        <p:grpSpPr>
          <a:xfrm>
            <a:off x="5625888" y="667325"/>
            <a:ext cx="2565425" cy="620125"/>
            <a:chOff x="5625888" y="667325"/>
            <a:chExt cx="2565425" cy="620125"/>
          </a:xfrm>
        </p:grpSpPr>
        <p:sp>
          <p:nvSpPr>
            <p:cNvPr id="1226" name="Google Shape;1226;p22"/>
            <p:cNvSpPr/>
            <p:nvPr/>
          </p:nvSpPr>
          <p:spPr>
            <a:xfrm rot="5400000">
              <a:off x="8153813" y="6673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7" name="Google Shape;1227;p22"/>
            <p:cNvSpPr/>
            <p:nvPr/>
          </p:nvSpPr>
          <p:spPr>
            <a:xfrm rot="5400000">
              <a:off x="8153813" y="7838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8" name="Google Shape;1228;p22"/>
            <p:cNvSpPr/>
            <p:nvPr/>
          </p:nvSpPr>
          <p:spPr>
            <a:xfrm rot="5400000">
              <a:off x="8153813" y="90037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9" name="Google Shape;1229;p22"/>
            <p:cNvSpPr/>
            <p:nvPr/>
          </p:nvSpPr>
          <p:spPr>
            <a:xfrm rot="5400000">
              <a:off x="8153813" y="101690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0" name="Google Shape;1230;p22"/>
            <p:cNvSpPr/>
            <p:nvPr/>
          </p:nvSpPr>
          <p:spPr>
            <a:xfrm rot="5400000">
              <a:off x="8153813" y="11334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1" name="Google Shape;1231;p22"/>
            <p:cNvSpPr/>
            <p:nvPr/>
          </p:nvSpPr>
          <p:spPr>
            <a:xfrm rot="5400000">
              <a:off x="8153813" y="12499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2" name="Google Shape;1232;p22"/>
            <p:cNvSpPr/>
            <p:nvPr/>
          </p:nvSpPr>
          <p:spPr>
            <a:xfrm rot="5400000">
              <a:off x="8060088" y="6673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3" name="Google Shape;1233;p22"/>
            <p:cNvSpPr/>
            <p:nvPr/>
          </p:nvSpPr>
          <p:spPr>
            <a:xfrm rot="5400000">
              <a:off x="8060088" y="7838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4" name="Google Shape;1234;p22"/>
            <p:cNvSpPr/>
            <p:nvPr/>
          </p:nvSpPr>
          <p:spPr>
            <a:xfrm rot="5400000">
              <a:off x="8060088" y="90037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5" name="Google Shape;1235;p22"/>
            <p:cNvSpPr/>
            <p:nvPr/>
          </p:nvSpPr>
          <p:spPr>
            <a:xfrm rot="5400000">
              <a:off x="8060088" y="101690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6" name="Google Shape;1236;p22"/>
            <p:cNvSpPr/>
            <p:nvPr/>
          </p:nvSpPr>
          <p:spPr>
            <a:xfrm rot="5400000">
              <a:off x="8060088" y="11334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7" name="Google Shape;1237;p22"/>
            <p:cNvSpPr/>
            <p:nvPr/>
          </p:nvSpPr>
          <p:spPr>
            <a:xfrm rot="5400000">
              <a:off x="8060088" y="12499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8" name="Google Shape;1238;p22"/>
            <p:cNvSpPr/>
            <p:nvPr/>
          </p:nvSpPr>
          <p:spPr>
            <a:xfrm rot="5400000">
              <a:off x="7966363" y="6673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9" name="Google Shape;1239;p22"/>
            <p:cNvSpPr/>
            <p:nvPr/>
          </p:nvSpPr>
          <p:spPr>
            <a:xfrm rot="5400000">
              <a:off x="7966363" y="7838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0" name="Google Shape;1240;p22"/>
            <p:cNvSpPr/>
            <p:nvPr/>
          </p:nvSpPr>
          <p:spPr>
            <a:xfrm rot="5400000">
              <a:off x="7966363" y="90037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1" name="Google Shape;1241;p22"/>
            <p:cNvSpPr/>
            <p:nvPr/>
          </p:nvSpPr>
          <p:spPr>
            <a:xfrm rot="5400000">
              <a:off x="7966363" y="101690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2" name="Google Shape;1242;p22"/>
            <p:cNvSpPr/>
            <p:nvPr/>
          </p:nvSpPr>
          <p:spPr>
            <a:xfrm rot="5400000">
              <a:off x="7966363" y="11334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3" name="Google Shape;1243;p22"/>
            <p:cNvSpPr/>
            <p:nvPr/>
          </p:nvSpPr>
          <p:spPr>
            <a:xfrm rot="5400000">
              <a:off x="7966363" y="12499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4" name="Google Shape;1244;p22"/>
            <p:cNvSpPr/>
            <p:nvPr/>
          </p:nvSpPr>
          <p:spPr>
            <a:xfrm rot="5400000">
              <a:off x="7872638" y="6673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5" name="Google Shape;1245;p22"/>
            <p:cNvSpPr/>
            <p:nvPr/>
          </p:nvSpPr>
          <p:spPr>
            <a:xfrm rot="5400000">
              <a:off x="7872638" y="7838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6" name="Google Shape;1246;p22"/>
            <p:cNvSpPr/>
            <p:nvPr/>
          </p:nvSpPr>
          <p:spPr>
            <a:xfrm rot="5400000">
              <a:off x="7872638" y="90037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7" name="Google Shape;1247;p22"/>
            <p:cNvSpPr/>
            <p:nvPr/>
          </p:nvSpPr>
          <p:spPr>
            <a:xfrm rot="5400000">
              <a:off x="7872638" y="101690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8" name="Google Shape;1248;p22"/>
            <p:cNvSpPr/>
            <p:nvPr/>
          </p:nvSpPr>
          <p:spPr>
            <a:xfrm rot="5400000">
              <a:off x="7872638" y="11334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9" name="Google Shape;1249;p22"/>
            <p:cNvSpPr/>
            <p:nvPr/>
          </p:nvSpPr>
          <p:spPr>
            <a:xfrm rot="5400000">
              <a:off x="7872638" y="12499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0" name="Google Shape;1250;p22"/>
            <p:cNvSpPr/>
            <p:nvPr/>
          </p:nvSpPr>
          <p:spPr>
            <a:xfrm rot="5400000">
              <a:off x="7778913" y="6673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1" name="Google Shape;1251;p22"/>
            <p:cNvSpPr/>
            <p:nvPr/>
          </p:nvSpPr>
          <p:spPr>
            <a:xfrm rot="5400000">
              <a:off x="7778913" y="7838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2" name="Google Shape;1252;p22"/>
            <p:cNvSpPr/>
            <p:nvPr/>
          </p:nvSpPr>
          <p:spPr>
            <a:xfrm rot="5400000">
              <a:off x="7778913" y="90037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3" name="Google Shape;1253;p22"/>
            <p:cNvSpPr/>
            <p:nvPr/>
          </p:nvSpPr>
          <p:spPr>
            <a:xfrm rot="5400000">
              <a:off x="7778913" y="101690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4" name="Google Shape;1254;p22"/>
            <p:cNvSpPr/>
            <p:nvPr/>
          </p:nvSpPr>
          <p:spPr>
            <a:xfrm rot="5400000">
              <a:off x="7778913" y="11334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5" name="Google Shape;1255;p22"/>
            <p:cNvSpPr/>
            <p:nvPr/>
          </p:nvSpPr>
          <p:spPr>
            <a:xfrm rot="5400000">
              <a:off x="7778913" y="12499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6" name="Google Shape;1256;p22"/>
            <p:cNvSpPr/>
            <p:nvPr/>
          </p:nvSpPr>
          <p:spPr>
            <a:xfrm rot="5400000">
              <a:off x="7685188" y="6673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7" name="Google Shape;1257;p22"/>
            <p:cNvSpPr/>
            <p:nvPr/>
          </p:nvSpPr>
          <p:spPr>
            <a:xfrm rot="5400000">
              <a:off x="7685188" y="7838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8" name="Google Shape;1258;p22"/>
            <p:cNvSpPr/>
            <p:nvPr/>
          </p:nvSpPr>
          <p:spPr>
            <a:xfrm rot="5400000">
              <a:off x="7685188" y="90037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9" name="Google Shape;1259;p22"/>
            <p:cNvSpPr/>
            <p:nvPr/>
          </p:nvSpPr>
          <p:spPr>
            <a:xfrm rot="5400000">
              <a:off x="7685188" y="101690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0" name="Google Shape;1260;p22"/>
            <p:cNvSpPr/>
            <p:nvPr/>
          </p:nvSpPr>
          <p:spPr>
            <a:xfrm rot="5400000">
              <a:off x="7685188" y="11334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1" name="Google Shape;1261;p22"/>
            <p:cNvSpPr/>
            <p:nvPr/>
          </p:nvSpPr>
          <p:spPr>
            <a:xfrm rot="5400000">
              <a:off x="7685188" y="12499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2" name="Google Shape;1262;p22"/>
            <p:cNvSpPr/>
            <p:nvPr/>
          </p:nvSpPr>
          <p:spPr>
            <a:xfrm rot="5400000">
              <a:off x="7591463" y="6673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3" name="Google Shape;1263;p22"/>
            <p:cNvSpPr/>
            <p:nvPr/>
          </p:nvSpPr>
          <p:spPr>
            <a:xfrm rot="5400000">
              <a:off x="7591463" y="7838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4" name="Google Shape;1264;p22"/>
            <p:cNvSpPr/>
            <p:nvPr/>
          </p:nvSpPr>
          <p:spPr>
            <a:xfrm rot="5400000">
              <a:off x="7591463" y="90037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5" name="Google Shape;1265;p22"/>
            <p:cNvSpPr/>
            <p:nvPr/>
          </p:nvSpPr>
          <p:spPr>
            <a:xfrm rot="5400000">
              <a:off x="7591463" y="101690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6" name="Google Shape;1266;p22"/>
            <p:cNvSpPr/>
            <p:nvPr/>
          </p:nvSpPr>
          <p:spPr>
            <a:xfrm rot="5400000">
              <a:off x="7591463" y="11334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7" name="Google Shape;1267;p22"/>
            <p:cNvSpPr/>
            <p:nvPr/>
          </p:nvSpPr>
          <p:spPr>
            <a:xfrm rot="5400000">
              <a:off x="7591463" y="12499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8" name="Google Shape;1268;p22"/>
            <p:cNvSpPr/>
            <p:nvPr/>
          </p:nvSpPr>
          <p:spPr>
            <a:xfrm rot="5400000">
              <a:off x="7499063" y="6673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9" name="Google Shape;1269;p22"/>
            <p:cNvSpPr/>
            <p:nvPr/>
          </p:nvSpPr>
          <p:spPr>
            <a:xfrm rot="5400000">
              <a:off x="7499063" y="7838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0" name="Google Shape;1270;p22"/>
            <p:cNvSpPr/>
            <p:nvPr/>
          </p:nvSpPr>
          <p:spPr>
            <a:xfrm rot="5400000">
              <a:off x="7499063" y="90037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1" name="Google Shape;1271;p22"/>
            <p:cNvSpPr/>
            <p:nvPr/>
          </p:nvSpPr>
          <p:spPr>
            <a:xfrm rot="5400000">
              <a:off x="7499063" y="101690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2" name="Google Shape;1272;p22"/>
            <p:cNvSpPr/>
            <p:nvPr/>
          </p:nvSpPr>
          <p:spPr>
            <a:xfrm rot="5400000">
              <a:off x="7499063" y="11334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3" name="Google Shape;1273;p22"/>
            <p:cNvSpPr/>
            <p:nvPr/>
          </p:nvSpPr>
          <p:spPr>
            <a:xfrm rot="5400000">
              <a:off x="7499063" y="12499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4" name="Google Shape;1274;p22"/>
            <p:cNvSpPr/>
            <p:nvPr/>
          </p:nvSpPr>
          <p:spPr>
            <a:xfrm rot="5400000">
              <a:off x="7405338" y="6673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5" name="Google Shape;1275;p22"/>
            <p:cNvSpPr/>
            <p:nvPr/>
          </p:nvSpPr>
          <p:spPr>
            <a:xfrm rot="5400000">
              <a:off x="7405338" y="7838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6" name="Google Shape;1276;p22"/>
            <p:cNvSpPr/>
            <p:nvPr/>
          </p:nvSpPr>
          <p:spPr>
            <a:xfrm rot="5400000">
              <a:off x="7405338" y="90037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7" name="Google Shape;1277;p22"/>
            <p:cNvSpPr/>
            <p:nvPr/>
          </p:nvSpPr>
          <p:spPr>
            <a:xfrm rot="5400000">
              <a:off x="7405338" y="101690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8" name="Google Shape;1278;p22"/>
            <p:cNvSpPr/>
            <p:nvPr/>
          </p:nvSpPr>
          <p:spPr>
            <a:xfrm rot="5400000">
              <a:off x="7405338" y="11334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9" name="Google Shape;1279;p22"/>
            <p:cNvSpPr/>
            <p:nvPr/>
          </p:nvSpPr>
          <p:spPr>
            <a:xfrm rot="5400000">
              <a:off x="7405338" y="12499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0" name="Google Shape;1280;p22"/>
            <p:cNvSpPr/>
            <p:nvPr/>
          </p:nvSpPr>
          <p:spPr>
            <a:xfrm rot="5400000">
              <a:off x="7311613" y="6673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1" name="Google Shape;1281;p22"/>
            <p:cNvSpPr/>
            <p:nvPr/>
          </p:nvSpPr>
          <p:spPr>
            <a:xfrm rot="5400000">
              <a:off x="7311613" y="7838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2" name="Google Shape;1282;p22"/>
            <p:cNvSpPr/>
            <p:nvPr/>
          </p:nvSpPr>
          <p:spPr>
            <a:xfrm rot="5400000">
              <a:off x="7311613" y="90037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3" name="Google Shape;1283;p22"/>
            <p:cNvSpPr/>
            <p:nvPr/>
          </p:nvSpPr>
          <p:spPr>
            <a:xfrm rot="5400000">
              <a:off x="7311613" y="101690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4" name="Google Shape;1284;p22"/>
            <p:cNvSpPr/>
            <p:nvPr/>
          </p:nvSpPr>
          <p:spPr>
            <a:xfrm rot="5400000">
              <a:off x="7311613" y="11334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5" name="Google Shape;1285;p22"/>
            <p:cNvSpPr/>
            <p:nvPr/>
          </p:nvSpPr>
          <p:spPr>
            <a:xfrm rot="5400000">
              <a:off x="7311613" y="12499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6" name="Google Shape;1286;p22"/>
            <p:cNvSpPr/>
            <p:nvPr/>
          </p:nvSpPr>
          <p:spPr>
            <a:xfrm rot="5400000">
              <a:off x="7217888" y="6673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7" name="Google Shape;1287;p22"/>
            <p:cNvSpPr/>
            <p:nvPr/>
          </p:nvSpPr>
          <p:spPr>
            <a:xfrm rot="5400000">
              <a:off x="7217888" y="7838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8" name="Google Shape;1288;p22"/>
            <p:cNvSpPr/>
            <p:nvPr/>
          </p:nvSpPr>
          <p:spPr>
            <a:xfrm rot="5400000">
              <a:off x="7217888" y="90037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9" name="Google Shape;1289;p22"/>
            <p:cNvSpPr/>
            <p:nvPr/>
          </p:nvSpPr>
          <p:spPr>
            <a:xfrm rot="5400000">
              <a:off x="7217888" y="101690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0" name="Google Shape;1290;p22"/>
            <p:cNvSpPr/>
            <p:nvPr/>
          </p:nvSpPr>
          <p:spPr>
            <a:xfrm rot="5400000">
              <a:off x="7217888" y="11334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1" name="Google Shape;1291;p22"/>
            <p:cNvSpPr/>
            <p:nvPr/>
          </p:nvSpPr>
          <p:spPr>
            <a:xfrm rot="5400000">
              <a:off x="7217888" y="12499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2" name="Google Shape;1292;p22"/>
            <p:cNvSpPr/>
            <p:nvPr/>
          </p:nvSpPr>
          <p:spPr>
            <a:xfrm rot="5400000">
              <a:off x="7124175" y="6673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3" name="Google Shape;1293;p22"/>
            <p:cNvSpPr/>
            <p:nvPr/>
          </p:nvSpPr>
          <p:spPr>
            <a:xfrm rot="5400000">
              <a:off x="7124175" y="7838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4" name="Google Shape;1294;p22"/>
            <p:cNvSpPr/>
            <p:nvPr/>
          </p:nvSpPr>
          <p:spPr>
            <a:xfrm rot="5400000">
              <a:off x="7124175" y="90037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5" name="Google Shape;1295;p22"/>
            <p:cNvSpPr/>
            <p:nvPr/>
          </p:nvSpPr>
          <p:spPr>
            <a:xfrm rot="5400000">
              <a:off x="7124175" y="101690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6" name="Google Shape;1296;p22"/>
            <p:cNvSpPr/>
            <p:nvPr/>
          </p:nvSpPr>
          <p:spPr>
            <a:xfrm rot="5400000">
              <a:off x="7124175" y="11334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7" name="Google Shape;1297;p22"/>
            <p:cNvSpPr/>
            <p:nvPr/>
          </p:nvSpPr>
          <p:spPr>
            <a:xfrm rot="5400000">
              <a:off x="7124175" y="12499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8" name="Google Shape;1298;p22"/>
            <p:cNvSpPr/>
            <p:nvPr/>
          </p:nvSpPr>
          <p:spPr>
            <a:xfrm rot="5400000">
              <a:off x="7030450" y="6673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9" name="Google Shape;1299;p22"/>
            <p:cNvSpPr/>
            <p:nvPr/>
          </p:nvSpPr>
          <p:spPr>
            <a:xfrm rot="5400000">
              <a:off x="7030450" y="7838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0" name="Google Shape;1300;p22"/>
            <p:cNvSpPr/>
            <p:nvPr/>
          </p:nvSpPr>
          <p:spPr>
            <a:xfrm rot="5400000">
              <a:off x="7030450" y="90037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1" name="Google Shape;1301;p22"/>
            <p:cNvSpPr/>
            <p:nvPr/>
          </p:nvSpPr>
          <p:spPr>
            <a:xfrm rot="5400000">
              <a:off x="7030450" y="101690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2" name="Google Shape;1302;p22"/>
            <p:cNvSpPr/>
            <p:nvPr/>
          </p:nvSpPr>
          <p:spPr>
            <a:xfrm rot="5400000">
              <a:off x="7030450" y="11334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3" name="Google Shape;1303;p22"/>
            <p:cNvSpPr/>
            <p:nvPr/>
          </p:nvSpPr>
          <p:spPr>
            <a:xfrm rot="5400000">
              <a:off x="7030450" y="12499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4" name="Google Shape;1304;p22"/>
            <p:cNvSpPr/>
            <p:nvPr/>
          </p:nvSpPr>
          <p:spPr>
            <a:xfrm rot="5400000">
              <a:off x="6936725" y="6673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5" name="Google Shape;1305;p22"/>
            <p:cNvSpPr/>
            <p:nvPr/>
          </p:nvSpPr>
          <p:spPr>
            <a:xfrm rot="5400000">
              <a:off x="6936725" y="7838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6" name="Google Shape;1306;p22"/>
            <p:cNvSpPr/>
            <p:nvPr/>
          </p:nvSpPr>
          <p:spPr>
            <a:xfrm rot="5400000">
              <a:off x="6936725" y="90037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7" name="Google Shape;1307;p22"/>
            <p:cNvSpPr/>
            <p:nvPr/>
          </p:nvSpPr>
          <p:spPr>
            <a:xfrm rot="5400000">
              <a:off x="6936725" y="101690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8" name="Google Shape;1308;p22"/>
            <p:cNvSpPr/>
            <p:nvPr/>
          </p:nvSpPr>
          <p:spPr>
            <a:xfrm rot="5400000">
              <a:off x="6936725" y="11334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9" name="Google Shape;1309;p22"/>
            <p:cNvSpPr/>
            <p:nvPr/>
          </p:nvSpPr>
          <p:spPr>
            <a:xfrm rot="5400000">
              <a:off x="6936725" y="12499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0" name="Google Shape;1310;p22"/>
            <p:cNvSpPr/>
            <p:nvPr/>
          </p:nvSpPr>
          <p:spPr>
            <a:xfrm rot="5400000">
              <a:off x="6843000" y="6673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1" name="Google Shape;1311;p22"/>
            <p:cNvSpPr/>
            <p:nvPr/>
          </p:nvSpPr>
          <p:spPr>
            <a:xfrm rot="5400000">
              <a:off x="6843000" y="7838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2" name="Google Shape;1312;p22"/>
            <p:cNvSpPr/>
            <p:nvPr/>
          </p:nvSpPr>
          <p:spPr>
            <a:xfrm rot="5400000">
              <a:off x="6843000" y="90037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3" name="Google Shape;1313;p22"/>
            <p:cNvSpPr/>
            <p:nvPr/>
          </p:nvSpPr>
          <p:spPr>
            <a:xfrm rot="5400000">
              <a:off x="6843000" y="101690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4" name="Google Shape;1314;p22"/>
            <p:cNvSpPr/>
            <p:nvPr/>
          </p:nvSpPr>
          <p:spPr>
            <a:xfrm rot="5400000">
              <a:off x="6843000" y="11334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5" name="Google Shape;1315;p22"/>
            <p:cNvSpPr/>
            <p:nvPr/>
          </p:nvSpPr>
          <p:spPr>
            <a:xfrm rot="5400000">
              <a:off x="6843000" y="12499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6" name="Google Shape;1316;p22"/>
            <p:cNvSpPr/>
            <p:nvPr/>
          </p:nvSpPr>
          <p:spPr>
            <a:xfrm rot="5400000">
              <a:off x="6749275" y="6673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7" name="Google Shape;1317;p22"/>
            <p:cNvSpPr/>
            <p:nvPr/>
          </p:nvSpPr>
          <p:spPr>
            <a:xfrm rot="5400000">
              <a:off x="6749275" y="7838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8" name="Google Shape;1318;p22"/>
            <p:cNvSpPr/>
            <p:nvPr/>
          </p:nvSpPr>
          <p:spPr>
            <a:xfrm rot="5400000">
              <a:off x="6749275" y="90037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9" name="Google Shape;1319;p22"/>
            <p:cNvSpPr/>
            <p:nvPr/>
          </p:nvSpPr>
          <p:spPr>
            <a:xfrm rot="5400000">
              <a:off x="6749275" y="101690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0" name="Google Shape;1320;p22"/>
            <p:cNvSpPr/>
            <p:nvPr/>
          </p:nvSpPr>
          <p:spPr>
            <a:xfrm rot="5400000">
              <a:off x="6749275" y="11334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1" name="Google Shape;1321;p22"/>
            <p:cNvSpPr/>
            <p:nvPr/>
          </p:nvSpPr>
          <p:spPr>
            <a:xfrm rot="5400000">
              <a:off x="6749275" y="12499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2" name="Google Shape;1322;p22"/>
            <p:cNvSpPr/>
            <p:nvPr/>
          </p:nvSpPr>
          <p:spPr>
            <a:xfrm rot="5400000">
              <a:off x="6655550" y="6673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3" name="Google Shape;1323;p22"/>
            <p:cNvSpPr/>
            <p:nvPr/>
          </p:nvSpPr>
          <p:spPr>
            <a:xfrm rot="5400000">
              <a:off x="6655550" y="7838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4" name="Google Shape;1324;p22"/>
            <p:cNvSpPr/>
            <p:nvPr/>
          </p:nvSpPr>
          <p:spPr>
            <a:xfrm rot="5400000">
              <a:off x="6655550" y="90037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5" name="Google Shape;1325;p22"/>
            <p:cNvSpPr/>
            <p:nvPr/>
          </p:nvSpPr>
          <p:spPr>
            <a:xfrm rot="5400000">
              <a:off x="6655550" y="101690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6" name="Google Shape;1326;p22"/>
            <p:cNvSpPr/>
            <p:nvPr/>
          </p:nvSpPr>
          <p:spPr>
            <a:xfrm rot="5400000">
              <a:off x="6655550" y="11334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7" name="Google Shape;1327;p22"/>
            <p:cNvSpPr/>
            <p:nvPr/>
          </p:nvSpPr>
          <p:spPr>
            <a:xfrm rot="5400000">
              <a:off x="6655550" y="12499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8" name="Google Shape;1328;p22"/>
            <p:cNvSpPr/>
            <p:nvPr/>
          </p:nvSpPr>
          <p:spPr>
            <a:xfrm rot="5400000">
              <a:off x="6561825" y="6673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9" name="Google Shape;1329;p22"/>
            <p:cNvSpPr/>
            <p:nvPr/>
          </p:nvSpPr>
          <p:spPr>
            <a:xfrm rot="5400000">
              <a:off x="6561825" y="7838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0" name="Google Shape;1330;p22"/>
            <p:cNvSpPr/>
            <p:nvPr/>
          </p:nvSpPr>
          <p:spPr>
            <a:xfrm rot="5400000">
              <a:off x="6561825" y="90037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1" name="Google Shape;1331;p22"/>
            <p:cNvSpPr/>
            <p:nvPr/>
          </p:nvSpPr>
          <p:spPr>
            <a:xfrm rot="5400000">
              <a:off x="6561825" y="101690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2" name="Google Shape;1332;p22"/>
            <p:cNvSpPr/>
            <p:nvPr/>
          </p:nvSpPr>
          <p:spPr>
            <a:xfrm rot="5400000">
              <a:off x="6561825" y="11334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3" name="Google Shape;1333;p22"/>
            <p:cNvSpPr/>
            <p:nvPr/>
          </p:nvSpPr>
          <p:spPr>
            <a:xfrm rot="5400000">
              <a:off x="6561825" y="12499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4" name="Google Shape;1334;p22"/>
            <p:cNvSpPr/>
            <p:nvPr/>
          </p:nvSpPr>
          <p:spPr>
            <a:xfrm rot="5400000">
              <a:off x="6469425" y="6673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5" name="Google Shape;1335;p22"/>
            <p:cNvSpPr/>
            <p:nvPr/>
          </p:nvSpPr>
          <p:spPr>
            <a:xfrm rot="5400000">
              <a:off x="6469425" y="7838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6" name="Google Shape;1336;p22"/>
            <p:cNvSpPr/>
            <p:nvPr/>
          </p:nvSpPr>
          <p:spPr>
            <a:xfrm rot="5400000">
              <a:off x="6469425" y="90037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7" name="Google Shape;1337;p22"/>
            <p:cNvSpPr/>
            <p:nvPr/>
          </p:nvSpPr>
          <p:spPr>
            <a:xfrm rot="5400000">
              <a:off x="6469425" y="101690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8" name="Google Shape;1338;p22"/>
            <p:cNvSpPr/>
            <p:nvPr/>
          </p:nvSpPr>
          <p:spPr>
            <a:xfrm rot="5400000">
              <a:off x="6469425" y="11334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9" name="Google Shape;1339;p22"/>
            <p:cNvSpPr/>
            <p:nvPr/>
          </p:nvSpPr>
          <p:spPr>
            <a:xfrm rot="5400000">
              <a:off x="6469425" y="12499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0" name="Google Shape;1340;p22"/>
            <p:cNvSpPr/>
            <p:nvPr/>
          </p:nvSpPr>
          <p:spPr>
            <a:xfrm rot="5400000">
              <a:off x="6375700" y="6673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1" name="Google Shape;1341;p22"/>
            <p:cNvSpPr/>
            <p:nvPr/>
          </p:nvSpPr>
          <p:spPr>
            <a:xfrm rot="5400000">
              <a:off x="6375700" y="7838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2" name="Google Shape;1342;p22"/>
            <p:cNvSpPr/>
            <p:nvPr/>
          </p:nvSpPr>
          <p:spPr>
            <a:xfrm rot="5400000">
              <a:off x="6375700" y="90037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3" name="Google Shape;1343;p22"/>
            <p:cNvSpPr/>
            <p:nvPr/>
          </p:nvSpPr>
          <p:spPr>
            <a:xfrm rot="5400000">
              <a:off x="6375700" y="101690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4" name="Google Shape;1344;p22"/>
            <p:cNvSpPr/>
            <p:nvPr/>
          </p:nvSpPr>
          <p:spPr>
            <a:xfrm rot="5400000">
              <a:off x="6375700" y="11334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5" name="Google Shape;1345;p22"/>
            <p:cNvSpPr/>
            <p:nvPr/>
          </p:nvSpPr>
          <p:spPr>
            <a:xfrm rot="5400000">
              <a:off x="6375700" y="12499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6" name="Google Shape;1346;p22"/>
            <p:cNvSpPr/>
            <p:nvPr/>
          </p:nvSpPr>
          <p:spPr>
            <a:xfrm rot="5400000">
              <a:off x="6281975" y="6673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7" name="Google Shape;1347;p22"/>
            <p:cNvSpPr/>
            <p:nvPr/>
          </p:nvSpPr>
          <p:spPr>
            <a:xfrm rot="5400000">
              <a:off x="6281975" y="7838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8" name="Google Shape;1348;p22"/>
            <p:cNvSpPr/>
            <p:nvPr/>
          </p:nvSpPr>
          <p:spPr>
            <a:xfrm rot="5400000">
              <a:off x="6281975" y="90037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9" name="Google Shape;1349;p22"/>
            <p:cNvSpPr/>
            <p:nvPr/>
          </p:nvSpPr>
          <p:spPr>
            <a:xfrm rot="5400000">
              <a:off x="6281975" y="101690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0" name="Google Shape;1350;p22"/>
            <p:cNvSpPr/>
            <p:nvPr/>
          </p:nvSpPr>
          <p:spPr>
            <a:xfrm rot="5400000">
              <a:off x="6281975" y="11334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1" name="Google Shape;1351;p22"/>
            <p:cNvSpPr/>
            <p:nvPr/>
          </p:nvSpPr>
          <p:spPr>
            <a:xfrm rot="5400000">
              <a:off x="6281975" y="12499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2" name="Google Shape;1352;p22"/>
            <p:cNvSpPr/>
            <p:nvPr/>
          </p:nvSpPr>
          <p:spPr>
            <a:xfrm rot="5400000">
              <a:off x="6188250" y="6673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3" name="Google Shape;1353;p22"/>
            <p:cNvSpPr/>
            <p:nvPr/>
          </p:nvSpPr>
          <p:spPr>
            <a:xfrm rot="5400000">
              <a:off x="6188250" y="7838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4" name="Google Shape;1354;p22"/>
            <p:cNvSpPr/>
            <p:nvPr/>
          </p:nvSpPr>
          <p:spPr>
            <a:xfrm rot="5400000">
              <a:off x="6188250" y="90037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5" name="Google Shape;1355;p22"/>
            <p:cNvSpPr/>
            <p:nvPr/>
          </p:nvSpPr>
          <p:spPr>
            <a:xfrm rot="5400000">
              <a:off x="6188250" y="101690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6" name="Google Shape;1356;p22"/>
            <p:cNvSpPr/>
            <p:nvPr/>
          </p:nvSpPr>
          <p:spPr>
            <a:xfrm rot="5400000">
              <a:off x="6188250" y="11334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7" name="Google Shape;1357;p22"/>
            <p:cNvSpPr/>
            <p:nvPr/>
          </p:nvSpPr>
          <p:spPr>
            <a:xfrm rot="5400000">
              <a:off x="6188250" y="12499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8" name="Google Shape;1358;p22"/>
            <p:cNvSpPr/>
            <p:nvPr/>
          </p:nvSpPr>
          <p:spPr>
            <a:xfrm rot="5400000">
              <a:off x="6094513" y="6673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9" name="Google Shape;1359;p22"/>
            <p:cNvSpPr/>
            <p:nvPr/>
          </p:nvSpPr>
          <p:spPr>
            <a:xfrm rot="5400000">
              <a:off x="6094513" y="7838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0" name="Google Shape;1360;p22"/>
            <p:cNvSpPr/>
            <p:nvPr/>
          </p:nvSpPr>
          <p:spPr>
            <a:xfrm rot="5400000">
              <a:off x="6094513" y="90037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1" name="Google Shape;1361;p22"/>
            <p:cNvSpPr/>
            <p:nvPr/>
          </p:nvSpPr>
          <p:spPr>
            <a:xfrm rot="5400000">
              <a:off x="6094513" y="101690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2" name="Google Shape;1362;p22"/>
            <p:cNvSpPr/>
            <p:nvPr/>
          </p:nvSpPr>
          <p:spPr>
            <a:xfrm rot="5400000">
              <a:off x="6094513" y="11334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3" name="Google Shape;1363;p22"/>
            <p:cNvSpPr/>
            <p:nvPr/>
          </p:nvSpPr>
          <p:spPr>
            <a:xfrm rot="5400000">
              <a:off x="6094513" y="12499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4" name="Google Shape;1364;p22"/>
            <p:cNvSpPr/>
            <p:nvPr/>
          </p:nvSpPr>
          <p:spPr>
            <a:xfrm rot="5400000">
              <a:off x="6000788" y="6673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5" name="Google Shape;1365;p22"/>
            <p:cNvSpPr/>
            <p:nvPr/>
          </p:nvSpPr>
          <p:spPr>
            <a:xfrm rot="5400000">
              <a:off x="6000788" y="7838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6" name="Google Shape;1366;p22"/>
            <p:cNvSpPr/>
            <p:nvPr/>
          </p:nvSpPr>
          <p:spPr>
            <a:xfrm rot="5400000">
              <a:off x="6000788" y="90037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7" name="Google Shape;1367;p22"/>
            <p:cNvSpPr/>
            <p:nvPr/>
          </p:nvSpPr>
          <p:spPr>
            <a:xfrm rot="5400000">
              <a:off x="6000788" y="101690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8" name="Google Shape;1368;p22"/>
            <p:cNvSpPr/>
            <p:nvPr/>
          </p:nvSpPr>
          <p:spPr>
            <a:xfrm rot="5400000">
              <a:off x="6000788" y="11334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9" name="Google Shape;1369;p22"/>
            <p:cNvSpPr/>
            <p:nvPr/>
          </p:nvSpPr>
          <p:spPr>
            <a:xfrm rot="5400000">
              <a:off x="6000788" y="12499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0" name="Google Shape;1370;p22"/>
            <p:cNvSpPr/>
            <p:nvPr/>
          </p:nvSpPr>
          <p:spPr>
            <a:xfrm rot="5400000">
              <a:off x="5907063" y="6673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1" name="Google Shape;1371;p22"/>
            <p:cNvSpPr/>
            <p:nvPr/>
          </p:nvSpPr>
          <p:spPr>
            <a:xfrm rot="5400000">
              <a:off x="5907063" y="7838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2" name="Google Shape;1372;p22"/>
            <p:cNvSpPr/>
            <p:nvPr/>
          </p:nvSpPr>
          <p:spPr>
            <a:xfrm rot="5400000">
              <a:off x="5907063" y="90037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3" name="Google Shape;1373;p22"/>
            <p:cNvSpPr/>
            <p:nvPr/>
          </p:nvSpPr>
          <p:spPr>
            <a:xfrm rot="5400000">
              <a:off x="5907063" y="101690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4" name="Google Shape;1374;p22"/>
            <p:cNvSpPr/>
            <p:nvPr/>
          </p:nvSpPr>
          <p:spPr>
            <a:xfrm rot="5400000">
              <a:off x="5907063" y="11334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5" name="Google Shape;1375;p22"/>
            <p:cNvSpPr/>
            <p:nvPr/>
          </p:nvSpPr>
          <p:spPr>
            <a:xfrm rot="5400000">
              <a:off x="5907063" y="12499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6" name="Google Shape;1376;p22"/>
            <p:cNvSpPr/>
            <p:nvPr/>
          </p:nvSpPr>
          <p:spPr>
            <a:xfrm rot="5400000">
              <a:off x="5813338" y="6673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7" name="Google Shape;1377;p22"/>
            <p:cNvSpPr/>
            <p:nvPr/>
          </p:nvSpPr>
          <p:spPr>
            <a:xfrm rot="5400000">
              <a:off x="5813338" y="7838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8" name="Google Shape;1378;p22"/>
            <p:cNvSpPr/>
            <p:nvPr/>
          </p:nvSpPr>
          <p:spPr>
            <a:xfrm rot="5400000">
              <a:off x="5813338" y="90037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9" name="Google Shape;1379;p22"/>
            <p:cNvSpPr/>
            <p:nvPr/>
          </p:nvSpPr>
          <p:spPr>
            <a:xfrm rot="5400000">
              <a:off x="5813338" y="101690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0" name="Google Shape;1380;p22"/>
            <p:cNvSpPr/>
            <p:nvPr/>
          </p:nvSpPr>
          <p:spPr>
            <a:xfrm rot="5400000">
              <a:off x="5813338" y="11334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1" name="Google Shape;1381;p22"/>
            <p:cNvSpPr/>
            <p:nvPr/>
          </p:nvSpPr>
          <p:spPr>
            <a:xfrm rot="5400000">
              <a:off x="5813338" y="12499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2" name="Google Shape;1382;p22"/>
            <p:cNvSpPr/>
            <p:nvPr/>
          </p:nvSpPr>
          <p:spPr>
            <a:xfrm rot="5400000">
              <a:off x="5719613" y="6673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3" name="Google Shape;1383;p22"/>
            <p:cNvSpPr/>
            <p:nvPr/>
          </p:nvSpPr>
          <p:spPr>
            <a:xfrm rot="5400000">
              <a:off x="5719613" y="7838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4" name="Google Shape;1384;p22"/>
            <p:cNvSpPr/>
            <p:nvPr/>
          </p:nvSpPr>
          <p:spPr>
            <a:xfrm rot="5400000">
              <a:off x="5719613" y="90037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5" name="Google Shape;1385;p22"/>
            <p:cNvSpPr/>
            <p:nvPr/>
          </p:nvSpPr>
          <p:spPr>
            <a:xfrm rot="5400000">
              <a:off x="5719613" y="101690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6" name="Google Shape;1386;p22"/>
            <p:cNvSpPr/>
            <p:nvPr/>
          </p:nvSpPr>
          <p:spPr>
            <a:xfrm rot="5400000">
              <a:off x="5719613" y="11334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7" name="Google Shape;1387;p22"/>
            <p:cNvSpPr/>
            <p:nvPr/>
          </p:nvSpPr>
          <p:spPr>
            <a:xfrm rot="5400000">
              <a:off x="5719613" y="12499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8" name="Google Shape;1388;p22"/>
            <p:cNvSpPr/>
            <p:nvPr/>
          </p:nvSpPr>
          <p:spPr>
            <a:xfrm rot="5400000">
              <a:off x="5625888" y="6673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9" name="Google Shape;1389;p22"/>
            <p:cNvSpPr/>
            <p:nvPr/>
          </p:nvSpPr>
          <p:spPr>
            <a:xfrm rot="5400000">
              <a:off x="5625888" y="7838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0" name="Google Shape;1390;p22"/>
            <p:cNvSpPr/>
            <p:nvPr/>
          </p:nvSpPr>
          <p:spPr>
            <a:xfrm rot="5400000">
              <a:off x="5625888" y="90037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1" name="Google Shape;1391;p22"/>
            <p:cNvSpPr/>
            <p:nvPr/>
          </p:nvSpPr>
          <p:spPr>
            <a:xfrm rot="5400000">
              <a:off x="5625888" y="101690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2" name="Google Shape;1392;p22"/>
            <p:cNvSpPr/>
            <p:nvPr/>
          </p:nvSpPr>
          <p:spPr>
            <a:xfrm rot="5400000">
              <a:off x="5625888" y="1133425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3" name="Google Shape;1393;p22"/>
            <p:cNvSpPr/>
            <p:nvPr/>
          </p:nvSpPr>
          <p:spPr>
            <a:xfrm rot="5400000">
              <a:off x="5625888" y="1249950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5">
  <p:cSld name="CUSTOM_14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"/>
          <p:cNvSpPr/>
          <p:nvPr/>
        </p:nvSpPr>
        <p:spPr>
          <a:xfrm>
            <a:off x="283025" y="921025"/>
            <a:ext cx="7764600" cy="41187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96" name="Google Shape;1396;p23"/>
          <p:cNvSpPr/>
          <p:nvPr/>
        </p:nvSpPr>
        <p:spPr>
          <a:xfrm>
            <a:off x="497225" y="726925"/>
            <a:ext cx="7737000" cy="41004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97" name="Google Shape;1397;p23"/>
          <p:cNvSpPr/>
          <p:nvPr/>
        </p:nvSpPr>
        <p:spPr>
          <a:xfrm>
            <a:off x="720000" y="540000"/>
            <a:ext cx="7708200" cy="4063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98" name="Google Shape;1398;p23"/>
          <p:cNvSpPr/>
          <p:nvPr/>
        </p:nvSpPr>
        <p:spPr>
          <a:xfrm>
            <a:off x="4690525" y="540000"/>
            <a:ext cx="3737700" cy="8553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99" name="Google Shape;1399;p23"/>
          <p:cNvSpPr/>
          <p:nvPr/>
        </p:nvSpPr>
        <p:spPr>
          <a:xfrm>
            <a:off x="4690525" y="1395300"/>
            <a:ext cx="3737700" cy="3208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00" name="Google Shape;1400;p23"/>
          <p:cNvSpPr txBox="1"/>
          <p:nvPr>
            <p:ph type="title"/>
          </p:nvPr>
        </p:nvSpPr>
        <p:spPr>
          <a:xfrm>
            <a:off x="4683500" y="540000"/>
            <a:ext cx="3740400" cy="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9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401" name="Google Shape;1401;p23"/>
          <p:cNvGrpSpPr/>
          <p:nvPr/>
        </p:nvGrpSpPr>
        <p:grpSpPr>
          <a:xfrm>
            <a:off x="4739720" y="200538"/>
            <a:ext cx="500507" cy="157674"/>
            <a:chOff x="1489842" y="2250175"/>
            <a:chExt cx="4263261" cy="1343050"/>
          </a:xfrm>
        </p:grpSpPr>
        <p:sp>
          <p:nvSpPr>
            <p:cNvPr id="1402" name="Google Shape;1402;p23"/>
            <p:cNvSpPr/>
            <p:nvPr/>
          </p:nvSpPr>
          <p:spPr>
            <a:xfrm>
              <a:off x="1545357" y="2319250"/>
              <a:ext cx="4152122" cy="1204900"/>
            </a:xfrm>
            <a:custGeom>
              <a:avLst/>
              <a:gdLst/>
              <a:ahLst/>
              <a:cxnLst/>
              <a:rect l="l" t="t" r="r" b="b"/>
              <a:pathLst>
                <a:path w="996908" h="48196" extrusionOk="0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3" name="Google Shape;1403;p23"/>
            <p:cNvSpPr/>
            <p:nvPr/>
          </p:nvSpPr>
          <p:spPr>
            <a:xfrm>
              <a:off x="1489842" y="2250175"/>
              <a:ext cx="4263261" cy="1343050"/>
            </a:xfrm>
            <a:custGeom>
              <a:avLst/>
              <a:gdLst/>
              <a:ahLst/>
              <a:cxnLst/>
              <a:rect l="l" t="t" r="r" b="b"/>
              <a:pathLst>
                <a:path w="1023592" h="53722" extrusionOk="0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04" name="Google Shape;1404;p23"/>
          <p:cNvSpPr/>
          <p:nvPr/>
        </p:nvSpPr>
        <p:spPr>
          <a:xfrm flipH="1">
            <a:off x="8234213" y="162875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05" name="Google Shape;1405;p23"/>
          <p:cNvSpPr/>
          <p:nvPr/>
        </p:nvSpPr>
        <p:spPr>
          <a:xfrm>
            <a:off x="1850608" y="71709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06" name="Google Shape;1406;p23"/>
          <p:cNvSpPr/>
          <p:nvPr/>
        </p:nvSpPr>
        <p:spPr>
          <a:xfrm>
            <a:off x="3514725" y="542925"/>
            <a:ext cx="1175700" cy="853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07" name="Google Shape;1407;p23"/>
          <p:cNvSpPr/>
          <p:nvPr/>
        </p:nvSpPr>
        <p:spPr>
          <a:xfrm>
            <a:off x="3797673" y="656386"/>
            <a:ext cx="602915" cy="6133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3"/>
                </a:solidFill>
                <a:latin typeface="Montserrat;600"/>
              </a:rPr>
              <a:t>D</a:t>
            </a:r>
            <a:endParaRPr b="0" i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accent3"/>
              </a:solidFill>
              <a:latin typeface="Montserrat;600"/>
            </a:endParaRPr>
          </a:p>
        </p:txBody>
      </p:sp>
      <p:grpSp>
        <p:nvGrpSpPr>
          <p:cNvPr id="1408" name="Google Shape;1408;p23"/>
          <p:cNvGrpSpPr/>
          <p:nvPr/>
        </p:nvGrpSpPr>
        <p:grpSpPr>
          <a:xfrm>
            <a:off x="845788" y="659763"/>
            <a:ext cx="2565425" cy="620125"/>
            <a:chOff x="5625888" y="667325"/>
            <a:chExt cx="2565425" cy="620125"/>
          </a:xfrm>
        </p:grpSpPr>
        <p:sp>
          <p:nvSpPr>
            <p:cNvPr id="1409" name="Google Shape;1409;p23"/>
            <p:cNvSpPr/>
            <p:nvPr/>
          </p:nvSpPr>
          <p:spPr>
            <a:xfrm rot="5400000">
              <a:off x="8153813" y="6673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0" name="Google Shape;1410;p23"/>
            <p:cNvSpPr/>
            <p:nvPr/>
          </p:nvSpPr>
          <p:spPr>
            <a:xfrm rot="5400000">
              <a:off x="8153813" y="7838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1" name="Google Shape;1411;p23"/>
            <p:cNvSpPr/>
            <p:nvPr/>
          </p:nvSpPr>
          <p:spPr>
            <a:xfrm rot="5400000">
              <a:off x="8153813" y="90037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2" name="Google Shape;1412;p23"/>
            <p:cNvSpPr/>
            <p:nvPr/>
          </p:nvSpPr>
          <p:spPr>
            <a:xfrm rot="5400000">
              <a:off x="8153813" y="101690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3" name="Google Shape;1413;p23"/>
            <p:cNvSpPr/>
            <p:nvPr/>
          </p:nvSpPr>
          <p:spPr>
            <a:xfrm rot="5400000">
              <a:off x="8153813" y="11334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4" name="Google Shape;1414;p23"/>
            <p:cNvSpPr/>
            <p:nvPr/>
          </p:nvSpPr>
          <p:spPr>
            <a:xfrm rot="5400000">
              <a:off x="8153813" y="12499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5" name="Google Shape;1415;p23"/>
            <p:cNvSpPr/>
            <p:nvPr/>
          </p:nvSpPr>
          <p:spPr>
            <a:xfrm rot="5400000">
              <a:off x="8060088" y="6673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6" name="Google Shape;1416;p23"/>
            <p:cNvSpPr/>
            <p:nvPr/>
          </p:nvSpPr>
          <p:spPr>
            <a:xfrm rot="5400000">
              <a:off x="8060088" y="7838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7" name="Google Shape;1417;p23"/>
            <p:cNvSpPr/>
            <p:nvPr/>
          </p:nvSpPr>
          <p:spPr>
            <a:xfrm rot="5400000">
              <a:off x="8060088" y="90037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8" name="Google Shape;1418;p23"/>
            <p:cNvSpPr/>
            <p:nvPr/>
          </p:nvSpPr>
          <p:spPr>
            <a:xfrm rot="5400000">
              <a:off x="8060088" y="101690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9" name="Google Shape;1419;p23"/>
            <p:cNvSpPr/>
            <p:nvPr/>
          </p:nvSpPr>
          <p:spPr>
            <a:xfrm rot="5400000">
              <a:off x="8060088" y="11334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0" name="Google Shape;1420;p23"/>
            <p:cNvSpPr/>
            <p:nvPr/>
          </p:nvSpPr>
          <p:spPr>
            <a:xfrm rot="5400000">
              <a:off x="8060088" y="12499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1" name="Google Shape;1421;p23"/>
            <p:cNvSpPr/>
            <p:nvPr/>
          </p:nvSpPr>
          <p:spPr>
            <a:xfrm rot="5400000">
              <a:off x="7966363" y="6673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2" name="Google Shape;1422;p23"/>
            <p:cNvSpPr/>
            <p:nvPr/>
          </p:nvSpPr>
          <p:spPr>
            <a:xfrm rot="5400000">
              <a:off x="7966363" y="7838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3" name="Google Shape;1423;p23"/>
            <p:cNvSpPr/>
            <p:nvPr/>
          </p:nvSpPr>
          <p:spPr>
            <a:xfrm rot="5400000">
              <a:off x="7966363" y="90037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4" name="Google Shape;1424;p23"/>
            <p:cNvSpPr/>
            <p:nvPr/>
          </p:nvSpPr>
          <p:spPr>
            <a:xfrm rot="5400000">
              <a:off x="7966363" y="101690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5" name="Google Shape;1425;p23"/>
            <p:cNvSpPr/>
            <p:nvPr/>
          </p:nvSpPr>
          <p:spPr>
            <a:xfrm rot="5400000">
              <a:off x="7966363" y="11334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6" name="Google Shape;1426;p23"/>
            <p:cNvSpPr/>
            <p:nvPr/>
          </p:nvSpPr>
          <p:spPr>
            <a:xfrm rot="5400000">
              <a:off x="7966363" y="12499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7" name="Google Shape;1427;p23"/>
            <p:cNvSpPr/>
            <p:nvPr/>
          </p:nvSpPr>
          <p:spPr>
            <a:xfrm rot="5400000">
              <a:off x="7872638" y="6673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8" name="Google Shape;1428;p23"/>
            <p:cNvSpPr/>
            <p:nvPr/>
          </p:nvSpPr>
          <p:spPr>
            <a:xfrm rot="5400000">
              <a:off x="7872638" y="7838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9" name="Google Shape;1429;p23"/>
            <p:cNvSpPr/>
            <p:nvPr/>
          </p:nvSpPr>
          <p:spPr>
            <a:xfrm rot="5400000">
              <a:off x="7872638" y="90037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0" name="Google Shape;1430;p23"/>
            <p:cNvSpPr/>
            <p:nvPr/>
          </p:nvSpPr>
          <p:spPr>
            <a:xfrm rot="5400000">
              <a:off x="7872638" y="101690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1" name="Google Shape;1431;p23"/>
            <p:cNvSpPr/>
            <p:nvPr/>
          </p:nvSpPr>
          <p:spPr>
            <a:xfrm rot="5400000">
              <a:off x="7872638" y="11334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2" name="Google Shape;1432;p23"/>
            <p:cNvSpPr/>
            <p:nvPr/>
          </p:nvSpPr>
          <p:spPr>
            <a:xfrm rot="5400000">
              <a:off x="7872638" y="12499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3" name="Google Shape;1433;p23"/>
            <p:cNvSpPr/>
            <p:nvPr/>
          </p:nvSpPr>
          <p:spPr>
            <a:xfrm rot="5400000">
              <a:off x="7778913" y="6673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4" name="Google Shape;1434;p23"/>
            <p:cNvSpPr/>
            <p:nvPr/>
          </p:nvSpPr>
          <p:spPr>
            <a:xfrm rot="5400000">
              <a:off x="7778913" y="7838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5" name="Google Shape;1435;p23"/>
            <p:cNvSpPr/>
            <p:nvPr/>
          </p:nvSpPr>
          <p:spPr>
            <a:xfrm rot="5400000">
              <a:off x="7778913" y="90037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6" name="Google Shape;1436;p23"/>
            <p:cNvSpPr/>
            <p:nvPr/>
          </p:nvSpPr>
          <p:spPr>
            <a:xfrm rot="5400000">
              <a:off x="7778913" y="101690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7" name="Google Shape;1437;p23"/>
            <p:cNvSpPr/>
            <p:nvPr/>
          </p:nvSpPr>
          <p:spPr>
            <a:xfrm rot="5400000">
              <a:off x="7778913" y="11334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8" name="Google Shape;1438;p23"/>
            <p:cNvSpPr/>
            <p:nvPr/>
          </p:nvSpPr>
          <p:spPr>
            <a:xfrm rot="5400000">
              <a:off x="7778913" y="12499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9" name="Google Shape;1439;p23"/>
            <p:cNvSpPr/>
            <p:nvPr/>
          </p:nvSpPr>
          <p:spPr>
            <a:xfrm rot="5400000">
              <a:off x="7685188" y="6673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0" name="Google Shape;1440;p23"/>
            <p:cNvSpPr/>
            <p:nvPr/>
          </p:nvSpPr>
          <p:spPr>
            <a:xfrm rot="5400000">
              <a:off x="7685188" y="7838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1" name="Google Shape;1441;p23"/>
            <p:cNvSpPr/>
            <p:nvPr/>
          </p:nvSpPr>
          <p:spPr>
            <a:xfrm rot="5400000">
              <a:off x="7685188" y="90037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2" name="Google Shape;1442;p23"/>
            <p:cNvSpPr/>
            <p:nvPr/>
          </p:nvSpPr>
          <p:spPr>
            <a:xfrm rot="5400000">
              <a:off x="7685188" y="101690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3" name="Google Shape;1443;p23"/>
            <p:cNvSpPr/>
            <p:nvPr/>
          </p:nvSpPr>
          <p:spPr>
            <a:xfrm rot="5400000">
              <a:off x="7685188" y="11334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4" name="Google Shape;1444;p23"/>
            <p:cNvSpPr/>
            <p:nvPr/>
          </p:nvSpPr>
          <p:spPr>
            <a:xfrm rot="5400000">
              <a:off x="7685188" y="12499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5" name="Google Shape;1445;p23"/>
            <p:cNvSpPr/>
            <p:nvPr/>
          </p:nvSpPr>
          <p:spPr>
            <a:xfrm rot="5400000">
              <a:off x="7591463" y="6673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6" name="Google Shape;1446;p23"/>
            <p:cNvSpPr/>
            <p:nvPr/>
          </p:nvSpPr>
          <p:spPr>
            <a:xfrm rot="5400000">
              <a:off x="7591463" y="7838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7" name="Google Shape;1447;p23"/>
            <p:cNvSpPr/>
            <p:nvPr/>
          </p:nvSpPr>
          <p:spPr>
            <a:xfrm rot="5400000">
              <a:off x="7591463" y="90037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8" name="Google Shape;1448;p23"/>
            <p:cNvSpPr/>
            <p:nvPr/>
          </p:nvSpPr>
          <p:spPr>
            <a:xfrm rot="5400000">
              <a:off x="7591463" y="101690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9" name="Google Shape;1449;p23"/>
            <p:cNvSpPr/>
            <p:nvPr/>
          </p:nvSpPr>
          <p:spPr>
            <a:xfrm rot="5400000">
              <a:off x="7591463" y="11334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0" name="Google Shape;1450;p23"/>
            <p:cNvSpPr/>
            <p:nvPr/>
          </p:nvSpPr>
          <p:spPr>
            <a:xfrm rot="5400000">
              <a:off x="7591463" y="12499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1" name="Google Shape;1451;p23"/>
            <p:cNvSpPr/>
            <p:nvPr/>
          </p:nvSpPr>
          <p:spPr>
            <a:xfrm rot="5400000">
              <a:off x="7499063" y="6673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2" name="Google Shape;1452;p23"/>
            <p:cNvSpPr/>
            <p:nvPr/>
          </p:nvSpPr>
          <p:spPr>
            <a:xfrm rot="5400000">
              <a:off x="7499063" y="7838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3" name="Google Shape;1453;p23"/>
            <p:cNvSpPr/>
            <p:nvPr/>
          </p:nvSpPr>
          <p:spPr>
            <a:xfrm rot="5400000">
              <a:off x="7499063" y="90037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4" name="Google Shape;1454;p23"/>
            <p:cNvSpPr/>
            <p:nvPr/>
          </p:nvSpPr>
          <p:spPr>
            <a:xfrm rot="5400000">
              <a:off x="7499063" y="101690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5" name="Google Shape;1455;p23"/>
            <p:cNvSpPr/>
            <p:nvPr/>
          </p:nvSpPr>
          <p:spPr>
            <a:xfrm rot="5400000">
              <a:off x="7499063" y="11334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6" name="Google Shape;1456;p23"/>
            <p:cNvSpPr/>
            <p:nvPr/>
          </p:nvSpPr>
          <p:spPr>
            <a:xfrm rot="5400000">
              <a:off x="7499063" y="12499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7" name="Google Shape;1457;p23"/>
            <p:cNvSpPr/>
            <p:nvPr/>
          </p:nvSpPr>
          <p:spPr>
            <a:xfrm rot="5400000">
              <a:off x="7405338" y="6673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8" name="Google Shape;1458;p23"/>
            <p:cNvSpPr/>
            <p:nvPr/>
          </p:nvSpPr>
          <p:spPr>
            <a:xfrm rot="5400000">
              <a:off x="7405338" y="7838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9" name="Google Shape;1459;p23"/>
            <p:cNvSpPr/>
            <p:nvPr/>
          </p:nvSpPr>
          <p:spPr>
            <a:xfrm rot="5400000">
              <a:off x="7405338" y="90037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0" name="Google Shape;1460;p23"/>
            <p:cNvSpPr/>
            <p:nvPr/>
          </p:nvSpPr>
          <p:spPr>
            <a:xfrm rot="5400000">
              <a:off x="7405338" y="101690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1" name="Google Shape;1461;p23"/>
            <p:cNvSpPr/>
            <p:nvPr/>
          </p:nvSpPr>
          <p:spPr>
            <a:xfrm rot="5400000">
              <a:off x="7405338" y="11334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2" name="Google Shape;1462;p23"/>
            <p:cNvSpPr/>
            <p:nvPr/>
          </p:nvSpPr>
          <p:spPr>
            <a:xfrm rot="5400000">
              <a:off x="7405338" y="12499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3" name="Google Shape;1463;p23"/>
            <p:cNvSpPr/>
            <p:nvPr/>
          </p:nvSpPr>
          <p:spPr>
            <a:xfrm rot="5400000">
              <a:off x="7311613" y="6673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4" name="Google Shape;1464;p23"/>
            <p:cNvSpPr/>
            <p:nvPr/>
          </p:nvSpPr>
          <p:spPr>
            <a:xfrm rot="5400000">
              <a:off x="7311613" y="7838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5" name="Google Shape;1465;p23"/>
            <p:cNvSpPr/>
            <p:nvPr/>
          </p:nvSpPr>
          <p:spPr>
            <a:xfrm rot="5400000">
              <a:off x="7311613" y="90037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6" name="Google Shape;1466;p23"/>
            <p:cNvSpPr/>
            <p:nvPr/>
          </p:nvSpPr>
          <p:spPr>
            <a:xfrm rot="5400000">
              <a:off x="7311613" y="101690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7" name="Google Shape;1467;p23"/>
            <p:cNvSpPr/>
            <p:nvPr/>
          </p:nvSpPr>
          <p:spPr>
            <a:xfrm rot="5400000">
              <a:off x="7311613" y="11334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8" name="Google Shape;1468;p23"/>
            <p:cNvSpPr/>
            <p:nvPr/>
          </p:nvSpPr>
          <p:spPr>
            <a:xfrm rot="5400000">
              <a:off x="7311613" y="12499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9" name="Google Shape;1469;p23"/>
            <p:cNvSpPr/>
            <p:nvPr/>
          </p:nvSpPr>
          <p:spPr>
            <a:xfrm rot="5400000">
              <a:off x="7217888" y="6673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0" name="Google Shape;1470;p23"/>
            <p:cNvSpPr/>
            <p:nvPr/>
          </p:nvSpPr>
          <p:spPr>
            <a:xfrm rot="5400000">
              <a:off x="7217888" y="7838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1" name="Google Shape;1471;p23"/>
            <p:cNvSpPr/>
            <p:nvPr/>
          </p:nvSpPr>
          <p:spPr>
            <a:xfrm rot="5400000">
              <a:off x="7217888" y="90037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2" name="Google Shape;1472;p23"/>
            <p:cNvSpPr/>
            <p:nvPr/>
          </p:nvSpPr>
          <p:spPr>
            <a:xfrm rot="5400000">
              <a:off x="7217888" y="101690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3" name="Google Shape;1473;p23"/>
            <p:cNvSpPr/>
            <p:nvPr/>
          </p:nvSpPr>
          <p:spPr>
            <a:xfrm rot="5400000">
              <a:off x="7217888" y="11334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4" name="Google Shape;1474;p23"/>
            <p:cNvSpPr/>
            <p:nvPr/>
          </p:nvSpPr>
          <p:spPr>
            <a:xfrm rot="5400000">
              <a:off x="7217888" y="12499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5" name="Google Shape;1475;p23"/>
            <p:cNvSpPr/>
            <p:nvPr/>
          </p:nvSpPr>
          <p:spPr>
            <a:xfrm rot="5400000">
              <a:off x="7124175" y="6673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6" name="Google Shape;1476;p23"/>
            <p:cNvSpPr/>
            <p:nvPr/>
          </p:nvSpPr>
          <p:spPr>
            <a:xfrm rot="5400000">
              <a:off x="7124175" y="7838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7" name="Google Shape;1477;p23"/>
            <p:cNvSpPr/>
            <p:nvPr/>
          </p:nvSpPr>
          <p:spPr>
            <a:xfrm rot="5400000">
              <a:off x="7124175" y="90037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8" name="Google Shape;1478;p23"/>
            <p:cNvSpPr/>
            <p:nvPr/>
          </p:nvSpPr>
          <p:spPr>
            <a:xfrm rot="5400000">
              <a:off x="7124175" y="101690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9" name="Google Shape;1479;p23"/>
            <p:cNvSpPr/>
            <p:nvPr/>
          </p:nvSpPr>
          <p:spPr>
            <a:xfrm rot="5400000">
              <a:off x="7124175" y="11334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0" name="Google Shape;1480;p23"/>
            <p:cNvSpPr/>
            <p:nvPr/>
          </p:nvSpPr>
          <p:spPr>
            <a:xfrm rot="5400000">
              <a:off x="7124175" y="12499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1" name="Google Shape;1481;p23"/>
            <p:cNvSpPr/>
            <p:nvPr/>
          </p:nvSpPr>
          <p:spPr>
            <a:xfrm rot="5400000">
              <a:off x="7030450" y="6673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2" name="Google Shape;1482;p23"/>
            <p:cNvSpPr/>
            <p:nvPr/>
          </p:nvSpPr>
          <p:spPr>
            <a:xfrm rot="5400000">
              <a:off x="7030450" y="7838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3" name="Google Shape;1483;p23"/>
            <p:cNvSpPr/>
            <p:nvPr/>
          </p:nvSpPr>
          <p:spPr>
            <a:xfrm rot="5400000">
              <a:off x="7030450" y="90037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4" name="Google Shape;1484;p23"/>
            <p:cNvSpPr/>
            <p:nvPr/>
          </p:nvSpPr>
          <p:spPr>
            <a:xfrm rot="5400000">
              <a:off x="7030450" y="101690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5" name="Google Shape;1485;p23"/>
            <p:cNvSpPr/>
            <p:nvPr/>
          </p:nvSpPr>
          <p:spPr>
            <a:xfrm rot="5400000">
              <a:off x="7030450" y="11334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6" name="Google Shape;1486;p23"/>
            <p:cNvSpPr/>
            <p:nvPr/>
          </p:nvSpPr>
          <p:spPr>
            <a:xfrm rot="5400000">
              <a:off x="7030450" y="12499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7" name="Google Shape;1487;p23"/>
            <p:cNvSpPr/>
            <p:nvPr/>
          </p:nvSpPr>
          <p:spPr>
            <a:xfrm rot="5400000">
              <a:off x="6936725" y="6673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8" name="Google Shape;1488;p23"/>
            <p:cNvSpPr/>
            <p:nvPr/>
          </p:nvSpPr>
          <p:spPr>
            <a:xfrm rot="5400000">
              <a:off x="6936725" y="7838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9" name="Google Shape;1489;p23"/>
            <p:cNvSpPr/>
            <p:nvPr/>
          </p:nvSpPr>
          <p:spPr>
            <a:xfrm rot="5400000">
              <a:off x="6936725" y="90037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0" name="Google Shape;1490;p23"/>
            <p:cNvSpPr/>
            <p:nvPr/>
          </p:nvSpPr>
          <p:spPr>
            <a:xfrm rot="5400000">
              <a:off x="6936725" y="101690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1" name="Google Shape;1491;p23"/>
            <p:cNvSpPr/>
            <p:nvPr/>
          </p:nvSpPr>
          <p:spPr>
            <a:xfrm rot="5400000">
              <a:off x="6936725" y="11334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2" name="Google Shape;1492;p23"/>
            <p:cNvSpPr/>
            <p:nvPr/>
          </p:nvSpPr>
          <p:spPr>
            <a:xfrm rot="5400000">
              <a:off x="6936725" y="12499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3" name="Google Shape;1493;p23"/>
            <p:cNvSpPr/>
            <p:nvPr/>
          </p:nvSpPr>
          <p:spPr>
            <a:xfrm rot="5400000">
              <a:off x="6843000" y="6673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4" name="Google Shape;1494;p23"/>
            <p:cNvSpPr/>
            <p:nvPr/>
          </p:nvSpPr>
          <p:spPr>
            <a:xfrm rot="5400000">
              <a:off x="6843000" y="7838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5" name="Google Shape;1495;p23"/>
            <p:cNvSpPr/>
            <p:nvPr/>
          </p:nvSpPr>
          <p:spPr>
            <a:xfrm rot="5400000">
              <a:off x="6843000" y="90037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6" name="Google Shape;1496;p23"/>
            <p:cNvSpPr/>
            <p:nvPr/>
          </p:nvSpPr>
          <p:spPr>
            <a:xfrm rot="5400000">
              <a:off x="6843000" y="101690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7" name="Google Shape;1497;p23"/>
            <p:cNvSpPr/>
            <p:nvPr/>
          </p:nvSpPr>
          <p:spPr>
            <a:xfrm rot="5400000">
              <a:off x="6843000" y="11334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8" name="Google Shape;1498;p23"/>
            <p:cNvSpPr/>
            <p:nvPr/>
          </p:nvSpPr>
          <p:spPr>
            <a:xfrm rot="5400000">
              <a:off x="6843000" y="12499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9" name="Google Shape;1499;p23"/>
            <p:cNvSpPr/>
            <p:nvPr/>
          </p:nvSpPr>
          <p:spPr>
            <a:xfrm rot="5400000">
              <a:off x="6749275" y="6673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0" name="Google Shape;1500;p23"/>
            <p:cNvSpPr/>
            <p:nvPr/>
          </p:nvSpPr>
          <p:spPr>
            <a:xfrm rot="5400000">
              <a:off x="6749275" y="7838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1" name="Google Shape;1501;p23"/>
            <p:cNvSpPr/>
            <p:nvPr/>
          </p:nvSpPr>
          <p:spPr>
            <a:xfrm rot="5400000">
              <a:off x="6749275" y="90037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2" name="Google Shape;1502;p23"/>
            <p:cNvSpPr/>
            <p:nvPr/>
          </p:nvSpPr>
          <p:spPr>
            <a:xfrm rot="5400000">
              <a:off x="6749275" y="101690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3" name="Google Shape;1503;p23"/>
            <p:cNvSpPr/>
            <p:nvPr/>
          </p:nvSpPr>
          <p:spPr>
            <a:xfrm rot="5400000">
              <a:off x="6749275" y="11334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4" name="Google Shape;1504;p23"/>
            <p:cNvSpPr/>
            <p:nvPr/>
          </p:nvSpPr>
          <p:spPr>
            <a:xfrm rot="5400000">
              <a:off x="6749275" y="12499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5" name="Google Shape;1505;p23"/>
            <p:cNvSpPr/>
            <p:nvPr/>
          </p:nvSpPr>
          <p:spPr>
            <a:xfrm rot="5400000">
              <a:off x="6655550" y="6673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6" name="Google Shape;1506;p23"/>
            <p:cNvSpPr/>
            <p:nvPr/>
          </p:nvSpPr>
          <p:spPr>
            <a:xfrm rot="5400000">
              <a:off x="6655550" y="7838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7" name="Google Shape;1507;p23"/>
            <p:cNvSpPr/>
            <p:nvPr/>
          </p:nvSpPr>
          <p:spPr>
            <a:xfrm rot="5400000">
              <a:off x="6655550" y="90037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8" name="Google Shape;1508;p23"/>
            <p:cNvSpPr/>
            <p:nvPr/>
          </p:nvSpPr>
          <p:spPr>
            <a:xfrm rot="5400000">
              <a:off x="6655550" y="101690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9" name="Google Shape;1509;p23"/>
            <p:cNvSpPr/>
            <p:nvPr/>
          </p:nvSpPr>
          <p:spPr>
            <a:xfrm rot="5400000">
              <a:off x="6655550" y="11334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0" name="Google Shape;1510;p23"/>
            <p:cNvSpPr/>
            <p:nvPr/>
          </p:nvSpPr>
          <p:spPr>
            <a:xfrm rot="5400000">
              <a:off x="6655550" y="12499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1" name="Google Shape;1511;p23"/>
            <p:cNvSpPr/>
            <p:nvPr/>
          </p:nvSpPr>
          <p:spPr>
            <a:xfrm rot="5400000">
              <a:off x="6561825" y="6673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2" name="Google Shape;1512;p23"/>
            <p:cNvSpPr/>
            <p:nvPr/>
          </p:nvSpPr>
          <p:spPr>
            <a:xfrm rot="5400000">
              <a:off x="6561825" y="7838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3" name="Google Shape;1513;p23"/>
            <p:cNvSpPr/>
            <p:nvPr/>
          </p:nvSpPr>
          <p:spPr>
            <a:xfrm rot="5400000">
              <a:off x="6561825" y="90037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4" name="Google Shape;1514;p23"/>
            <p:cNvSpPr/>
            <p:nvPr/>
          </p:nvSpPr>
          <p:spPr>
            <a:xfrm rot="5400000">
              <a:off x="6561825" y="101690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5" name="Google Shape;1515;p23"/>
            <p:cNvSpPr/>
            <p:nvPr/>
          </p:nvSpPr>
          <p:spPr>
            <a:xfrm rot="5400000">
              <a:off x="6561825" y="11334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6" name="Google Shape;1516;p23"/>
            <p:cNvSpPr/>
            <p:nvPr/>
          </p:nvSpPr>
          <p:spPr>
            <a:xfrm rot="5400000">
              <a:off x="6561825" y="12499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7" name="Google Shape;1517;p23"/>
            <p:cNvSpPr/>
            <p:nvPr/>
          </p:nvSpPr>
          <p:spPr>
            <a:xfrm rot="5400000">
              <a:off x="6469425" y="6673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8" name="Google Shape;1518;p23"/>
            <p:cNvSpPr/>
            <p:nvPr/>
          </p:nvSpPr>
          <p:spPr>
            <a:xfrm rot="5400000">
              <a:off x="6469425" y="7838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9" name="Google Shape;1519;p23"/>
            <p:cNvSpPr/>
            <p:nvPr/>
          </p:nvSpPr>
          <p:spPr>
            <a:xfrm rot="5400000">
              <a:off x="6469425" y="90037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0" name="Google Shape;1520;p23"/>
            <p:cNvSpPr/>
            <p:nvPr/>
          </p:nvSpPr>
          <p:spPr>
            <a:xfrm rot="5400000">
              <a:off x="6469425" y="101690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1" name="Google Shape;1521;p23"/>
            <p:cNvSpPr/>
            <p:nvPr/>
          </p:nvSpPr>
          <p:spPr>
            <a:xfrm rot="5400000">
              <a:off x="6469425" y="11334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2" name="Google Shape;1522;p23"/>
            <p:cNvSpPr/>
            <p:nvPr/>
          </p:nvSpPr>
          <p:spPr>
            <a:xfrm rot="5400000">
              <a:off x="6469425" y="12499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3" name="Google Shape;1523;p23"/>
            <p:cNvSpPr/>
            <p:nvPr/>
          </p:nvSpPr>
          <p:spPr>
            <a:xfrm rot="5400000">
              <a:off x="6375700" y="6673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4" name="Google Shape;1524;p23"/>
            <p:cNvSpPr/>
            <p:nvPr/>
          </p:nvSpPr>
          <p:spPr>
            <a:xfrm rot="5400000">
              <a:off x="6375700" y="7838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5" name="Google Shape;1525;p23"/>
            <p:cNvSpPr/>
            <p:nvPr/>
          </p:nvSpPr>
          <p:spPr>
            <a:xfrm rot="5400000">
              <a:off x="6375700" y="90037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6" name="Google Shape;1526;p23"/>
            <p:cNvSpPr/>
            <p:nvPr/>
          </p:nvSpPr>
          <p:spPr>
            <a:xfrm rot="5400000">
              <a:off x="6375700" y="101690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7" name="Google Shape;1527;p23"/>
            <p:cNvSpPr/>
            <p:nvPr/>
          </p:nvSpPr>
          <p:spPr>
            <a:xfrm rot="5400000">
              <a:off x="6375700" y="11334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8" name="Google Shape;1528;p23"/>
            <p:cNvSpPr/>
            <p:nvPr/>
          </p:nvSpPr>
          <p:spPr>
            <a:xfrm rot="5400000">
              <a:off x="6375700" y="12499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9" name="Google Shape;1529;p23"/>
            <p:cNvSpPr/>
            <p:nvPr/>
          </p:nvSpPr>
          <p:spPr>
            <a:xfrm rot="5400000">
              <a:off x="6281975" y="6673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0" name="Google Shape;1530;p23"/>
            <p:cNvSpPr/>
            <p:nvPr/>
          </p:nvSpPr>
          <p:spPr>
            <a:xfrm rot="5400000">
              <a:off x="6281975" y="7838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1" name="Google Shape;1531;p23"/>
            <p:cNvSpPr/>
            <p:nvPr/>
          </p:nvSpPr>
          <p:spPr>
            <a:xfrm rot="5400000">
              <a:off x="6281975" y="90037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2" name="Google Shape;1532;p23"/>
            <p:cNvSpPr/>
            <p:nvPr/>
          </p:nvSpPr>
          <p:spPr>
            <a:xfrm rot="5400000">
              <a:off x="6281975" y="101690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3" name="Google Shape;1533;p23"/>
            <p:cNvSpPr/>
            <p:nvPr/>
          </p:nvSpPr>
          <p:spPr>
            <a:xfrm rot="5400000">
              <a:off x="6281975" y="11334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4" name="Google Shape;1534;p23"/>
            <p:cNvSpPr/>
            <p:nvPr/>
          </p:nvSpPr>
          <p:spPr>
            <a:xfrm rot="5400000">
              <a:off x="6281975" y="12499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5" name="Google Shape;1535;p23"/>
            <p:cNvSpPr/>
            <p:nvPr/>
          </p:nvSpPr>
          <p:spPr>
            <a:xfrm rot="5400000">
              <a:off x="6188250" y="6673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6" name="Google Shape;1536;p23"/>
            <p:cNvSpPr/>
            <p:nvPr/>
          </p:nvSpPr>
          <p:spPr>
            <a:xfrm rot="5400000">
              <a:off x="6188250" y="7838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7" name="Google Shape;1537;p23"/>
            <p:cNvSpPr/>
            <p:nvPr/>
          </p:nvSpPr>
          <p:spPr>
            <a:xfrm rot="5400000">
              <a:off x="6188250" y="90037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8" name="Google Shape;1538;p23"/>
            <p:cNvSpPr/>
            <p:nvPr/>
          </p:nvSpPr>
          <p:spPr>
            <a:xfrm rot="5400000">
              <a:off x="6188250" y="101690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9" name="Google Shape;1539;p23"/>
            <p:cNvSpPr/>
            <p:nvPr/>
          </p:nvSpPr>
          <p:spPr>
            <a:xfrm rot="5400000">
              <a:off x="6188250" y="11334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0" name="Google Shape;1540;p23"/>
            <p:cNvSpPr/>
            <p:nvPr/>
          </p:nvSpPr>
          <p:spPr>
            <a:xfrm rot="5400000">
              <a:off x="6188250" y="12499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1" name="Google Shape;1541;p23"/>
            <p:cNvSpPr/>
            <p:nvPr/>
          </p:nvSpPr>
          <p:spPr>
            <a:xfrm rot="5400000">
              <a:off x="6094513" y="6673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2" name="Google Shape;1542;p23"/>
            <p:cNvSpPr/>
            <p:nvPr/>
          </p:nvSpPr>
          <p:spPr>
            <a:xfrm rot="5400000">
              <a:off x="6094513" y="7838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3" name="Google Shape;1543;p23"/>
            <p:cNvSpPr/>
            <p:nvPr/>
          </p:nvSpPr>
          <p:spPr>
            <a:xfrm rot="5400000">
              <a:off x="6094513" y="90037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4" name="Google Shape;1544;p23"/>
            <p:cNvSpPr/>
            <p:nvPr/>
          </p:nvSpPr>
          <p:spPr>
            <a:xfrm rot="5400000">
              <a:off x="6094513" y="101690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5" name="Google Shape;1545;p23"/>
            <p:cNvSpPr/>
            <p:nvPr/>
          </p:nvSpPr>
          <p:spPr>
            <a:xfrm rot="5400000">
              <a:off x="6094513" y="11334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6" name="Google Shape;1546;p23"/>
            <p:cNvSpPr/>
            <p:nvPr/>
          </p:nvSpPr>
          <p:spPr>
            <a:xfrm rot="5400000">
              <a:off x="6094513" y="12499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7" name="Google Shape;1547;p23"/>
            <p:cNvSpPr/>
            <p:nvPr/>
          </p:nvSpPr>
          <p:spPr>
            <a:xfrm rot="5400000">
              <a:off x="6000788" y="6673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8" name="Google Shape;1548;p23"/>
            <p:cNvSpPr/>
            <p:nvPr/>
          </p:nvSpPr>
          <p:spPr>
            <a:xfrm rot="5400000">
              <a:off x="6000788" y="7838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9" name="Google Shape;1549;p23"/>
            <p:cNvSpPr/>
            <p:nvPr/>
          </p:nvSpPr>
          <p:spPr>
            <a:xfrm rot="5400000">
              <a:off x="6000788" y="90037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0" name="Google Shape;1550;p23"/>
            <p:cNvSpPr/>
            <p:nvPr/>
          </p:nvSpPr>
          <p:spPr>
            <a:xfrm rot="5400000">
              <a:off x="6000788" y="101690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1" name="Google Shape;1551;p23"/>
            <p:cNvSpPr/>
            <p:nvPr/>
          </p:nvSpPr>
          <p:spPr>
            <a:xfrm rot="5400000">
              <a:off x="6000788" y="11334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2" name="Google Shape;1552;p23"/>
            <p:cNvSpPr/>
            <p:nvPr/>
          </p:nvSpPr>
          <p:spPr>
            <a:xfrm rot="5400000">
              <a:off x="6000788" y="12499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3" name="Google Shape;1553;p23"/>
            <p:cNvSpPr/>
            <p:nvPr/>
          </p:nvSpPr>
          <p:spPr>
            <a:xfrm rot="5400000">
              <a:off x="5907063" y="6673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4" name="Google Shape;1554;p23"/>
            <p:cNvSpPr/>
            <p:nvPr/>
          </p:nvSpPr>
          <p:spPr>
            <a:xfrm rot="5400000">
              <a:off x="5907063" y="7838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5" name="Google Shape;1555;p23"/>
            <p:cNvSpPr/>
            <p:nvPr/>
          </p:nvSpPr>
          <p:spPr>
            <a:xfrm rot="5400000">
              <a:off x="5907063" y="90037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6" name="Google Shape;1556;p23"/>
            <p:cNvSpPr/>
            <p:nvPr/>
          </p:nvSpPr>
          <p:spPr>
            <a:xfrm rot="5400000">
              <a:off x="5907063" y="101690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7" name="Google Shape;1557;p23"/>
            <p:cNvSpPr/>
            <p:nvPr/>
          </p:nvSpPr>
          <p:spPr>
            <a:xfrm rot="5400000">
              <a:off x="5907063" y="11334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8" name="Google Shape;1558;p23"/>
            <p:cNvSpPr/>
            <p:nvPr/>
          </p:nvSpPr>
          <p:spPr>
            <a:xfrm rot="5400000">
              <a:off x="5907063" y="12499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9" name="Google Shape;1559;p23"/>
            <p:cNvSpPr/>
            <p:nvPr/>
          </p:nvSpPr>
          <p:spPr>
            <a:xfrm rot="5400000">
              <a:off x="5813338" y="6673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0" name="Google Shape;1560;p23"/>
            <p:cNvSpPr/>
            <p:nvPr/>
          </p:nvSpPr>
          <p:spPr>
            <a:xfrm rot="5400000">
              <a:off x="5813338" y="7838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1" name="Google Shape;1561;p23"/>
            <p:cNvSpPr/>
            <p:nvPr/>
          </p:nvSpPr>
          <p:spPr>
            <a:xfrm rot="5400000">
              <a:off x="5813338" y="90037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2" name="Google Shape;1562;p23"/>
            <p:cNvSpPr/>
            <p:nvPr/>
          </p:nvSpPr>
          <p:spPr>
            <a:xfrm rot="5400000">
              <a:off x="5813338" y="101690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3" name="Google Shape;1563;p23"/>
            <p:cNvSpPr/>
            <p:nvPr/>
          </p:nvSpPr>
          <p:spPr>
            <a:xfrm rot="5400000">
              <a:off x="5813338" y="11334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4" name="Google Shape;1564;p23"/>
            <p:cNvSpPr/>
            <p:nvPr/>
          </p:nvSpPr>
          <p:spPr>
            <a:xfrm rot="5400000">
              <a:off x="5813338" y="12499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5" name="Google Shape;1565;p23"/>
            <p:cNvSpPr/>
            <p:nvPr/>
          </p:nvSpPr>
          <p:spPr>
            <a:xfrm rot="5400000">
              <a:off x="5719613" y="6673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6" name="Google Shape;1566;p23"/>
            <p:cNvSpPr/>
            <p:nvPr/>
          </p:nvSpPr>
          <p:spPr>
            <a:xfrm rot="5400000">
              <a:off x="5719613" y="7838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7" name="Google Shape;1567;p23"/>
            <p:cNvSpPr/>
            <p:nvPr/>
          </p:nvSpPr>
          <p:spPr>
            <a:xfrm rot="5400000">
              <a:off x="5719613" y="90037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8" name="Google Shape;1568;p23"/>
            <p:cNvSpPr/>
            <p:nvPr/>
          </p:nvSpPr>
          <p:spPr>
            <a:xfrm rot="5400000">
              <a:off x="5719613" y="101690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9" name="Google Shape;1569;p23"/>
            <p:cNvSpPr/>
            <p:nvPr/>
          </p:nvSpPr>
          <p:spPr>
            <a:xfrm rot="5400000">
              <a:off x="5719613" y="11334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0" name="Google Shape;1570;p23"/>
            <p:cNvSpPr/>
            <p:nvPr/>
          </p:nvSpPr>
          <p:spPr>
            <a:xfrm rot="5400000">
              <a:off x="5719613" y="12499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1" name="Google Shape;1571;p23"/>
            <p:cNvSpPr/>
            <p:nvPr/>
          </p:nvSpPr>
          <p:spPr>
            <a:xfrm rot="5400000">
              <a:off x="5625888" y="6673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2" name="Google Shape;1572;p23"/>
            <p:cNvSpPr/>
            <p:nvPr/>
          </p:nvSpPr>
          <p:spPr>
            <a:xfrm rot="5400000">
              <a:off x="5625888" y="7838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3" name="Google Shape;1573;p23"/>
            <p:cNvSpPr/>
            <p:nvPr/>
          </p:nvSpPr>
          <p:spPr>
            <a:xfrm rot="5400000">
              <a:off x="5625888" y="90037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4" name="Google Shape;1574;p23"/>
            <p:cNvSpPr/>
            <p:nvPr/>
          </p:nvSpPr>
          <p:spPr>
            <a:xfrm rot="5400000">
              <a:off x="5625888" y="101690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5" name="Google Shape;1575;p23"/>
            <p:cNvSpPr/>
            <p:nvPr/>
          </p:nvSpPr>
          <p:spPr>
            <a:xfrm rot="5400000">
              <a:off x="5625888" y="1133425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6" name="Google Shape;1576;p23"/>
            <p:cNvSpPr/>
            <p:nvPr/>
          </p:nvSpPr>
          <p:spPr>
            <a:xfrm rot="5400000">
              <a:off x="5625888" y="1249950"/>
              <a:ext cx="37500" cy="37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77" name="Google Shape;1577;p23"/>
          <p:cNvSpPr/>
          <p:nvPr/>
        </p:nvSpPr>
        <p:spPr>
          <a:xfrm>
            <a:off x="720000" y="542925"/>
            <a:ext cx="2794800" cy="853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7"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24"/>
          <p:cNvSpPr/>
          <p:nvPr/>
        </p:nvSpPr>
        <p:spPr>
          <a:xfrm>
            <a:off x="283025" y="921025"/>
            <a:ext cx="7764600" cy="41187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80" name="Google Shape;1580;p24"/>
          <p:cNvSpPr/>
          <p:nvPr/>
        </p:nvSpPr>
        <p:spPr>
          <a:xfrm>
            <a:off x="497225" y="726925"/>
            <a:ext cx="7737000" cy="41004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81" name="Google Shape;1581;p24"/>
          <p:cNvSpPr/>
          <p:nvPr/>
        </p:nvSpPr>
        <p:spPr>
          <a:xfrm>
            <a:off x="720000" y="540000"/>
            <a:ext cx="7704000" cy="37833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82" name="Google Shape;1582;p24"/>
          <p:cNvSpPr/>
          <p:nvPr/>
        </p:nvSpPr>
        <p:spPr>
          <a:xfrm>
            <a:off x="720000" y="540000"/>
            <a:ext cx="7704000" cy="863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83" name="Google Shape;1583;p24"/>
          <p:cNvSpPr/>
          <p:nvPr/>
        </p:nvSpPr>
        <p:spPr>
          <a:xfrm>
            <a:off x="720000" y="1403700"/>
            <a:ext cx="3852000" cy="29196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84" name="Google Shape;1584;p24"/>
          <p:cNvSpPr/>
          <p:nvPr/>
        </p:nvSpPr>
        <p:spPr>
          <a:xfrm>
            <a:off x="720000" y="540000"/>
            <a:ext cx="2283300" cy="8637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85" name="Google Shape;1585;p24"/>
          <p:cNvSpPr/>
          <p:nvPr/>
        </p:nvSpPr>
        <p:spPr>
          <a:xfrm>
            <a:off x="720000" y="4323325"/>
            <a:ext cx="7704000" cy="2799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86" name="Google Shape;1586;p24"/>
          <p:cNvSpPr txBox="1"/>
          <p:nvPr>
            <p:ph type="title"/>
          </p:nvPr>
        </p:nvSpPr>
        <p:spPr>
          <a:xfrm>
            <a:off x="720000" y="540000"/>
            <a:ext cx="22833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587" name="Google Shape;1587;p24"/>
          <p:cNvGrpSpPr/>
          <p:nvPr/>
        </p:nvGrpSpPr>
        <p:grpSpPr>
          <a:xfrm>
            <a:off x="5103345" y="271288"/>
            <a:ext cx="500507" cy="157674"/>
            <a:chOff x="1489842" y="2250175"/>
            <a:chExt cx="4263261" cy="1343050"/>
          </a:xfrm>
        </p:grpSpPr>
        <p:sp>
          <p:nvSpPr>
            <p:cNvPr id="1588" name="Google Shape;1588;p24"/>
            <p:cNvSpPr/>
            <p:nvPr/>
          </p:nvSpPr>
          <p:spPr>
            <a:xfrm>
              <a:off x="1545357" y="2319250"/>
              <a:ext cx="4152122" cy="1204900"/>
            </a:xfrm>
            <a:custGeom>
              <a:avLst/>
              <a:gdLst/>
              <a:ahLst/>
              <a:cxnLst/>
              <a:rect l="l" t="t" r="r" b="b"/>
              <a:pathLst>
                <a:path w="996908" h="48196" extrusionOk="0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9" name="Google Shape;1589;p24"/>
            <p:cNvSpPr/>
            <p:nvPr/>
          </p:nvSpPr>
          <p:spPr>
            <a:xfrm>
              <a:off x="1489842" y="2250175"/>
              <a:ext cx="4263261" cy="1343050"/>
            </a:xfrm>
            <a:custGeom>
              <a:avLst/>
              <a:gdLst/>
              <a:ahLst/>
              <a:cxnLst/>
              <a:rect l="l" t="t" r="r" b="b"/>
              <a:pathLst>
                <a:path w="1023592" h="53722" extrusionOk="0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90" name="Google Shape;1590;p24"/>
          <p:cNvSpPr/>
          <p:nvPr/>
        </p:nvSpPr>
        <p:spPr>
          <a:xfrm flipH="1">
            <a:off x="7070663" y="114487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91" name="Google Shape;1591;p24"/>
          <p:cNvSpPr/>
          <p:nvPr/>
        </p:nvSpPr>
        <p:spPr>
          <a:xfrm>
            <a:off x="2524383" y="114484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CUSTOM_8"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25"/>
          <p:cNvSpPr/>
          <p:nvPr/>
        </p:nvSpPr>
        <p:spPr>
          <a:xfrm>
            <a:off x="283025" y="921025"/>
            <a:ext cx="7764600" cy="41187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94" name="Google Shape;1594;p25"/>
          <p:cNvSpPr/>
          <p:nvPr/>
        </p:nvSpPr>
        <p:spPr>
          <a:xfrm>
            <a:off x="497225" y="726925"/>
            <a:ext cx="7737000" cy="41004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95" name="Google Shape;1595;p25"/>
          <p:cNvSpPr/>
          <p:nvPr/>
        </p:nvSpPr>
        <p:spPr>
          <a:xfrm>
            <a:off x="720000" y="540000"/>
            <a:ext cx="7704000" cy="40635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96" name="Google Shape;1596;p25"/>
          <p:cNvSpPr/>
          <p:nvPr/>
        </p:nvSpPr>
        <p:spPr>
          <a:xfrm>
            <a:off x="720000" y="540000"/>
            <a:ext cx="7704000" cy="10989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97" name="Google Shape;1597;p25"/>
          <p:cNvSpPr/>
          <p:nvPr/>
        </p:nvSpPr>
        <p:spPr>
          <a:xfrm>
            <a:off x="720000" y="540000"/>
            <a:ext cx="2738700" cy="40635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98" name="Google Shape;1598;p25"/>
          <p:cNvSpPr txBox="1"/>
          <p:nvPr>
            <p:ph type="title"/>
          </p:nvPr>
        </p:nvSpPr>
        <p:spPr>
          <a:xfrm>
            <a:off x="720000" y="540000"/>
            <a:ext cx="2726700" cy="30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6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599" name="Google Shape;1599;p25"/>
          <p:cNvGrpSpPr/>
          <p:nvPr/>
        </p:nvGrpSpPr>
        <p:grpSpPr>
          <a:xfrm>
            <a:off x="98195" y="382338"/>
            <a:ext cx="500507" cy="157674"/>
            <a:chOff x="1489842" y="2250175"/>
            <a:chExt cx="4263261" cy="1343050"/>
          </a:xfrm>
        </p:grpSpPr>
        <p:sp>
          <p:nvSpPr>
            <p:cNvPr id="1600" name="Google Shape;1600;p25"/>
            <p:cNvSpPr/>
            <p:nvPr/>
          </p:nvSpPr>
          <p:spPr>
            <a:xfrm>
              <a:off x="1545357" y="2319250"/>
              <a:ext cx="4152122" cy="1204900"/>
            </a:xfrm>
            <a:custGeom>
              <a:avLst/>
              <a:gdLst/>
              <a:ahLst/>
              <a:cxnLst/>
              <a:rect l="l" t="t" r="r" b="b"/>
              <a:pathLst>
                <a:path w="996908" h="48196" extrusionOk="0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1" name="Google Shape;1601;p25"/>
            <p:cNvSpPr/>
            <p:nvPr/>
          </p:nvSpPr>
          <p:spPr>
            <a:xfrm>
              <a:off x="1489842" y="2250175"/>
              <a:ext cx="4263261" cy="1343050"/>
            </a:xfrm>
            <a:custGeom>
              <a:avLst/>
              <a:gdLst/>
              <a:ahLst/>
              <a:cxnLst/>
              <a:rect l="l" t="t" r="r" b="b"/>
              <a:pathLst>
                <a:path w="1023592" h="53722" extrusionOk="0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02" name="Google Shape;1602;p25"/>
          <p:cNvSpPr/>
          <p:nvPr/>
        </p:nvSpPr>
        <p:spPr>
          <a:xfrm>
            <a:off x="6192658" y="149334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603" name="Google Shape;1603;p25"/>
          <p:cNvGrpSpPr/>
          <p:nvPr/>
        </p:nvGrpSpPr>
        <p:grpSpPr>
          <a:xfrm>
            <a:off x="800625" y="3650238"/>
            <a:ext cx="2565425" cy="853175"/>
            <a:chOff x="1032538" y="1565638"/>
            <a:chExt cx="2565425" cy="853175"/>
          </a:xfrm>
        </p:grpSpPr>
        <p:sp>
          <p:nvSpPr>
            <p:cNvPr id="1604" name="Google Shape;1604;p25"/>
            <p:cNvSpPr/>
            <p:nvPr/>
          </p:nvSpPr>
          <p:spPr>
            <a:xfrm rot="5400000">
              <a:off x="3560463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5" name="Google Shape;1605;p25"/>
            <p:cNvSpPr/>
            <p:nvPr/>
          </p:nvSpPr>
          <p:spPr>
            <a:xfrm rot="5400000">
              <a:off x="3560463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6" name="Google Shape;1606;p25"/>
            <p:cNvSpPr/>
            <p:nvPr/>
          </p:nvSpPr>
          <p:spPr>
            <a:xfrm rot="5400000">
              <a:off x="3560463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7" name="Google Shape;1607;p25"/>
            <p:cNvSpPr/>
            <p:nvPr/>
          </p:nvSpPr>
          <p:spPr>
            <a:xfrm rot="5400000">
              <a:off x="3560463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8" name="Google Shape;1608;p25"/>
            <p:cNvSpPr/>
            <p:nvPr/>
          </p:nvSpPr>
          <p:spPr>
            <a:xfrm rot="5400000">
              <a:off x="3560463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9" name="Google Shape;1609;p25"/>
            <p:cNvSpPr/>
            <p:nvPr/>
          </p:nvSpPr>
          <p:spPr>
            <a:xfrm rot="5400000">
              <a:off x="3560463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0" name="Google Shape;1610;p25"/>
            <p:cNvSpPr/>
            <p:nvPr/>
          </p:nvSpPr>
          <p:spPr>
            <a:xfrm rot="5400000">
              <a:off x="3560463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1" name="Google Shape;1611;p25"/>
            <p:cNvSpPr/>
            <p:nvPr/>
          </p:nvSpPr>
          <p:spPr>
            <a:xfrm rot="5400000">
              <a:off x="3560463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2" name="Google Shape;1612;p25"/>
            <p:cNvSpPr/>
            <p:nvPr/>
          </p:nvSpPr>
          <p:spPr>
            <a:xfrm rot="5400000">
              <a:off x="3466738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3" name="Google Shape;1613;p25"/>
            <p:cNvSpPr/>
            <p:nvPr/>
          </p:nvSpPr>
          <p:spPr>
            <a:xfrm rot="5400000">
              <a:off x="3466738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4" name="Google Shape;1614;p25"/>
            <p:cNvSpPr/>
            <p:nvPr/>
          </p:nvSpPr>
          <p:spPr>
            <a:xfrm rot="5400000">
              <a:off x="3466738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5" name="Google Shape;1615;p25"/>
            <p:cNvSpPr/>
            <p:nvPr/>
          </p:nvSpPr>
          <p:spPr>
            <a:xfrm rot="5400000">
              <a:off x="3466738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6" name="Google Shape;1616;p25"/>
            <p:cNvSpPr/>
            <p:nvPr/>
          </p:nvSpPr>
          <p:spPr>
            <a:xfrm rot="5400000">
              <a:off x="3466738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7" name="Google Shape;1617;p25"/>
            <p:cNvSpPr/>
            <p:nvPr/>
          </p:nvSpPr>
          <p:spPr>
            <a:xfrm rot="5400000">
              <a:off x="3466738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8" name="Google Shape;1618;p25"/>
            <p:cNvSpPr/>
            <p:nvPr/>
          </p:nvSpPr>
          <p:spPr>
            <a:xfrm rot="5400000">
              <a:off x="3466738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9" name="Google Shape;1619;p25"/>
            <p:cNvSpPr/>
            <p:nvPr/>
          </p:nvSpPr>
          <p:spPr>
            <a:xfrm rot="5400000">
              <a:off x="3466738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0" name="Google Shape;1620;p25"/>
            <p:cNvSpPr/>
            <p:nvPr/>
          </p:nvSpPr>
          <p:spPr>
            <a:xfrm rot="5400000">
              <a:off x="3373013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1" name="Google Shape;1621;p25"/>
            <p:cNvSpPr/>
            <p:nvPr/>
          </p:nvSpPr>
          <p:spPr>
            <a:xfrm rot="5400000">
              <a:off x="3373013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2" name="Google Shape;1622;p25"/>
            <p:cNvSpPr/>
            <p:nvPr/>
          </p:nvSpPr>
          <p:spPr>
            <a:xfrm rot="5400000">
              <a:off x="3373013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3" name="Google Shape;1623;p25"/>
            <p:cNvSpPr/>
            <p:nvPr/>
          </p:nvSpPr>
          <p:spPr>
            <a:xfrm rot="5400000">
              <a:off x="3373013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4" name="Google Shape;1624;p25"/>
            <p:cNvSpPr/>
            <p:nvPr/>
          </p:nvSpPr>
          <p:spPr>
            <a:xfrm rot="5400000">
              <a:off x="3373013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5" name="Google Shape;1625;p25"/>
            <p:cNvSpPr/>
            <p:nvPr/>
          </p:nvSpPr>
          <p:spPr>
            <a:xfrm rot="5400000">
              <a:off x="3373013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6" name="Google Shape;1626;p25"/>
            <p:cNvSpPr/>
            <p:nvPr/>
          </p:nvSpPr>
          <p:spPr>
            <a:xfrm rot="5400000">
              <a:off x="3373013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7" name="Google Shape;1627;p25"/>
            <p:cNvSpPr/>
            <p:nvPr/>
          </p:nvSpPr>
          <p:spPr>
            <a:xfrm rot="5400000">
              <a:off x="3373013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8" name="Google Shape;1628;p25"/>
            <p:cNvSpPr/>
            <p:nvPr/>
          </p:nvSpPr>
          <p:spPr>
            <a:xfrm rot="5400000">
              <a:off x="3279288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9" name="Google Shape;1629;p25"/>
            <p:cNvSpPr/>
            <p:nvPr/>
          </p:nvSpPr>
          <p:spPr>
            <a:xfrm rot="5400000">
              <a:off x="3279288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0" name="Google Shape;1630;p25"/>
            <p:cNvSpPr/>
            <p:nvPr/>
          </p:nvSpPr>
          <p:spPr>
            <a:xfrm rot="5400000">
              <a:off x="3279288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1" name="Google Shape;1631;p25"/>
            <p:cNvSpPr/>
            <p:nvPr/>
          </p:nvSpPr>
          <p:spPr>
            <a:xfrm rot="5400000">
              <a:off x="3279288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2" name="Google Shape;1632;p25"/>
            <p:cNvSpPr/>
            <p:nvPr/>
          </p:nvSpPr>
          <p:spPr>
            <a:xfrm rot="5400000">
              <a:off x="3279288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3" name="Google Shape;1633;p25"/>
            <p:cNvSpPr/>
            <p:nvPr/>
          </p:nvSpPr>
          <p:spPr>
            <a:xfrm rot="5400000">
              <a:off x="3279288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4" name="Google Shape;1634;p25"/>
            <p:cNvSpPr/>
            <p:nvPr/>
          </p:nvSpPr>
          <p:spPr>
            <a:xfrm rot="5400000">
              <a:off x="3279288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5" name="Google Shape;1635;p25"/>
            <p:cNvSpPr/>
            <p:nvPr/>
          </p:nvSpPr>
          <p:spPr>
            <a:xfrm rot="5400000">
              <a:off x="3279288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6" name="Google Shape;1636;p25"/>
            <p:cNvSpPr/>
            <p:nvPr/>
          </p:nvSpPr>
          <p:spPr>
            <a:xfrm rot="5400000">
              <a:off x="3185563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7" name="Google Shape;1637;p25"/>
            <p:cNvSpPr/>
            <p:nvPr/>
          </p:nvSpPr>
          <p:spPr>
            <a:xfrm rot="5400000">
              <a:off x="3185563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8" name="Google Shape;1638;p25"/>
            <p:cNvSpPr/>
            <p:nvPr/>
          </p:nvSpPr>
          <p:spPr>
            <a:xfrm rot="5400000">
              <a:off x="3185563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9" name="Google Shape;1639;p25"/>
            <p:cNvSpPr/>
            <p:nvPr/>
          </p:nvSpPr>
          <p:spPr>
            <a:xfrm rot="5400000">
              <a:off x="3185563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0" name="Google Shape;1640;p25"/>
            <p:cNvSpPr/>
            <p:nvPr/>
          </p:nvSpPr>
          <p:spPr>
            <a:xfrm rot="5400000">
              <a:off x="3185563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1" name="Google Shape;1641;p25"/>
            <p:cNvSpPr/>
            <p:nvPr/>
          </p:nvSpPr>
          <p:spPr>
            <a:xfrm rot="5400000">
              <a:off x="3185563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2" name="Google Shape;1642;p25"/>
            <p:cNvSpPr/>
            <p:nvPr/>
          </p:nvSpPr>
          <p:spPr>
            <a:xfrm rot="5400000">
              <a:off x="3185563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3" name="Google Shape;1643;p25"/>
            <p:cNvSpPr/>
            <p:nvPr/>
          </p:nvSpPr>
          <p:spPr>
            <a:xfrm rot="5400000">
              <a:off x="3185563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4" name="Google Shape;1644;p25"/>
            <p:cNvSpPr/>
            <p:nvPr/>
          </p:nvSpPr>
          <p:spPr>
            <a:xfrm rot="5400000">
              <a:off x="3091838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5" name="Google Shape;1645;p25"/>
            <p:cNvSpPr/>
            <p:nvPr/>
          </p:nvSpPr>
          <p:spPr>
            <a:xfrm rot="5400000">
              <a:off x="3091838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6" name="Google Shape;1646;p25"/>
            <p:cNvSpPr/>
            <p:nvPr/>
          </p:nvSpPr>
          <p:spPr>
            <a:xfrm rot="5400000">
              <a:off x="3091838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7" name="Google Shape;1647;p25"/>
            <p:cNvSpPr/>
            <p:nvPr/>
          </p:nvSpPr>
          <p:spPr>
            <a:xfrm rot="5400000">
              <a:off x="3091838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8" name="Google Shape;1648;p25"/>
            <p:cNvSpPr/>
            <p:nvPr/>
          </p:nvSpPr>
          <p:spPr>
            <a:xfrm rot="5400000">
              <a:off x="3091838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9" name="Google Shape;1649;p25"/>
            <p:cNvSpPr/>
            <p:nvPr/>
          </p:nvSpPr>
          <p:spPr>
            <a:xfrm rot="5400000">
              <a:off x="3091838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0" name="Google Shape;1650;p25"/>
            <p:cNvSpPr/>
            <p:nvPr/>
          </p:nvSpPr>
          <p:spPr>
            <a:xfrm rot="5400000">
              <a:off x="3091838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1" name="Google Shape;1651;p25"/>
            <p:cNvSpPr/>
            <p:nvPr/>
          </p:nvSpPr>
          <p:spPr>
            <a:xfrm rot="5400000">
              <a:off x="3091838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2" name="Google Shape;1652;p25"/>
            <p:cNvSpPr/>
            <p:nvPr/>
          </p:nvSpPr>
          <p:spPr>
            <a:xfrm rot="5400000">
              <a:off x="2998113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3" name="Google Shape;1653;p25"/>
            <p:cNvSpPr/>
            <p:nvPr/>
          </p:nvSpPr>
          <p:spPr>
            <a:xfrm rot="5400000">
              <a:off x="2998113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4" name="Google Shape;1654;p25"/>
            <p:cNvSpPr/>
            <p:nvPr/>
          </p:nvSpPr>
          <p:spPr>
            <a:xfrm rot="5400000">
              <a:off x="2998113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5" name="Google Shape;1655;p25"/>
            <p:cNvSpPr/>
            <p:nvPr/>
          </p:nvSpPr>
          <p:spPr>
            <a:xfrm rot="5400000">
              <a:off x="2998113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6" name="Google Shape;1656;p25"/>
            <p:cNvSpPr/>
            <p:nvPr/>
          </p:nvSpPr>
          <p:spPr>
            <a:xfrm rot="5400000">
              <a:off x="2998113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7" name="Google Shape;1657;p25"/>
            <p:cNvSpPr/>
            <p:nvPr/>
          </p:nvSpPr>
          <p:spPr>
            <a:xfrm rot="5400000">
              <a:off x="2998113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8" name="Google Shape;1658;p25"/>
            <p:cNvSpPr/>
            <p:nvPr/>
          </p:nvSpPr>
          <p:spPr>
            <a:xfrm rot="5400000">
              <a:off x="2998113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9" name="Google Shape;1659;p25"/>
            <p:cNvSpPr/>
            <p:nvPr/>
          </p:nvSpPr>
          <p:spPr>
            <a:xfrm rot="5400000">
              <a:off x="2998113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0" name="Google Shape;1660;p25"/>
            <p:cNvSpPr/>
            <p:nvPr/>
          </p:nvSpPr>
          <p:spPr>
            <a:xfrm rot="5400000">
              <a:off x="2905713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1" name="Google Shape;1661;p25"/>
            <p:cNvSpPr/>
            <p:nvPr/>
          </p:nvSpPr>
          <p:spPr>
            <a:xfrm rot="5400000">
              <a:off x="2905713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2" name="Google Shape;1662;p25"/>
            <p:cNvSpPr/>
            <p:nvPr/>
          </p:nvSpPr>
          <p:spPr>
            <a:xfrm rot="5400000">
              <a:off x="2905713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3" name="Google Shape;1663;p25"/>
            <p:cNvSpPr/>
            <p:nvPr/>
          </p:nvSpPr>
          <p:spPr>
            <a:xfrm rot="5400000">
              <a:off x="2905713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4" name="Google Shape;1664;p25"/>
            <p:cNvSpPr/>
            <p:nvPr/>
          </p:nvSpPr>
          <p:spPr>
            <a:xfrm rot="5400000">
              <a:off x="2905713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5" name="Google Shape;1665;p25"/>
            <p:cNvSpPr/>
            <p:nvPr/>
          </p:nvSpPr>
          <p:spPr>
            <a:xfrm rot="5400000">
              <a:off x="2905713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6" name="Google Shape;1666;p25"/>
            <p:cNvSpPr/>
            <p:nvPr/>
          </p:nvSpPr>
          <p:spPr>
            <a:xfrm rot="5400000">
              <a:off x="2905713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7" name="Google Shape;1667;p25"/>
            <p:cNvSpPr/>
            <p:nvPr/>
          </p:nvSpPr>
          <p:spPr>
            <a:xfrm rot="5400000">
              <a:off x="2905713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8" name="Google Shape;1668;p25"/>
            <p:cNvSpPr/>
            <p:nvPr/>
          </p:nvSpPr>
          <p:spPr>
            <a:xfrm rot="5400000">
              <a:off x="2811988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9" name="Google Shape;1669;p25"/>
            <p:cNvSpPr/>
            <p:nvPr/>
          </p:nvSpPr>
          <p:spPr>
            <a:xfrm rot="5400000">
              <a:off x="2811988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0" name="Google Shape;1670;p25"/>
            <p:cNvSpPr/>
            <p:nvPr/>
          </p:nvSpPr>
          <p:spPr>
            <a:xfrm rot="5400000">
              <a:off x="2811988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1" name="Google Shape;1671;p25"/>
            <p:cNvSpPr/>
            <p:nvPr/>
          </p:nvSpPr>
          <p:spPr>
            <a:xfrm rot="5400000">
              <a:off x="2811988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2" name="Google Shape;1672;p25"/>
            <p:cNvSpPr/>
            <p:nvPr/>
          </p:nvSpPr>
          <p:spPr>
            <a:xfrm rot="5400000">
              <a:off x="2811988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3" name="Google Shape;1673;p25"/>
            <p:cNvSpPr/>
            <p:nvPr/>
          </p:nvSpPr>
          <p:spPr>
            <a:xfrm rot="5400000">
              <a:off x="2811988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4" name="Google Shape;1674;p25"/>
            <p:cNvSpPr/>
            <p:nvPr/>
          </p:nvSpPr>
          <p:spPr>
            <a:xfrm rot="5400000">
              <a:off x="2811988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5" name="Google Shape;1675;p25"/>
            <p:cNvSpPr/>
            <p:nvPr/>
          </p:nvSpPr>
          <p:spPr>
            <a:xfrm rot="5400000">
              <a:off x="2811988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6" name="Google Shape;1676;p25"/>
            <p:cNvSpPr/>
            <p:nvPr/>
          </p:nvSpPr>
          <p:spPr>
            <a:xfrm rot="5400000">
              <a:off x="2718263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7" name="Google Shape;1677;p25"/>
            <p:cNvSpPr/>
            <p:nvPr/>
          </p:nvSpPr>
          <p:spPr>
            <a:xfrm rot="5400000">
              <a:off x="2718263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8" name="Google Shape;1678;p25"/>
            <p:cNvSpPr/>
            <p:nvPr/>
          </p:nvSpPr>
          <p:spPr>
            <a:xfrm rot="5400000">
              <a:off x="2718263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9" name="Google Shape;1679;p25"/>
            <p:cNvSpPr/>
            <p:nvPr/>
          </p:nvSpPr>
          <p:spPr>
            <a:xfrm rot="5400000">
              <a:off x="2718263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0" name="Google Shape;1680;p25"/>
            <p:cNvSpPr/>
            <p:nvPr/>
          </p:nvSpPr>
          <p:spPr>
            <a:xfrm rot="5400000">
              <a:off x="2718263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1" name="Google Shape;1681;p25"/>
            <p:cNvSpPr/>
            <p:nvPr/>
          </p:nvSpPr>
          <p:spPr>
            <a:xfrm rot="5400000">
              <a:off x="2718263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2" name="Google Shape;1682;p25"/>
            <p:cNvSpPr/>
            <p:nvPr/>
          </p:nvSpPr>
          <p:spPr>
            <a:xfrm rot="5400000">
              <a:off x="2718263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3" name="Google Shape;1683;p25"/>
            <p:cNvSpPr/>
            <p:nvPr/>
          </p:nvSpPr>
          <p:spPr>
            <a:xfrm rot="5400000">
              <a:off x="2718263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4" name="Google Shape;1684;p25"/>
            <p:cNvSpPr/>
            <p:nvPr/>
          </p:nvSpPr>
          <p:spPr>
            <a:xfrm rot="5400000">
              <a:off x="2624538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5" name="Google Shape;1685;p25"/>
            <p:cNvSpPr/>
            <p:nvPr/>
          </p:nvSpPr>
          <p:spPr>
            <a:xfrm rot="5400000">
              <a:off x="2624538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6" name="Google Shape;1686;p25"/>
            <p:cNvSpPr/>
            <p:nvPr/>
          </p:nvSpPr>
          <p:spPr>
            <a:xfrm rot="5400000">
              <a:off x="2624538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7" name="Google Shape;1687;p25"/>
            <p:cNvSpPr/>
            <p:nvPr/>
          </p:nvSpPr>
          <p:spPr>
            <a:xfrm rot="5400000">
              <a:off x="2624538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8" name="Google Shape;1688;p25"/>
            <p:cNvSpPr/>
            <p:nvPr/>
          </p:nvSpPr>
          <p:spPr>
            <a:xfrm rot="5400000">
              <a:off x="2624538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9" name="Google Shape;1689;p25"/>
            <p:cNvSpPr/>
            <p:nvPr/>
          </p:nvSpPr>
          <p:spPr>
            <a:xfrm rot="5400000">
              <a:off x="2624538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0" name="Google Shape;1690;p25"/>
            <p:cNvSpPr/>
            <p:nvPr/>
          </p:nvSpPr>
          <p:spPr>
            <a:xfrm rot="5400000">
              <a:off x="2624538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1" name="Google Shape;1691;p25"/>
            <p:cNvSpPr/>
            <p:nvPr/>
          </p:nvSpPr>
          <p:spPr>
            <a:xfrm rot="5400000">
              <a:off x="2624538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2" name="Google Shape;1692;p25"/>
            <p:cNvSpPr/>
            <p:nvPr/>
          </p:nvSpPr>
          <p:spPr>
            <a:xfrm rot="5400000">
              <a:off x="2530825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3" name="Google Shape;1693;p25"/>
            <p:cNvSpPr/>
            <p:nvPr/>
          </p:nvSpPr>
          <p:spPr>
            <a:xfrm rot="5400000">
              <a:off x="2530825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4" name="Google Shape;1694;p25"/>
            <p:cNvSpPr/>
            <p:nvPr/>
          </p:nvSpPr>
          <p:spPr>
            <a:xfrm rot="5400000">
              <a:off x="2530825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5" name="Google Shape;1695;p25"/>
            <p:cNvSpPr/>
            <p:nvPr/>
          </p:nvSpPr>
          <p:spPr>
            <a:xfrm rot="5400000">
              <a:off x="2530825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6" name="Google Shape;1696;p25"/>
            <p:cNvSpPr/>
            <p:nvPr/>
          </p:nvSpPr>
          <p:spPr>
            <a:xfrm rot="5400000">
              <a:off x="2530825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7" name="Google Shape;1697;p25"/>
            <p:cNvSpPr/>
            <p:nvPr/>
          </p:nvSpPr>
          <p:spPr>
            <a:xfrm rot="5400000">
              <a:off x="2530825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8" name="Google Shape;1698;p25"/>
            <p:cNvSpPr/>
            <p:nvPr/>
          </p:nvSpPr>
          <p:spPr>
            <a:xfrm rot="5400000">
              <a:off x="2530825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9" name="Google Shape;1699;p25"/>
            <p:cNvSpPr/>
            <p:nvPr/>
          </p:nvSpPr>
          <p:spPr>
            <a:xfrm rot="5400000">
              <a:off x="2530825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0" name="Google Shape;1700;p25"/>
            <p:cNvSpPr/>
            <p:nvPr/>
          </p:nvSpPr>
          <p:spPr>
            <a:xfrm rot="5400000">
              <a:off x="2437100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1" name="Google Shape;1701;p25"/>
            <p:cNvSpPr/>
            <p:nvPr/>
          </p:nvSpPr>
          <p:spPr>
            <a:xfrm rot="5400000">
              <a:off x="2437100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2" name="Google Shape;1702;p25"/>
            <p:cNvSpPr/>
            <p:nvPr/>
          </p:nvSpPr>
          <p:spPr>
            <a:xfrm rot="5400000">
              <a:off x="2437100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3" name="Google Shape;1703;p25"/>
            <p:cNvSpPr/>
            <p:nvPr/>
          </p:nvSpPr>
          <p:spPr>
            <a:xfrm rot="5400000">
              <a:off x="2437100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4" name="Google Shape;1704;p25"/>
            <p:cNvSpPr/>
            <p:nvPr/>
          </p:nvSpPr>
          <p:spPr>
            <a:xfrm rot="5400000">
              <a:off x="2437100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5" name="Google Shape;1705;p25"/>
            <p:cNvSpPr/>
            <p:nvPr/>
          </p:nvSpPr>
          <p:spPr>
            <a:xfrm rot="5400000">
              <a:off x="2437100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6" name="Google Shape;1706;p25"/>
            <p:cNvSpPr/>
            <p:nvPr/>
          </p:nvSpPr>
          <p:spPr>
            <a:xfrm rot="5400000">
              <a:off x="2437100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7" name="Google Shape;1707;p25"/>
            <p:cNvSpPr/>
            <p:nvPr/>
          </p:nvSpPr>
          <p:spPr>
            <a:xfrm rot="5400000">
              <a:off x="2437100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8" name="Google Shape;1708;p25"/>
            <p:cNvSpPr/>
            <p:nvPr/>
          </p:nvSpPr>
          <p:spPr>
            <a:xfrm rot="5400000">
              <a:off x="2343375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9" name="Google Shape;1709;p25"/>
            <p:cNvSpPr/>
            <p:nvPr/>
          </p:nvSpPr>
          <p:spPr>
            <a:xfrm rot="5400000">
              <a:off x="2343375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0" name="Google Shape;1710;p25"/>
            <p:cNvSpPr/>
            <p:nvPr/>
          </p:nvSpPr>
          <p:spPr>
            <a:xfrm rot="5400000">
              <a:off x="2343375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1" name="Google Shape;1711;p25"/>
            <p:cNvSpPr/>
            <p:nvPr/>
          </p:nvSpPr>
          <p:spPr>
            <a:xfrm rot="5400000">
              <a:off x="2343375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2" name="Google Shape;1712;p25"/>
            <p:cNvSpPr/>
            <p:nvPr/>
          </p:nvSpPr>
          <p:spPr>
            <a:xfrm rot="5400000">
              <a:off x="2343375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3" name="Google Shape;1713;p25"/>
            <p:cNvSpPr/>
            <p:nvPr/>
          </p:nvSpPr>
          <p:spPr>
            <a:xfrm rot="5400000">
              <a:off x="2343375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4" name="Google Shape;1714;p25"/>
            <p:cNvSpPr/>
            <p:nvPr/>
          </p:nvSpPr>
          <p:spPr>
            <a:xfrm rot="5400000">
              <a:off x="2343375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5" name="Google Shape;1715;p25"/>
            <p:cNvSpPr/>
            <p:nvPr/>
          </p:nvSpPr>
          <p:spPr>
            <a:xfrm rot="5400000">
              <a:off x="2343375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6" name="Google Shape;1716;p25"/>
            <p:cNvSpPr/>
            <p:nvPr/>
          </p:nvSpPr>
          <p:spPr>
            <a:xfrm rot="5400000">
              <a:off x="2249650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7" name="Google Shape;1717;p25"/>
            <p:cNvSpPr/>
            <p:nvPr/>
          </p:nvSpPr>
          <p:spPr>
            <a:xfrm rot="5400000">
              <a:off x="2249650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8" name="Google Shape;1718;p25"/>
            <p:cNvSpPr/>
            <p:nvPr/>
          </p:nvSpPr>
          <p:spPr>
            <a:xfrm rot="5400000">
              <a:off x="2249650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9" name="Google Shape;1719;p25"/>
            <p:cNvSpPr/>
            <p:nvPr/>
          </p:nvSpPr>
          <p:spPr>
            <a:xfrm rot="5400000">
              <a:off x="2249650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0" name="Google Shape;1720;p25"/>
            <p:cNvSpPr/>
            <p:nvPr/>
          </p:nvSpPr>
          <p:spPr>
            <a:xfrm rot="5400000">
              <a:off x="2249650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1" name="Google Shape;1721;p25"/>
            <p:cNvSpPr/>
            <p:nvPr/>
          </p:nvSpPr>
          <p:spPr>
            <a:xfrm rot="5400000">
              <a:off x="2249650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2" name="Google Shape;1722;p25"/>
            <p:cNvSpPr/>
            <p:nvPr/>
          </p:nvSpPr>
          <p:spPr>
            <a:xfrm rot="5400000">
              <a:off x="2249650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3" name="Google Shape;1723;p25"/>
            <p:cNvSpPr/>
            <p:nvPr/>
          </p:nvSpPr>
          <p:spPr>
            <a:xfrm rot="5400000">
              <a:off x="2249650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4" name="Google Shape;1724;p25"/>
            <p:cNvSpPr/>
            <p:nvPr/>
          </p:nvSpPr>
          <p:spPr>
            <a:xfrm rot="5400000">
              <a:off x="2155925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5" name="Google Shape;1725;p25"/>
            <p:cNvSpPr/>
            <p:nvPr/>
          </p:nvSpPr>
          <p:spPr>
            <a:xfrm rot="5400000">
              <a:off x="2155925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6" name="Google Shape;1726;p25"/>
            <p:cNvSpPr/>
            <p:nvPr/>
          </p:nvSpPr>
          <p:spPr>
            <a:xfrm rot="5400000">
              <a:off x="2155925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7" name="Google Shape;1727;p25"/>
            <p:cNvSpPr/>
            <p:nvPr/>
          </p:nvSpPr>
          <p:spPr>
            <a:xfrm rot="5400000">
              <a:off x="2155925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8" name="Google Shape;1728;p25"/>
            <p:cNvSpPr/>
            <p:nvPr/>
          </p:nvSpPr>
          <p:spPr>
            <a:xfrm rot="5400000">
              <a:off x="2155925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9" name="Google Shape;1729;p25"/>
            <p:cNvSpPr/>
            <p:nvPr/>
          </p:nvSpPr>
          <p:spPr>
            <a:xfrm rot="5400000">
              <a:off x="2155925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0" name="Google Shape;1730;p25"/>
            <p:cNvSpPr/>
            <p:nvPr/>
          </p:nvSpPr>
          <p:spPr>
            <a:xfrm rot="5400000">
              <a:off x="2155925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1" name="Google Shape;1731;p25"/>
            <p:cNvSpPr/>
            <p:nvPr/>
          </p:nvSpPr>
          <p:spPr>
            <a:xfrm rot="5400000">
              <a:off x="2155925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2" name="Google Shape;1732;p25"/>
            <p:cNvSpPr/>
            <p:nvPr/>
          </p:nvSpPr>
          <p:spPr>
            <a:xfrm rot="5400000">
              <a:off x="2062200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3" name="Google Shape;1733;p25"/>
            <p:cNvSpPr/>
            <p:nvPr/>
          </p:nvSpPr>
          <p:spPr>
            <a:xfrm rot="5400000">
              <a:off x="2062200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4" name="Google Shape;1734;p25"/>
            <p:cNvSpPr/>
            <p:nvPr/>
          </p:nvSpPr>
          <p:spPr>
            <a:xfrm rot="5400000">
              <a:off x="2062200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5" name="Google Shape;1735;p25"/>
            <p:cNvSpPr/>
            <p:nvPr/>
          </p:nvSpPr>
          <p:spPr>
            <a:xfrm rot="5400000">
              <a:off x="2062200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6" name="Google Shape;1736;p25"/>
            <p:cNvSpPr/>
            <p:nvPr/>
          </p:nvSpPr>
          <p:spPr>
            <a:xfrm rot="5400000">
              <a:off x="2062200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7" name="Google Shape;1737;p25"/>
            <p:cNvSpPr/>
            <p:nvPr/>
          </p:nvSpPr>
          <p:spPr>
            <a:xfrm rot="5400000">
              <a:off x="2062200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8" name="Google Shape;1738;p25"/>
            <p:cNvSpPr/>
            <p:nvPr/>
          </p:nvSpPr>
          <p:spPr>
            <a:xfrm rot="5400000">
              <a:off x="2062200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9" name="Google Shape;1739;p25"/>
            <p:cNvSpPr/>
            <p:nvPr/>
          </p:nvSpPr>
          <p:spPr>
            <a:xfrm rot="5400000">
              <a:off x="2062200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0" name="Google Shape;1740;p25"/>
            <p:cNvSpPr/>
            <p:nvPr/>
          </p:nvSpPr>
          <p:spPr>
            <a:xfrm rot="5400000">
              <a:off x="1968475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1" name="Google Shape;1741;p25"/>
            <p:cNvSpPr/>
            <p:nvPr/>
          </p:nvSpPr>
          <p:spPr>
            <a:xfrm rot="5400000">
              <a:off x="1968475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2" name="Google Shape;1742;p25"/>
            <p:cNvSpPr/>
            <p:nvPr/>
          </p:nvSpPr>
          <p:spPr>
            <a:xfrm rot="5400000">
              <a:off x="1968475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3" name="Google Shape;1743;p25"/>
            <p:cNvSpPr/>
            <p:nvPr/>
          </p:nvSpPr>
          <p:spPr>
            <a:xfrm rot="5400000">
              <a:off x="1968475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4" name="Google Shape;1744;p25"/>
            <p:cNvSpPr/>
            <p:nvPr/>
          </p:nvSpPr>
          <p:spPr>
            <a:xfrm rot="5400000">
              <a:off x="1968475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5" name="Google Shape;1745;p25"/>
            <p:cNvSpPr/>
            <p:nvPr/>
          </p:nvSpPr>
          <p:spPr>
            <a:xfrm rot="5400000">
              <a:off x="1968475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6" name="Google Shape;1746;p25"/>
            <p:cNvSpPr/>
            <p:nvPr/>
          </p:nvSpPr>
          <p:spPr>
            <a:xfrm rot="5400000">
              <a:off x="1968475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7" name="Google Shape;1747;p25"/>
            <p:cNvSpPr/>
            <p:nvPr/>
          </p:nvSpPr>
          <p:spPr>
            <a:xfrm rot="5400000">
              <a:off x="1968475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8" name="Google Shape;1748;p25"/>
            <p:cNvSpPr/>
            <p:nvPr/>
          </p:nvSpPr>
          <p:spPr>
            <a:xfrm rot="5400000">
              <a:off x="1876075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9" name="Google Shape;1749;p25"/>
            <p:cNvSpPr/>
            <p:nvPr/>
          </p:nvSpPr>
          <p:spPr>
            <a:xfrm rot="5400000">
              <a:off x="1876075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0" name="Google Shape;1750;p25"/>
            <p:cNvSpPr/>
            <p:nvPr/>
          </p:nvSpPr>
          <p:spPr>
            <a:xfrm rot="5400000">
              <a:off x="1876075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1" name="Google Shape;1751;p25"/>
            <p:cNvSpPr/>
            <p:nvPr/>
          </p:nvSpPr>
          <p:spPr>
            <a:xfrm rot="5400000">
              <a:off x="1876075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2" name="Google Shape;1752;p25"/>
            <p:cNvSpPr/>
            <p:nvPr/>
          </p:nvSpPr>
          <p:spPr>
            <a:xfrm rot="5400000">
              <a:off x="1876075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3" name="Google Shape;1753;p25"/>
            <p:cNvSpPr/>
            <p:nvPr/>
          </p:nvSpPr>
          <p:spPr>
            <a:xfrm rot="5400000">
              <a:off x="1876075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4" name="Google Shape;1754;p25"/>
            <p:cNvSpPr/>
            <p:nvPr/>
          </p:nvSpPr>
          <p:spPr>
            <a:xfrm rot="5400000">
              <a:off x="1876075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5" name="Google Shape;1755;p25"/>
            <p:cNvSpPr/>
            <p:nvPr/>
          </p:nvSpPr>
          <p:spPr>
            <a:xfrm rot="5400000">
              <a:off x="1876075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6" name="Google Shape;1756;p25"/>
            <p:cNvSpPr/>
            <p:nvPr/>
          </p:nvSpPr>
          <p:spPr>
            <a:xfrm rot="5400000">
              <a:off x="1782350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7" name="Google Shape;1757;p25"/>
            <p:cNvSpPr/>
            <p:nvPr/>
          </p:nvSpPr>
          <p:spPr>
            <a:xfrm rot="5400000">
              <a:off x="1782350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8" name="Google Shape;1758;p25"/>
            <p:cNvSpPr/>
            <p:nvPr/>
          </p:nvSpPr>
          <p:spPr>
            <a:xfrm rot="5400000">
              <a:off x="1782350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9" name="Google Shape;1759;p25"/>
            <p:cNvSpPr/>
            <p:nvPr/>
          </p:nvSpPr>
          <p:spPr>
            <a:xfrm rot="5400000">
              <a:off x="1782350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0" name="Google Shape;1760;p25"/>
            <p:cNvSpPr/>
            <p:nvPr/>
          </p:nvSpPr>
          <p:spPr>
            <a:xfrm rot="5400000">
              <a:off x="1782350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1" name="Google Shape;1761;p25"/>
            <p:cNvSpPr/>
            <p:nvPr/>
          </p:nvSpPr>
          <p:spPr>
            <a:xfrm rot="5400000">
              <a:off x="1782350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2" name="Google Shape;1762;p25"/>
            <p:cNvSpPr/>
            <p:nvPr/>
          </p:nvSpPr>
          <p:spPr>
            <a:xfrm rot="5400000">
              <a:off x="1782350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3" name="Google Shape;1763;p25"/>
            <p:cNvSpPr/>
            <p:nvPr/>
          </p:nvSpPr>
          <p:spPr>
            <a:xfrm rot="5400000">
              <a:off x="1782350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4" name="Google Shape;1764;p25"/>
            <p:cNvSpPr/>
            <p:nvPr/>
          </p:nvSpPr>
          <p:spPr>
            <a:xfrm rot="5400000">
              <a:off x="1688625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5" name="Google Shape;1765;p25"/>
            <p:cNvSpPr/>
            <p:nvPr/>
          </p:nvSpPr>
          <p:spPr>
            <a:xfrm rot="5400000">
              <a:off x="1688625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6" name="Google Shape;1766;p25"/>
            <p:cNvSpPr/>
            <p:nvPr/>
          </p:nvSpPr>
          <p:spPr>
            <a:xfrm rot="5400000">
              <a:off x="1688625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7" name="Google Shape;1767;p25"/>
            <p:cNvSpPr/>
            <p:nvPr/>
          </p:nvSpPr>
          <p:spPr>
            <a:xfrm rot="5400000">
              <a:off x="1688625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8" name="Google Shape;1768;p25"/>
            <p:cNvSpPr/>
            <p:nvPr/>
          </p:nvSpPr>
          <p:spPr>
            <a:xfrm rot="5400000">
              <a:off x="1688625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9" name="Google Shape;1769;p25"/>
            <p:cNvSpPr/>
            <p:nvPr/>
          </p:nvSpPr>
          <p:spPr>
            <a:xfrm rot="5400000">
              <a:off x="1688625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0" name="Google Shape;1770;p25"/>
            <p:cNvSpPr/>
            <p:nvPr/>
          </p:nvSpPr>
          <p:spPr>
            <a:xfrm rot="5400000">
              <a:off x="1688625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1" name="Google Shape;1771;p25"/>
            <p:cNvSpPr/>
            <p:nvPr/>
          </p:nvSpPr>
          <p:spPr>
            <a:xfrm rot="5400000">
              <a:off x="1688625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2" name="Google Shape;1772;p25"/>
            <p:cNvSpPr/>
            <p:nvPr/>
          </p:nvSpPr>
          <p:spPr>
            <a:xfrm rot="5400000">
              <a:off x="1594900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3" name="Google Shape;1773;p25"/>
            <p:cNvSpPr/>
            <p:nvPr/>
          </p:nvSpPr>
          <p:spPr>
            <a:xfrm rot="5400000">
              <a:off x="1594900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4" name="Google Shape;1774;p25"/>
            <p:cNvSpPr/>
            <p:nvPr/>
          </p:nvSpPr>
          <p:spPr>
            <a:xfrm rot="5400000">
              <a:off x="1594900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5" name="Google Shape;1775;p25"/>
            <p:cNvSpPr/>
            <p:nvPr/>
          </p:nvSpPr>
          <p:spPr>
            <a:xfrm rot="5400000">
              <a:off x="1594900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6" name="Google Shape;1776;p25"/>
            <p:cNvSpPr/>
            <p:nvPr/>
          </p:nvSpPr>
          <p:spPr>
            <a:xfrm rot="5400000">
              <a:off x="1594900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7" name="Google Shape;1777;p25"/>
            <p:cNvSpPr/>
            <p:nvPr/>
          </p:nvSpPr>
          <p:spPr>
            <a:xfrm rot="5400000">
              <a:off x="1594900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8" name="Google Shape;1778;p25"/>
            <p:cNvSpPr/>
            <p:nvPr/>
          </p:nvSpPr>
          <p:spPr>
            <a:xfrm rot="5400000">
              <a:off x="1594900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9" name="Google Shape;1779;p25"/>
            <p:cNvSpPr/>
            <p:nvPr/>
          </p:nvSpPr>
          <p:spPr>
            <a:xfrm rot="5400000">
              <a:off x="1594900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0" name="Google Shape;1780;p25"/>
            <p:cNvSpPr/>
            <p:nvPr/>
          </p:nvSpPr>
          <p:spPr>
            <a:xfrm rot="5400000">
              <a:off x="1501163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1" name="Google Shape;1781;p25"/>
            <p:cNvSpPr/>
            <p:nvPr/>
          </p:nvSpPr>
          <p:spPr>
            <a:xfrm rot="5400000">
              <a:off x="1501163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2" name="Google Shape;1782;p25"/>
            <p:cNvSpPr/>
            <p:nvPr/>
          </p:nvSpPr>
          <p:spPr>
            <a:xfrm rot="5400000">
              <a:off x="1501163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3" name="Google Shape;1783;p25"/>
            <p:cNvSpPr/>
            <p:nvPr/>
          </p:nvSpPr>
          <p:spPr>
            <a:xfrm rot="5400000">
              <a:off x="1501163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4" name="Google Shape;1784;p25"/>
            <p:cNvSpPr/>
            <p:nvPr/>
          </p:nvSpPr>
          <p:spPr>
            <a:xfrm rot="5400000">
              <a:off x="1501163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5" name="Google Shape;1785;p25"/>
            <p:cNvSpPr/>
            <p:nvPr/>
          </p:nvSpPr>
          <p:spPr>
            <a:xfrm rot="5400000">
              <a:off x="1501163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6" name="Google Shape;1786;p25"/>
            <p:cNvSpPr/>
            <p:nvPr/>
          </p:nvSpPr>
          <p:spPr>
            <a:xfrm rot="5400000">
              <a:off x="1501163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7" name="Google Shape;1787;p25"/>
            <p:cNvSpPr/>
            <p:nvPr/>
          </p:nvSpPr>
          <p:spPr>
            <a:xfrm rot="5400000">
              <a:off x="1501163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8" name="Google Shape;1788;p25"/>
            <p:cNvSpPr/>
            <p:nvPr/>
          </p:nvSpPr>
          <p:spPr>
            <a:xfrm rot="5400000">
              <a:off x="1407438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9" name="Google Shape;1789;p25"/>
            <p:cNvSpPr/>
            <p:nvPr/>
          </p:nvSpPr>
          <p:spPr>
            <a:xfrm rot="5400000">
              <a:off x="1407438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0" name="Google Shape;1790;p25"/>
            <p:cNvSpPr/>
            <p:nvPr/>
          </p:nvSpPr>
          <p:spPr>
            <a:xfrm rot="5400000">
              <a:off x="1407438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1" name="Google Shape;1791;p25"/>
            <p:cNvSpPr/>
            <p:nvPr/>
          </p:nvSpPr>
          <p:spPr>
            <a:xfrm rot="5400000">
              <a:off x="1407438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2" name="Google Shape;1792;p25"/>
            <p:cNvSpPr/>
            <p:nvPr/>
          </p:nvSpPr>
          <p:spPr>
            <a:xfrm rot="5400000">
              <a:off x="1407438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3" name="Google Shape;1793;p25"/>
            <p:cNvSpPr/>
            <p:nvPr/>
          </p:nvSpPr>
          <p:spPr>
            <a:xfrm rot="5400000">
              <a:off x="1407438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4" name="Google Shape;1794;p25"/>
            <p:cNvSpPr/>
            <p:nvPr/>
          </p:nvSpPr>
          <p:spPr>
            <a:xfrm rot="5400000">
              <a:off x="1407438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5" name="Google Shape;1795;p25"/>
            <p:cNvSpPr/>
            <p:nvPr/>
          </p:nvSpPr>
          <p:spPr>
            <a:xfrm rot="5400000">
              <a:off x="1407438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6" name="Google Shape;1796;p25"/>
            <p:cNvSpPr/>
            <p:nvPr/>
          </p:nvSpPr>
          <p:spPr>
            <a:xfrm rot="5400000">
              <a:off x="1313713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7" name="Google Shape;1797;p25"/>
            <p:cNvSpPr/>
            <p:nvPr/>
          </p:nvSpPr>
          <p:spPr>
            <a:xfrm rot="5400000">
              <a:off x="1313713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8" name="Google Shape;1798;p25"/>
            <p:cNvSpPr/>
            <p:nvPr/>
          </p:nvSpPr>
          <p:spPr>
            <a:xfrm rot="5400000">
              <a:off x="1313713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9" name="Google Shape;1799;p25"/>
            <p:cNvSpPr/>
            <p:nvPr/>
          </p:nvSpPr>
          <p:spPr>
            <a:xfrm rot="5400000">
              <a:off x="1313713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0" name="Google Shape;1800;p25"/>
            <p:cNvSpPr/>
            <p:nvPr/>
          </p:nvSpPr>
          <p:spPr>
            <a:xfrm rot="5400000">
              <a:off x="1313713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1" name="Google Shape;1801;p25"/>
            <p:cNvSpPr/>
            <p:nvPr/>
          </p:nvSpPr>
          <p:spPr>
            <a:xfrm rot="5400000">
              <a:off x="1313713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2" name="Google Shape;1802;p25"/>
            <p:cNvSpPr/>
            <p:nvPr/>
          </p:nvSpPr>
          <p:spPr>
            <a:xfrm rot="5400000">
              <a:off x="1313713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3" name="Google Shape;1803;p25"/>
            <p:cNvSpPr/>
            <p:nvPr/>
          </p:nvSpPr>
          <p:spPr>
            <a:xfrm rot="5400000">
              <a:off x="1313713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4" name="Google Shape;1804;p25"/>
            <p:cNvSpPr/>
            <p:nvPr/>
          </p:nvSpPr>
          <p:spPr>
            <a:xfrm rot="5400000">
              <a:off x="1219988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5" name="Google Shape;1805;p25"/>
            <p:cNvSpPr/>
            <p:nvPr/>
          </p:nvSpPr>
          <p:spPr>
            <a:xfrm rot="5400000">
              <a:off x="1219988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6" name="Google Shape;1806;p25"/>
            <p:cNvSpPr/>
            <p:nvPr/>
          </p:nvSpPr>
          <p:spPr>
            <a:xfrm rot="5400000">
              <a:off x="1219988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7" name="Google Shape;1807;p25"/>
            <p:cNvSpPr/>
            <p:nvPr/>
          </p:nvSpPr>
          <p:spPr>
            <a:xfrm rot="5400000">
              <a:off x="1219988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8" name="Google Shape;1808;p25"/>
            <p:cNvSpPr/>
            <p:nvPr/>
          </p:nvSpPr>
          <p:spPr>
            <a:xfrm rot="5400000">
              <a:off x="1219988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9" name="Google Shape;1809;p25"/>
            <p:cNvSpPr/>
            <p:nvPr/>
          </p:nvSpPr>
          <p:spPr>
            <a:xfrm rot="5400000">
              <a:off x="1219988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0" name="Google Shape;1810;p25"/>
            <p:cNvSpPr/>
            <p:nvPr/>
          </p:nvSpPr>
          <p:spPr>
            <a:xfrm rot="5400000">
              <a:off x="1219988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1" name="Google Shape;1811;p25"/>
            <p:cNvSpPr/>
            <p:nvPr/>
          </p:nvSpPr>
          <p:spPr>
            <a:xfrm rot="5400000">
              <a:off x="1219988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2" name="Google Shape;1812;p25"/>
            <p:cNvSpPr/>
            <p:nvPr/>
          </p:nvSpPr>
          <p:spPr>
            <a:xfrm rot="5400000">
              <a:off x="1126263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3" name="Google Shape;1813;p25"/>
            <p:cNvSpPr/>
            <p:nvPr/>
          </p:nvSpPr>
          <p:spPr>
            <a:xfrm rot="5400000">
              <a:off x="1126263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4" name="Google Shape;1814;p25"/>
            <p:cNvSpPr/>
            <p:nvPr/>
          </p:nvSpPr>
          <p:spPr>
            <a:xfrm rot="5400000">
              <a:off x="1126263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5" name="Google Shape;1815;p25"/>
            <p:cNvSpPr/>
            <p:nvPr/>
          </p:nvSpPr>
          <p:spPr>
            <a:xfrm rot="5400000">
              <a:off x="1126263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6" name="Google Shape;1816;p25"/>
            <p:cNvSpPr/>
            <p:nvPr/>
          </p:nvSpPr>
          <p:spPr>
            <a:xfrm rot="5400000">
              <a:off x="1126263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7" name="Google Shape;1817;p25"/>
            <p:cNvSpPr/>
            <p:nvPr/>
          </p:nvSpPr>
          <p:spPr>
            <a:xfrm rot="5400000">
              <a:off x="1126263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8" name="Google Shape;1818;p25"/>
            <p:cNvSpPr/>
            <p:nvPr/>
          </p:nvSpPr>
          <p:spPr>
            <a:xfrm rot="5400000">
              <a:off x="1126263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9" name="Google Shape;1819;p25"/>
            <p:cNvSpPr/>
            <p:nvPr/>
          </p:nvSpPr>
          <p:spPr>
            <a:xfrm rot="5400000">
              <a:off x="1126263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0" name="Google Shape;1820;p25"/>
            <p:cNvSpPr/>
            <p:nvPr/>
          </p:nvSpPr>
          <p:spPr>
            <a:xfrm rot="5400000">
              <a:off x="1032538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1" name="Google Shape;1821;p25"/>
            <p:cNvSpPr/>
            <p:nvPr/>
          </p:nvSpPr>
          <p:spPr>
            <a:xfrm rot="5400000">
              <a:off x="1032538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2" name="Google Shape;1822;p25"/>
            <p:cNvSpPr/>
            <p:nvPr/>
          </p:nvSpPr>
          <p:spPr>
            <a:xfrm rot="5400000">
              <a:off x="1032538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3" name="Google Shape;1823;p25"/>
            <p:cNvSpPr/>
            <p:nvPr/>
          </p:nvSpPr>
          <p:spPr>
            <a:xfrm rot="5400000">
              <a:off x="1032538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4" name="Google Shape;1824;p25"/>
            <p:cNvSpPr/>
            <p:nvPr/>
          </p:nvSpPr>
          <p:spPr>
            <a:xfrm rot="5400000">
              <a:off x="1032538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5" name="Google Shape;1825;p25"/>
            <p:cNvSpPr/>
            <p:nvPr/>
          </p:nvSpPr>
          <p:spPr>
            <a:xfrm rot="5400000">
              <a:off x="1032538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6" name="Google Shape;1826;p25"/>
            <p:cNvSpPr/>
            <p:nvPr/>
          </p:nvSpPr>
          <p:spPr>
            <a:xfrm rot="5400000">
              <a:off x="1032538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7" name="Google Shape;1827;p25"/>
            <p:cNvSpPr/>
            <p:nvPr/>
          </p:nvSpPr>
          <p:spPr>
            <a:xfrm rot="5400000">
              <a:off x="1032538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CUSTOM_9"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6"/>
          <p:cNvSpPr/>
          <p:nvPr/>
        </p:nvSpPr>
        <p:spPr>
          <a:xfrm>
            <a:off x="283025" y="921025"/>
            <a:ext cx="7764600" cy="41187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30" name="Google Shape;1830;p26"/>
          <p:cNvSpPr/>
          <p:nvPr/>
        </p:nvSpPr>
        <p:spPr>
          <a:xfrm>
            <a:off x="497225" y="726925"/>
            <a:ext cx="7737000" cy="41004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31" name="Google Shape;1831;p26"/>
          <p:cNvSpPr/>
          <p:nvPr/>
        </p:nvSpPr>
        <p:spPr>
          <a:xfrm>
            <a:off x="720000" y="540000"/>
            <a:ext cx="7704000" cy="3783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32" name="Google Shape;1832;p26"/>
          <p:cNvSpPr/>
          <p:nvPr/>
        </p:nvSpPr>
        <p:spPr>
          <a:xfrm>
            <a:off x="720000" y="4323325"/>
            <a:ext cx="7704000" cy="279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33" name="Google Shape;1833;p26"/>
          <p:cNvSpPr/>
          <p:nvPr/>
        </p:nvSpPr>
        <p:spPr>
          <a:xfrm>
            <a:off x="720000" y="1406400"/>
            <a:ext cx="2568000" cy="29169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34" name="Google Shape;1834;p26"/>
          <p:cNvSpPr/>
          <p:nvPr/>
        </p:nvSpPr>
        <p:spPr>
          <a:xfrm>
            <a:off x="5856000" y="1406400"/>
            <a:ext cx="2568000" cy="29169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35" name="Google Shape;1835;p26"/>
          <p:cNvSpPr/>
          <p:nvPr/>
        </p:nvSpPr>
        <p:spPr>
          <a:xfrm>
            <a:off x="720000" y="540000"/>
            <a:ext cx="7704000" cy="8637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36" name="Google Shape;1836;p26"/>
          <p:cNvSpPr/>
          <p:nvPr/>
        </p:nvSpPr>
        <p:spPr>
          <a:xfrm>
            <a:off x="720000" y="540000"/>
            <a:ext cx="4481700" cy="8637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37" name="Google Shape;1837;p26"/>
          <p:cNvSpPr txBox="1"/>
          <p:nvPr>
            <p:ph type="title"/>
          </p:nvPr>
        </p:nvSpPr>
        <p:spPr>
          <a:xfrm>
            <a:off x="5195200" y="540000"/>
            <a:ext cx="32286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838" name="Google Shape;1838;p26"/>
          <p:cNvGrpSpPr/>
          <p:nvPr/>
        </p:nvGrpSpPr>
        <p:grpSpPr>
          <a:xfrm>
            <a:off x="8504270" y="170763"/>
            <a:ext cx="500507" cy="157674"/>
            <a:chOff x="1489842" y="2250175"/>
            <a:chExt cx="4263261" cy="1343050"/>
          </a:xfrm>
        </p:grpSpPr>
        <p:sp>
          <p:nvSpPr>
            <p:cNvPr id="1839" name="Google Shape;1839;p26"/>
            <p:cNvSpPr/>
            <p:nvPr/>
          </p:nvSpPr>
          <p:spPr>
            <a:xfrm>
              <a:off x="1545357" y="2319250"/>
              <a:ext cx="4152122" cy="1204900"/>
            </a:xfrm>
            <a:custGeom>
              <a:avLst/>
              <a:gdLst/>
              <a:ahLst/>
              <a:cxnLst/>
              <a:rect l="l" t="t" r="r" b="b"/>
              <a:pathLst>
                <a:path w="996908" h="48196" extrusionOk="0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0" name="Google Shape;1840;p26"/>
            <p:cNvSpPr/>
            <p:nvPr/>
          </p:nvSpPr>
          <p:spPr>
            <a:xfrm>
              <a:off x="1489842" y="2250175"/>
              <a:ext cx="4263261" cy="1343050"/>
            </a:xfrm>
            <a:custGeom>
              <a:avLst/>
              <a:gdLst/>
              <a:ahLst/>
              <a:cxnLst/>
              <a:rect l="l" t="t" r="r" b="b"/>
              <a:pathLst>
                <a:path w="1023592" h="53722" extrusionOk="0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841" name="Google Shape;1841;p26"/>
          <p:cNvSpPr/>
          <p:nvPr/>
        </p:nvSpPr>
        <p:spPr>
          <a:xfrm flipH="1">
            <a:off x="3763801" y="133100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42" name="Google Shape;1842;p26"/>
          <p:cNvSpPr/>
          <p:nvPr/>
        </p:nvSpPr>
        <p:spPr>
          <a:xfrm>
            <a:off x="1069283" y="71684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CUSTOM_10"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7"/>
          <p:cNvSpPr/>
          <p:nvPr/>
        </p:nvSpPr>
        <p:spPr>
          <a:xfrm>
            <a:off x="283025" y="921025"/>
            <a:ext cx="7764600" cy="41187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45" name="Google Shape;1845;p27"/>
          <p:cNvSpPr/>
          <p:nvPr/>
        </p:nvSpPr>
        <p:spPr>
          <a:xfrm>
            <a:off x="497225" y="726925"/>
            <a:ext cx="7737000" cy="41004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46" name="Google Shape;1846;p27"/>
          <p:cNvSpPr/>
          <p:nvPr/>
        </p:nvSpPr>
        <p:spPr>
          <a:xfrm>
            <a:off x="719925" y="540000"/>
            <a:ext cx="7704000" cy="3783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47" name="Google Shape;1847;p27"/>
          <p:cNvSpPr/>
          <p:nvPr/>
        </p:nvSpPr>
        <p:spPr>
          <a:xfrm>
            <a:off x="3307500" y="540000"/>
            <a:ext cx="5116500" cy="18906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48" name="Google Shape;1848;p27"/>
          <p:cNvSpPr/>
          <p:nvPr/>
        </p:nvSpPr>
        <p:spPr>
          <a:xfrm>
            <a:off x="720000" y="540000"/>
            <a:ext cx="2587500" cy="37833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49" name="Google Shape;1849;p27"/>
          <p:cNvSpPr/>
          <p:nvPr/>
        </p:nvSpPr>
        <p:spPr>
          <a:xfrm>
            <a:off x="720000" y="4323325"/>
            <a:ext cx="7704000" cy="2799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50" name="Google Shape;1850;p27"/>
          <p:cNvSpPr txBox="1"/>
          <p:nvPr>
            <p:ph type="title"/>
          </p:nvPr>
        </p:nvSpPr>
        <p:spPr>
          <a:xfrm>
            <a:off x="836525" y="682675"/>
            <a:ext cx="2336400" cy="3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51" name="Google Shape;1851;p27"/>
          <p:cNvSpPr/>
          <p:nvPr/>
        </p:nvSpPr>
        <p:spPr>
          <a:xfrm>
            <a:off x="3307500" y="2432625"/>
            <a:ext cx="5116500" cy="18906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52" name="Google Shape;1852;p27"/>
          <p:cNvSpPr/>
          <p:nvPr/>
        </p:nvSpPr>
        <p:spPr>
          <a:xfrm>
            <a:off x="3307500" y="1914950"/>
            <a:ext cx="5116500" cy="5157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853" name="Google Shape;1853;p27"/>
          <p:cNvGrpSpPr/>
          <p:nvPr/>
        </p:nvGrpSpPr>
        <p:grpSpPr>
          <a:xfrm>
            <a:off x="3092745" y="233013"/>
            <a:ext cx="500507" cy="157674"/>
            <a:chOff x="1489842" y="2250175"/>
            <a:chExt cx="4263261" cy="1343050"/>
          </a:xfrm>
        </p:grpSpPr>
        <p:sp>
          <p:nvSpPr>
            <p:cNvPr id="1854" name="Google Shape;1854;p27"/>
            <p:cNvSpPr/>
            <p:nvPr/>
          </p:nvSpPr>
          <p:spPr>
            <a:xfrm>
              <a:off x="1545357" y="2319250"/>
              <a:ext cx="4152122" cy="1204900"/>
            </a:xfrm>
            <a:custGeom>
              <a:avLst/>
              <a:gdLst/>
              <a:ahLst/>
              <a:cxnLst/>
              <a:rect l="l" t="t" r="r" b="b"/>
              <a:pathLst>
                <a:path w="996908" h="48196" extrusionOk="0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5" name="Google Shape;1855;p27"/>
            <p:cNvSpPr/>
            <p:nvPr/>
          </p:nvSpPr>
          <p:spPr>
            <a:xfrm>
              <a:off x="1489842" y="2250175"/>
              <a:ext cx="4263261" cy="1343050"/>
            </a:xfrm>
            <a:custGeom>
              <a:avLst/>
              <a:gdLst/>
              <a:ahLst/>
              <a:cxnLst/>
              <a:rect l="l" t="t" r="r" b="b"/>
              <a:pathLst>
                <a:path w="1023592" h="53722" extrusionOk="0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856" name="Google Shape;1856;p27"/>
          <p:cNvSpPr/>
          <p:nvPr/>
        </p:nvSpPr>
        <p:spPr>
          <a:xfrm flipH="1">
            <a:off x="5177688" y="79600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57" name="Google Shape;1857;p27"/>
          <p:cNvSpPr/>
          <p:nvPr/>
        </p:nvSpPr>
        <p:spPr>
          <a:xfrm>
            <a:off x="318483" y="9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858" name="Google Shape;1858;p27"/>
          <p:cNvGrpSpPr/>
          <p:nvPr/>
        </p:nvGrpSpPr>
        <p:grpSpPr>
          <a:xfrm>
            <a:off x="8559770" y="390663"/>
            <a:ext cx="500507" cy="157674"/>
            <a:chOff x="1489842" y="2250175"/>
            <a:chExt cx="4263261" cy="1343050"/>
          </a:xfrm>
        </p:grpSpPr>
        <p:sp>
          <p:nvSpPr>
            <p:cNvPr id="1859" name="Google Shape;1859;p27"/>
            <p:cNvSpPr/>
            <p:nvPr/>
          </p:nvSpPr>
          <p:spPr>
            <a:xfrm>
              <a:off x="1545357" y="2319250"/>
              <a:ext cx="4152122" cy="1204900"/>
            </a:xfrm>
            <a:custGeom>
              <a:avLst/>
              <a:gdLst/>
              <a:ahLst/>
              <a:cxnLst/>
              <a:rect l="l" t="t" r="r" b="b"/>
              <a:pathLst>
                <a:path w="996908" h="48196" extrusionOk="0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0" name="Google Shape;1860;p27"/>
            <p:cNvSpPr/>
            <p:nvPr/>
          </p:nvSpPr>
          <p:spPr>
            <a:xfrm>
              <a:off x="1489842" y="2250175"/>
              <a:ext cx="4263261" cy="1343050"/>
            </a:xfrm>
            <a:custGeom>
              <a:avLst/>
              <a:gdLst/>
              <a:ahLst/>
              <a:cxnLst/>
              <a:rect l="l" t="t" r="r" b="b"/>
              <a:pathLst>
                <a:path w="1023592" h="53722" extrusionOk="0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2">
  <p:cSld name="CUSTOM_11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28"/>
          <p:cNvSpPr/>
          <p:nvPr/>
        </p:nvSpPr>
        <p:spPr>
          <a:xfrm>
            <a:off x="283025" y="921025"/>
            <a:ext cx="7764600" cy="4118700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63" name="Google Shape;1863;p28"/>
          <p:cNvSpPr/>
          <p:nvPr/>
        </p:nvSpPr>
        <p:spPr>
          <a:xfrm>
            <a:off x="497225" y="726925"/>
            <a:ext cx="7737000" cy="41004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64" name="Google Shape;1864;p28"/>
          <p:cNvSpPr/>
          <p:nvPr/>
        </p:nvSpPr>
        <p:spPr>
          <a:xfrm>
            <a:off x="719925" y="540000"/>
            <a:ext cx="7704000" cy="3783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65" name="Google Shape;1865;p28"/>
          <p:cNvSpPr/>
          <p:nvPr/>
        </p:nvSpPr>
        <p:spPr>
          <a:xfrm>
            <a:off x="720000" y="540000"/>
            <a:ext cx="7704000" cy="6903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66" name="Google Shape;1866;p28"/>
          <p:cNvSpPr/>
          <p:nvPr/>
        </p:nvSpPr>
        <p:spPr>
          <a:xfrm>
            <a:off x="720000" y="540000"/>
            <a:ext cx="7704000" cy="19119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67" name="Google Shape;1867;p28"/>
          <p:cNvSpPr/>
          <p:nvPr/>
        </p:nvSpPr>
        <p:spPr>
          <a:xfrm>
            <a:off x="720000" y="4323325"/>
            <a:ext cx="7704000" cy="2799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68" name="Google Shape;1868;p28"/>
          <p:cNvSpPr txBox="1"/>
          <p:nvPr>
            <p:ph type="title"/>
          </p:nvPr>
        </p:nvSpPr>
        <p:spPr>
          <a:xfrm>
            <a:off x="720000" y="538728"/>
            <a:ext cx="7704000" cy="6729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69" name="Google Shape;1869;p28"/>
          <p:cNvSpPr/>
          <p:nvPr/>
        </p:nvSpPr>
        <p:spPr>
          <a:xfrm>
            <a:off x="720000" y="2451850"/>
            <a:ext cx="7704000" cy="1871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870" name="Google Shape;1870;p28"/>
          <p:cNvGrpSpPr/>
          <p:nvPr/>
        </p:nvGrpSpPr>
        <p:grpSpPr>
          <a:xfrm>
            <a:off x="8500120" y="315738"/>
            <a:ext cx="500507" cy="157674"/>
            <a:chOff x="1489842" y="2250175"/>
            <a:chExt cx="4263261" cy="1343050"/>
          </a:xfrm>
        </p:grpSpPr>
        <p:sp>
          <p:nvSpPr>
            <p:cNvPr id="1871" name="Google Shape;1871;p28"/>
            <p:cNvSpPr/>
            <p:nvPr/>
          </p:nvSpPr>
          <p:spPr>
            <a:xfrm>
              <a:off x="1545357" y="2319250"/>
              <a:ext cx="4152122" cy="1204900"/>
            </a:xfrm>
            <a:custGeom>
              <a:avLst/>
              <a:gdLst/>
              <a:ahLst/>
              <a:cxnLst/>
              <a:rect l="l" t="t" r="r" b="b"/>
              <a:pathLst>
                <a:path w="996908" h="48196" extrusionOk="0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2" name="Google Shape;1872;p28"/>
            <p:cNvSpPr/>
            <p:nvPr/>
          </p:nvSpPr>
          <p:spPr>
            <a:xfrm>
              <a:off x="1489842" y="2250175"/>
              <a:ext cx="4263261" cy="1343050"/>
            </a:xfrm>
            <a:custGeom>
              <a:avLst/>
              <a:gdLst/>
              <a:ahLst/>
              <a:cxnLst/>
              <a:rect l="l" t="t" r="r" b="b"/>
              <a:pathLst>
                <a:path w="1023592" h="53722" extrusionOk="0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873" name="Google Shape;1873;p28"/>
          <p:cNvSpPr/>
          <p:nvPr/>
        </p:nvSpPr>
        <p:spPr>
          <a:xfrm flipH="1">
            <a:off x="8272654" y="4667675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74" name="Google Shape;1874;p28"/>
          <p:cNvSpPr/>
          <p:nvPr/>
        </p:nvSpPr>
        <p:spPr>
          <a:xfrm>
            <a:off x="318483" y="239559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875" name="Google Shape;1875;p28"/>
          <p:cNvGrpSpPr/>
          <p:nvPr/>
        </p:nvGrpSpPr>
        <p:grpSpPr>
          <a:xfrm>
            <a:off x="3596220" y="153988"/>
            <a:ext cx="500507" cy="157674"/>
            <a:chOff x="1489842" y="2250175"/>
            <a:chExt cx="4263261" cy="1343050"/>
          </a:xfrm>
        </p:grpSpPr>
        <p:sp>
          <p:nvSpPr>
            <p:cNvPr id="1876" name="Google Shape;1876;p28"/>
            <p:cNvSpPr/>
            <p:nvPr/>
          </p:nvSpPr>
          <p:spPr>
            <a:xfrm>
              <a:off x="1545357" y="2319250"/>
              <a:ext cx="4152122" cy="1204900"/>
            </a:xfrm>
            <a:custGeom>
              <a:avLst/>
              <a:gdLst/>
              <a:ahLst/>
              <a:cxnLst/>
              <a:rect l="l" t="t" r="r" b="b"/>
              <a:pathLst>
                <a:path w="996908" h="48196" extrusionOk="0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7" name="Google Shape;1877;p28"/>
            <p:cNvSpPr/>
            <p:nvPr/>
          </p:nvSpPr>
          <p:spPr>
            <a:xfrm>
              <a:off x="1489842" y="2250175"/>
              <a:ext cx="4263261" cy="1343050"/>
            </a:xfrm>
            <a:custGeom>
              <a:avLst/>
              <a:gdLst/>
              <a:ahLst/>
              <a:cxnLst/>
              <a:rect l="l" t="t" r="r" b="b"/>
              <a:pathLst>
                <a:path w="1023592" h="53722" extrusionOk="0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878" name="Google Shape;1878;p28"/>
          <p:cNvSpPr/>
          <p:nvPr/>
        </p:nvSpPr>
        <p:spPr>
          <a:xfrm>
            <a:off x="6168508" y="153997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6">
  <p:cSld name="CUSTOM_15"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29"/>
          <p:cNvSpPr/>
          <p:nvPr/>
        </p:nvSpPr>
        <p:spPr>
          <a:xfrm>
            <a:off x="283025" y="921025"/>
            <a:ext cx="7764600" cy="41187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81" name="Google Shape;1881;p29"/>
          <p:cNvSpPr/>
          <p:nvPr/>
        </p:nvSpPr>
        <p:spPr>
          <a:xfrm>
            <a:off x="497225" y="726925"/>
            <a:ext cx="7737000" cy="41004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82" name="Google Shape;1882;p29"/>
          <p:cNvSpPr/>
          <p:nvPr/>
        </p:nvSpPr>
        <p:spPr>
          <a:xfrm>
            <a:off x="719925" y="540000"/>
            <a:ext cx="7704000" cy="37833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83" name="Google Shape;1883;p29"/>
          <p:cNvSpPr/>
          <p:nvPr/>
        </p:nvSpPr>
        <p:spPr>
          <a:xfrm>
            <a:off x="720000" y="540000"/>
            <a:ext cx="3852000" cy="19119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84" name="Google Shape;1884;p29"/>
          <p:cNvSpPr txBox="1"/>
          <p:nvPr>
            <p:ph type="title"/>
          </p:nvPr>
        </p:nvSpPr>
        <p:spPr>
          <a:xfrm>
            <a:off x="720000" y="540000"/>
            <a:ext cx="38520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85" name="Google Shape;1885;p29"/>
          <p:cNvSpPr/>
          <p:nvPr/>
        </p:nvSpPr>
        <p:spPr>
          <a:xfrm>
            <a:off x="720000" y="2307850"/>
            <a:ext cx="7704000" cy="22956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86" name="Google Shape;1886;p29"/>
          <p:cNvSpPr/>
          <p:nvPr/>
        </p:nvSpPr>
        <p:spPr>
          <a:xfrm>
            <a:off x="720000" y="2307850"/>
            <a:ext cx="7704000" cy="431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87" name="Google Shape;1887;p29"/>
          <p:cNvSpPr/>
          <p:nvPr/>
        </p:nvSpPr>
        <p:spPr>
          <a:xfrm>
            <a:off x="7292133" y="810334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88" name="Google Shape;1888;p29"/>
          <p:cNvSpPr/>
          <p:nvPr/>
        </p:nvSpPr>
        <p:spPr>
          <a:xfrm flipH="1">
            <a:off x="385316" y="89600"/>
            <a:ext cx="1117950" cy="324524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89" name="Google Shape;1889;p29"/>
          <p:cNvSpPr/>
          <p:nvPr/>
        </p:nvSpPr>
        <p:spPr>
          <a:xfrm>
            <a:off x="720000" y="540000"/>
            <a:ext cx="3852000" cy="672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7">
  <p:cSld name="CUSTOM_16"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30"/>
          <p:cNvSpPr/>
          <p:nvPr/>
        </p:nvSpPr>
        <p:spPr>
          <a:xfrm>
            <a:off x="283025" y="921025"/>
            <a:ext cx="7764600" cy="41187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92" name="Google Shape;1892;p30"/>
          <p:cNvSpPr/>
          <p:nvPr/>
        </p:nvSpPr>
        <p:spPr>
          <a:xfrm>
            <a:off x="497225" y="726925"/>
            <a:ext cx="7737000" cy="41004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93" name="Google Shape;1893;p30"/>
          <p:cNvSpPr/>
          <p:nvPr/>
        </p:nvSpPr>
        <p:spPr>
          <a:xfrm>
            <a:off x="720000" y="540000"/>
            <a:ext cx="7704000" cy="37833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94" name="Google Shape;1894;p30"/>
          <p:cNvSpPr/>
          <p:nvPr/>
        </p:nvSpPr>
        <p:spPr>
          <a:xfrm>
            <a:off x="3003300" y="2921509"/>
            <a:ext cx="5420700" cy="14019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95" name="Google Shape;1895;p30"/>
          <p:cNvSpPr/>
          <p:nvPr/>
        </p:nvSpPr>
        <p:spPr>
          <a:xfrm>
            <a:off x="720000" y="540000"/>
            <a:ext cx="2283300" cy="23817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96" name="Google Shape;1896;p30"/>
          <p:cNvSpPr/>
          <p:nvPr/>
        </p:nvSpPr>
        <p:spPr>
          <a:xfrm>
            <a:off x="720000" y="4323325"/>
            <a:ext cx="7704000" cy="279900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97" name="Google Shape;1897;p30"/>
          <p:cNvSpPr txBox="1"/>
          <p:nvPr>
            <p:ph type="title"/>
          </p:nvPr>
        </p:nvSpPr>
        <p:spPr>
          <a:xfrm>
            <a:off x="720000" y="540000"/>
            <a:ext cx="2283300" cy="237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98" name="Google Shape;1898;p30"/>
          <p:cNvSpPr/>
          <p:nvPr/>
        </p:nvSpPr>
        <p:spPr>
          <a:xfrm>
            <a:off x="3003300" y="1519725"/>
            <a:ext cx="5420700" cy="14019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99" name="Google Shape;1899;p30"/>
          <p:cNvSpPr/>
          <p:nvPr/>
        </p:nvSpPr>
        <p:spPr>
          <a:xfrm>
            <a:off x="3003300" y="539925"/>
            <a:ext cx="5420700" cy="97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900" name="Google Shape;1900;p30"/>
          <p:cNvGrpSpPr/>
          <p:nvPr/>
        </p:nvGrpSpPr>
        <p:grpSpPr>
          <a:xfrm>
            <a:off x="119595" y="315413"/>
            <a:ext cx="500507" cy="157674"/>
            <a:chOff x="1489842" y="2250175"/>
            <a:chExt cx="4263261" cy="1343050"/>
          </a:xfrm>
        </p:grpSpPr>
        <p:sp>
          <p:nvSpPr>
            <p:cNvPr id="1901" name="Google Shape;1901;p30"/>
            <p:cNvSpPr/>
            <p:nvPr/>
          </p:nvSpPr>
          <p:spPr>
            <a:xfrm>
              <a:off x="1545357" y="2319250"/>
              <a:ext cx="4152122" cy="1204900"/>
            </a:xfrm>
            <a:custGeom>
              <a:avLst/>
              <a:gdLst/>
              <a:ahLst/>
              <a:cxnLst/>
              <a:rect l="l" t="t" r="r" b="b"/>
              <a:pathLst>
                <a:path w="996908" h="48196" extrusionOk="0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2" name="Google Shape;1902;p30"/>
            <p:cNvSpPr/>
            <p:nvPr/>
          </p:nvSpPr>
          <p:spPr>
            <a:xfrm>
              <a:off x="1489842" y="2250175"/>
              <a:ext cx="4263261" cy="1343050"/>
            </a:xfrm>
            <a:custGeom>
              <a:avLst/>
              <a:gdLst/>
              <a:ahLst/>
              <a:cxnLst/>
              <a:rect l="l" t="t" r="r" b="b"/>
              <a:pathLst>
                <a:path w="1023592" h="53722" extrusionOk="0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903" name="Google Shape;1903;p30"/>
          <p:cNvSpPr/>
          <p:nvPr/>
        </p:nvSpPr>
        <p:spPr>
          <a:xfrm flipH="1">
            <a:off x="8161513" y="4753225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04" name="Google Shape;1904;p30"/>
          <p:cNvSpPr/>
          <p:nvPr/>
        </p:nvSpPr>
        <p:spPr>
          <a:xfrm>
            <a:off x="2524383" y="82409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905" name="Google Shape;1905;p30"/>
          <p:cNvGrpSpPr/>
          <p:nvPr/>
        </p:nvGrpSpPr>
        <p:grpSpPr>
          <a:xfrm>
            <a:off x="855736" y="3062100"/>
            <a:ext cx="2011834" cy="1117537"/>
            <a:chOff x="855736" y="3062100"/>
            <a:chExt cx="2011834" cy="1117537"/>
          </a:xfrm>
        </p:grpSpPr>
        <p:sp>
          <p:nvSpPr>
            <p:cNvPr id="1906" name="Google Shape;1906;p30"/>
            <p:cNvSpPr/>
            <p:nvPr/>
          </p:nvSpPr>
          <p:spPr>
            <a:xfrm rot="5400000">
              <a:off x="2818670" y="30621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7" name="Google Shape;1907;p30"/>
            <p:cNvSpPr/>
            <p:nvPr/>
          </p:nvSpPr>
          <p:spPr>
            <a:xfrm rot="5400000">
              <a:off x="2818670" y="32147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8" name="Google Shape;1908;p30"/>
            <p:cNvSpPr/>
            <p:nvPr/>
          </p:nvSpPr>
          <p:spPr>
            <a:xfrm rot="5400000">
              <a:off x="2818670" y="33674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9" name="Google Shape;1909;p30"/>
            <p:cNvSpPr/>
            <p:nvPr/>
          </p:nvSpPr>
          <p:spPr>
            <a:xfrm rot="5400000">
              <a:off x="2818670" y="35200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0" name="Google Shape;1910;p30"/>
            <p:cNvSpPr/>
            <p:nvPr/>
          </p:nvSpPr>
          <p:spPr>
            <a:xfrm rot="5400000">
              <a:off x="2818670" y="36727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1" name="Google Shape;1911;p30"/>
            <p:cNvSpPr/>
            <p:nvPr/>
          </p:nvSpPr>
          <p:spPr>
            <a:xfrm rot="5400000">
              <a:off x="2818670" y="38254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2" name="Google Shape;1912;p30"/>
            <p:cNvSpPr/>
            <p:nvPr/>
          </p:nvSpPr>
          <p:spPr>
            <a:xfrm rot="5400000">
              <a:off x="2818670" y="39780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3" name="Google Shape;1913;p30"/>
            <p:cNvSpPr/>
            <p:nvPr/>
          </p:nvSpPr>
          <p:spPr>
            <a:xfrm rot="5400000">
              <a:off x="2818670" y="41307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4" name="Google Shape;1914;p30"/>
            <p:cNvSpPr/>
            <p:nvPr/>
          </p:nvSpPr>
          <p:spPr>
            <a:xfrm rot="5400000">
              <a:off x="2695877" y="30621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5" name="Google Shape;1915;p30"/>
            <p:cNvSpPr/>
            <p:nvPr/>
          </p:nvSpPr>
          <p:spPr>
            <a:xfrm rot="5400000">
              <a:off x="2695877" y="32147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6" name="Google Shape;1916;p30"/>
            <p:cNvSpPr/>
            <p:nvPr/>
          </p:nvSpPr>
          <p:spPr>
            <a:xfrm rot="5400000">
              <a:off x="2695877" y="33674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7" name="Google Shape;1917;p30"/>
            <p:cNvSpPr/>
            <p:nvPr/>
          </p:nvSpPr>
          <p:spPr>
            <a:xfrm rot="5400000">
              <a:off x="2695877" y="35200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8" name="Google Shape;1918;p30"/>
            <p:cNvSpPr/>
            <p:nvPr/>
          </p:nvSpPr>
          <p:spPr>
            <a:xfrm rot="5400000">
              <a:off x="2695877" y="36727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9" name="Google Shape;1919;p30"/>
            <p:cNvSpPr/>
            <p:nvPr/>
          </p:nvSpPr>
          <p:spPr>
            <a:xfrm rot="5400000">
              <a:off x="2695877" y="38254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0" name="Google Shape;1920;p30"/>
            <p:cNvSpPr/>
            <p:nvPr/>
          </p:nvSpPr>
          <p:spPr>
            <a:xfrm rot="5400000">
              <a:off x="2695877" y="39780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1" name="Google Shape;1921;p30"/>
            <p:cNvSpPr/>
            <p:nvPr/>
          </p:nvSpPr>
          <p:spPr>
            <a:xfrm rot="5400000">
              <a:off x="2695877" y="41307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2" name="Google Shape;1922;p30"/>
            <p:cNvSpPr/>
            <p:nvPr/>
          </p:nvSpPr>
          <p:spPr>
            <a:xfrm rot="5400000">
              <a:off x="2573084" y="30621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3" name="Google Shape;1923;p30"/>
            <p:cNvSpPr/>
            <p:nvPr/>
          </p:nvSpPr>
          <p:spPr>
            <a:xfrm rot="5400000">
              <a:off x="2573084" y="32147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4" name="Google Shape;1924;p30"/>
            <p:cNvSpPr/>
            <p:nvPr/>
          </p:nvSpPr>
          <p:spPr>
            <a:xfrm rot="5400000">
              <a:off x="2573084" y="33674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5" name="Google Shape;1925;p30"/>
            <p:cNvSpPr/>
            <p:nvPr/>
          </p:nvSpPr>
          <p:spPr>
            <a:xfrm rot="5400000">
              <a:off x="2573084" y="35200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6" name="Google Shape;1926;p30"/>
            <p:cNvSpPr/>
            <p:nvPr/>
          </p:nvSpPr>
          <p:spPr>
            <a:xfrm rot="5400000">
              <a:off x="2573084" y="36727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7" name="Google Shape;1927;p30"/>
            <p:cNvSpPr/>
            <p:nvPr/>
          </p:nvSpPr>
          <p:spPr>
            <a:xfrm rot="5400000">
              <a:off x="2573084" y="38254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8" name="Google Shape;1928;p30"/>
            <p:cNvSpPr/>
            <p:nvPr/>
          </p:nvSpPr>
          <p:spPr>
            <a:xfrm rot="5400000">
              <a:off x="2573084" y="39780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9" name="Google Shape;1929;p30"/>
            <p:cNvSpPr/>
            <p:nvPr/>
          </p:nvSpPr>
          <p:spPr>
            <a:xfrm rot="5400000">
              <a:off x="2573084" y="41307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0" name="Google Shape;1930;p30"/>
            <p:cNvSpPr/>
            <p:nvPr/>
          </p:nvSpPr>
          <p:spPr>
            <a:xfrm rot="5400000">
              <a:off x="2450291" y="30621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1" name="Google Shape;1931;p30"/>
            <p:cNvSpPr/>
            <p:nvPr/>
          </p:nvSpPr>
          <p:spPr>
            <a:xfrm rot="5400000">
              <a:off x="2450291" y="32147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2" name="Google Shape;1932;p30"/>
            <p:cNvSpPr/>
            <p:nvPr/>
          </p:nvSpPr>
          <p:spPr>
            <a:xfrm rot="5400000">
              <a:off x="2450291" y="33674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3" name="Google Shape;1933;p30"/>
            <p:cNvSpPr/>
            <p:nvPr/>
          </p:nvSpPr>
          <p:spPr>
            <a:xfrm rot="5400000">
              <a:off x="2450291" y="35200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4" name="Google Shape;1934;p30"/>
            <p:cNvSpPr/>
            <p:nvPr/>
          </p:nvSpPr>
          <p:spPr>
            <a:xfrm rot="5400000">
              <a:off x="2450291" y="36727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5" name="Google Shape;1935;p30"/>
            <p:cNvSpPr/>
            <p:nvPr/>
          </p:nvSpPr>
          <p:spPr>
            <a:xfrm rot="5400000">
              <a:off x="2450291" y="38254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6" name="Google Shape;1936;p30"/>
            <p:cNvSpPr/>
            <p:nvPr/>
          </p:nvSpPr>
          <p:spPr>
            <a:xfrm rot="5400000">
              <a:off x="2450291" y="39780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7" name="Google Shape;1937;p30"/>
            <p:cNvSpPr/>
            <p:nvPr/>
          </p:nvSpPr>
          <p:spPr>
            <a:xfrm rot="5400000">
              <a:off x="2450291" y="41307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8" name="Google Shape;1938;p30"/>
            <p:cNvSpPr/>
            <p:nvPr/>
          </p:nvSpPr>
          <p:spPr>
            <a:xfrm rot="5400000">
              <a:off x="2327498" y="30621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9" name="Google Shape;1939;p30"/>
            <p:cNvSpPr/>
            <p:nvPr/>
          </p:nvSpPr>
          <p:spPr>
            <a:xfrm rot="5400000">
              <a:off x="2327498" y="32147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0" name="Google Shape;1940;p30"/>
            <p:cNvSpPr/>
            <p:nvPr/>
          </p:nvSpPr>
          <p:spPr>
            <a:xfrm rot="5400000">
              <a:off x="2327498" y="33674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1" name="Google Shape;1941;p30"/>
            <p:cNvSpPr/>
            <p:nvPr/>
          </p:nvSpPr>
          <p:spPr>
            <a:xfrm rot="5400000">
              <a:off x="2327498" y="35200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2" name="Google Shape;1942;p30"/>
            <p:cNvSpPr/>
            <p:nvPr/>
          </p:nvSpPr>
          <p:spPr>
            <a:xfrm rot="5400000">
              <a:off x="2327498" y="36727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3" name="Google Shape;1943;p30"/>
            <p:cNvSpPr/>
            <p:nvPr/>
          </p:nvSpPr>
          <p:spPr>
            <a:xfrm rot="5400000">
              <a:off x="2327498" y="38254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4" name="Google Shape;1944;p30"/>
            <p:cNvSpPr/>
            <p:nvPr/>
          </p:nvSpPr>
          <p:spPr>
            <a:xfrm rot="5400000">
              <a:off x="2327498" y="39780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5" name="Google Shape;1945;p30"/>
            <p:cNvSpPr/>
            <p:nvPr/>
          </p:nvSpPr>
          <p:spPr>
            <a:xfrm rot="5400000">
              <a:off x="2327498" y="41307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6" name="Google Shape;1946;p30"/>
            <p:cNvSpPr/>
            <p:nvPr/>
          </p:nvSpPr>
          <p:spPr>
            <a:xfrm rot="5400000">
              <a:off x="2204705" y="30621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7" name="Google Shape;1947;p30"/>
            <p:cNvSpPr/>
            <p:nvPr/>
          </p:nvSpPr>
          <p:spPr>
            <a:xfrm rot="5400000">
              <a:off x="2204705" y="32147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8" name="Google Shape;1948;p30"/>
            <p:cNvSpPr/>
            <p:nvPr/>
          </p:nvSpPr>
          <p:spPr>
            <a:xfrm rot="5400000">
              <a:off x="2204705" y="33674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9" name="Google Shape;1949;p30"/>
            <p:cNvSpPr/>
            <p:nvPr/>
          </p:nvSpPr>
          <p:spPr>
            <a:xfrm rot="5400000">
              <a:off x="2204705" y="35200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0" name="Google Shape;1950;p30"/>
            <p:cNvSpPr/>
            <p:nvPr/>
          </p:nvSpPr>
          <p:spPr>
            <a:xfrm rot="5400000">
              <a:off x="2204705" y="36727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1" name="Google Shape;1951;p30"/>
            <p:cNvSpPr/>
            <p:nvPr/>
          </p:nvSpPr>
          <p:spPr>
            <a:xfrm rot="5400000">
              <a:off x="2204705" y="38254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2" name="Google Shape;1952;p30"/>
            <p:cNvSpPr/>
            <p:nvPr/>
          </p:nvSpPr>
          <p:spPr>
            <a:xfrm rot="5400000">
              <a:off x="2204705" y="39780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3" name="Google Shape;1953;p30"/>
            <p:cNvSpPr/>
            <p:nvPr/>
          </p:nvSpPr>
          <p:spPr>
            <a:xfrm rot="5400000">
              <a:off x="2204705" y="41307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4" name="Google Shape;1954;p30"/>
            <p:cNvSpPr/>
            <p:nvPr/>
          </p:nvSpPr>
          <p:spPr>
            <a:xfrm rot="5400000">
              <a:off x="2083648" y="30621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5" name="Google Shape;1955;p30"/>
            <p:cNvSpPr/>
            <p:nvPr/>
          </p:nvSpPr>
          <p:spPr>
            <a:xfrm rot="5400000">
              <a:off x="2083648" y="32147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6" name="Google Shape;1956;p30"/>
            <p:cNvSpPr/>
            <p:nvPr/>
          </p:nvSpPr>
          <p:spPr>
            <a:xfrm rot="5400000">
              <a:off x="2083648" y="33674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7" name="Google Shape;1957;p30"/>
            <p:cNvSpPr/>
            <p:nvPr/>
          </p:nvSpPr>
          <p:spPr>
            <a:xfrm rot="5400000">
              <a:off x="2083648" y="35200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8" name="Google Shape;1958;p30"/>
            <p:cNvSpPr/>
            <p:nvPr/>
          </p:nvSpPr>
          <p:spPr>
            <a:xfrm rot="5400000">
              <a:off x="2083648" y="36727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9" name="Google Shape;1959;p30"/>
            <p:cNvSpPr/>
            <p:nvPr/>
          </p:nvSpPr>
          <p:spPr>
            <a:xfrm rot="5400000">
              <a:off x="2083648" y="38254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0" name="Google Shape;1960;p30"/>
            <p:cNvSpPr/>
            <p:nvPr/>
          </p:nvSpPr>
          <p:spPr>
            <a:xfrm rot="5400000">
              <a:off x="2083648" y="39780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1" name="Google Shape;1961;p30"/>
            <p:cNvSpPr/>
            <p:nvPr/>
          </p:nvSpPr>
          <p:spPr>
            <a:xfrm rot="5400000">
              <a:off x="2083648" y="41307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2" name="Google Shape;1962;p30"/>
            <p:cNvSpPr/>
            <p:nvPr/>
          </p:nvSpPr>
          <p:spPr>
            <a:xfrm rot="5400000">
              <a:off x="1960855" y="30621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3" name="Google Shape;1963;p30"/>
            <p:cNvSpPr/>
            <p:nvPr/>
          </p:nvSpPr>
          <p:spPr>
            <a:xfrm rot="5400000">
              <a:off x="1960855" y="32147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4" name="Google Shape;1964;p30"/>
            <p:cNvSpPr/>
            <p:nvPr/>
          </p:nvSpPr>
          <p:spPr>
            <a:xfrm rot="5400000">
              <a:off x="1960855" y="33674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5" name="Google Shape;1965;p30"/>
            <p:cNvSpPr/>
            <p:nvPr/>
          </p:nvSpPr>
          <p:spPr>
            <a:xfrm rot="5400000">
              <a:off x="1960855" y="35200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6" name="Google Shape;1966;p30"/>
            <p:cNvSpPr/>
            <p:nvPr/>
          </p:nvSpPr>
          <p:spPr>
            <a:xfrm rot="5400000">
              <a:off x="1960855" y="36727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7" name="Google Shape;1967;p30"/>
            <p:cNvSpPr/>
            <p:nvPr/>
          </p:nvSpPr>
          <p:spPr>
            <a:xfrm rot="5400000">
              <a:off x="1960855" y="38254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8" name="Google Shape;1968;p30"/>
            <p:cNvSpPr/>
            <p:nvPr/>
          </p:nvSpPr>
          <p:spPr>
            <a:xfrm rot="5400000">
              <a:off x="1960855" y="39780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9" name="Google Shape;1969;p30"/>
            <p:cNvSpPr/>
            <p:nvPr/>
          </p:nvSpPr>
          <p:spPr>
            <a:xfrm rot="5400000">
              <a:off x="1960855" y="41307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0" name="Google Shape;1970;p30"/>
            <p:cNvSpPr/>
            <p:nvPr/>
          </p:nvSpPr>
          <p:spPr>
            <a:xfrm rot="5400000">
              <a:off x="1838062" y="30621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1" name="Google Shape;1971;p30"/>
            <p:cNvSpPr/>
            <p:nvPr/>
          </p:nvSpPr>
          <p:spPr>
            <a:xfrm rot="5400000">
              <a:off x="1838062" y="32147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2" name="Google Shape;1972;p30"/>
            <p:cNvSpPr/>
            <p:nvPr/>
          </p:nvSpPr>
          <p:spPr>
            <a:xfrm rot="5400000">
              <a:off x="1838062" y="33674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3" name="Google Shape;1973;p30"/>
            <p:cNvSpPr/>
            <p:nvPr/>
          </p:nvSpPr>
          <p:spPr>
            <a:xfrm rot="5400000">
              <a:off x="1838062" y="35200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4" name="Google Shape;1974;p30"/>
            <p:cNvSpPr/>
            <p:nvPr/>
          </p:nvSpPr>
          <p:spPr>
            <a:xfrm rot="5400000">
              <a:off x="1838062" y="36727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5" name="Google Shape;1975;p30"/>
            <p:cNvSpPr/>
            <p:nvPr/>
          </p:nvSpPr>
          <p:spPr>
            <a:xfrm rot="5400000">
              <a:off x="1838062" y="38254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6" name="Google Shape;1976;p30"/>
            <p:cNvSpPr/>
            <p:nvPr/>
          </p:nvSpPr>
          <p:spPr>
            <a:xfrm rot="5400000">
              <a:off x="1838062" y="39780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7" name="Google Shape;1977;p30"/>
            <p:cNvSpPr/>
            <p:nvPr/>
          </p:nvSpPr>
          <p:spPr>
            <a:xfrm rot="5400000">
              <a:off x="1838062" y="41307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8" name="Google Shape;1978;p30"/>
            <p:cNvSpPr/>
            <p:nvPr/>
          </p:nvSpPr>
          <p:spPr>
            <a:xfrm rot="5400000">
              <a:off x="1715270" y="30621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9" name="Google Shape;1979;p30"/>
            <p:cNvSpPr/>
            <p:nvPr/>
          </p:nvSpPr>
          <p:spPr>
            <a:xfrm rot="5400000">
              <a:off x="1715270" y="32147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0" name="Google Shape;1980;p30"/>
            <p:cNvSpPr/>
            <p:nvPr/>
          </p:nvSpPr>
          <p:spPr>
            <a:xfrm rot="5400000">
              <a:off x="1715270" y="33674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1" name="Google Shape;1981;p30"/>
            <p:cNvSpPr/>
            <p:nvPr/>
          </p:nvSpPr>
          <p:spPr>
            <a:xfrm rot="5400000">
              <a:off x="1715270" y="35200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2" name="Google Shape;1982;p30"/>
            <p:cNvSpPr/>
            <p:nvPr/>
          </p:nvSpPr>
          <p:spPr>
            <a:xfrm rot="5400000">
              <a:off x="1715270" y="36727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3" name="Google Shape;1983;p30"/>
            <p:cNvSpPr/>
            <p:nvPr/>
          </p:nvSpPr>
          <p:spPr>
            <a:xfrm rot="5400000">
              <a:off x="1715270" y="38254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4" name="Google Shape;1984;p30"/>
            <p:cNvSpPr/>
            <p:nvPr/>
          </p:nvSpPr>
          <p:spPr>
            <a:xfrm rot="5400000">
              <a:off x="1715270" y="39780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5" name="Google Shape;1985;p30"/>
            <p:cNvSpPr/>
            <p:nvPr/>
          </p:nvSpPr>
          <p:spPr>
            <a:xfrm rot="5400000">
              <a:off x="1715270" y="41307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6" name="Google Shape;1986;p30"/>
            <p:cNvSpPr/>
            <p:nvPr/>
          </p:nvSpPr>
          <p:spPr>
            <a:xfrm rot="5400000">
              <a:off x="1592493" y="30621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7" name="Google Shape;1987;p30"/>
            <p:cNvSpPr/>
            <p:nvPr/>
          </p:nvSpPr>
          <p:spPr>
            <a:xfrm rot="5400000">
              <a:off x="1592493" y="32147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8" name="Google Shape;1988;p30"/>
            <p:cNvSpPr/>
            <p:nvPr/>
          </p:nvSpPr>
          <p:spPr>
            <a:xfrm rot="5400000">
              <a:off x="1592493" y="33674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9" name="Google Shape;1989;p30"/>
            <p:cNvSpPr/>
            <p:nvPr/>
          </p:nvSpPr>
          <p:spPr>
            <a:xfrm rot="5400000">
              <a:off x="1592493" y="35200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0" name="Google Shape;1990;p30"/>
            <p:cNvSpPr/>
            <p:nvPr/>
          </p:nvSpPr>
          <p:spPr>
            <a:xfrm rot="5400000">
              <a:off x="1592493" y="36727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1" name="Google Shape;1991;p30"/>
            <p:cNvSpPr/>
            <p:nvPr/>
          </p:nvSpPr>
          <p:spPr>
            <a:xfrm rot="5400000">
              <a:off x="1592493" y="38254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2" name="Google Shape;1992;p30"/>
            <p:cNvSpPr/>
            <p:nvPr/>
          </p:nvSpPr>
          <p:spPr>
            <a:xfrm rot="5400000">
              <a:off x="1592493" y="39780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3" name="Google Shape;1993;p30"/>
            <p:cNvSpPr/>
            <p:nvPr/>
          </p:nvSpPr>
          <p:spPr>
            <a:xfrm rot="5400000">
              <a:off x="1592493" y="41307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4" name="Google Shape;1994;p30"/>
            <p:cNvSpPr/>
            <p:nvPr/>
          </p:nvSpPr>
          <p:spPr>
            <a:xfrm rot="5400000">
              <a:off x="1469700" y="30621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5" name="Google Shape;1995;p30"/>
            <p:cNvSpPr/>
            <p:nvPr/>
          </p:nvSpPr>
          <p:spPr>
            <a:xfrm rot="5400000">
              <a:off x="1469700" y="32147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6" name="Google Shape;1996;p30"/>
            <p:cNvSpPr/>
            <p:nvPr/>
          </p:nvSpPr>
          <p:spPr>
            <a:xfrm rot="5400000">
              <a:off x="1469700" y="33674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7" name="Google Shape;1997;p30"/>
            <p:cNvSpPr/>
            <p:nvPr/>
          </p:nvSpPr>
          <p:spPr>
            <a:xfrm rot="5400000">
              <a:off x="1469700" y="35200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8" name="Google Shape;1998;p30"/>
            <p:cNvSpPr/>
            <p:nvPr/>
          </p:nvSpPr>
          <p:spPr>
            <a:xfrm rot="5400000">
              <a:off x="1469700" y="36727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9" name="Google Shape;1999;p30"/>
            <p:cNvSpPr/>
            <p:nvPr/>
          </p:nvSpPr>
          <p:spPr>
            <a:xfrm rot="5400000">
              <a:off x="1469700" y="38254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0" name="Google Shape;2000;p30"/>
            <p:cNvSpPr/>
            <p:nvPr/>
          </p:nvSpPr>
          <p:spPr>
            <a:xfrm rot="5400000">
              <a:off x="1469700" y="39780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1" name="Google Shape;2001;p30"/>
            <p:cNvSpPr/>
            <p:nvPr/>
          </p:nvSpPr>
          <p:spPr>
            <a:xfrm rot="5400000">
              <a:off x="1469700" y="41307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2" name="Google Shape;2002;p30"/>
            <p:cNvSpPr/>
            <p:nvPr/>
          </p:nvSpPr>
          <p:spPr>
            <a:xfrm rot="5400000">
              <a:off x="1346907" y="30621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3" name="Google Shape;2003;p30"/>
            <p:cNvSpPr/>
            <p:nvPr/>
          </p:nvSpPr>
          <p:spPr>
            <a:xfrm rot="5400000">
              <a:off x="1346907" y="32147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4" name="Google Shape;2004;p30"/>
            <p:cNvSpPr/>
            <p:nvPr/>
          </p:nvSpPr>
          <p:spPr>
            <a:xfrm rot="5400000">
              <a:off x="1346907" y="33674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5" name="Google Shape;2005;p30"/>
            <p:cNvSpPr/>
            <p:nvPr/>
          </p:nvSpPr>
          <p:spPr>
            <a:xfrm rot="5400000">
              <a:off x="1346907" y="35200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6" name="Google Shape;2006;p30"/>
            <p:cNvSpPr/>
            <p:nvPr/>
          </p:nvSpPr>
          <p:spPr>
            <a:xfrm rot="5400000">
              <a:off x="1346907" y="36727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7" name="Google Shape;2007;p30"/>
            <p:cNvSpPr/>
            <p:nvPr/>
          </p:nvSpPr>
          <p:spPr>
            <a:xfrm rot="5400000">
              <a:off x="1346907" y="38254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8" name="Google Shape;2008;p30"/>
            <p:cNvSpPr/>
            <p:nvPr/>
          </p:nvSpPr>
          <p:spPr>
            <a:xfrm rot="5400000">
              <a:off x="1346907" y="39780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9" name="Google Shape;2009;p30"/>
            <p:cNvSpPr/>
            <p:nvPr/>
          </p:nvSpPr>
          <p:spPr>
            <a:xfrm rot="5400000">
              <a:off x="1346907" y="41307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0" name="Google Shape;2010;p30"/>
            <p:cNvSpPr/>
            <p:nvPr/>
          </p:nvSpPr>
          <p:spPr>
            <a:xfrm rot="5400000">
              <a:off x="1224114" y="30621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1" name="Google Shape;2011;p30"/>
            <p:cNvSpPr/>
            <p:nvPr/>
          </p:nvSpPr>
          <p:spPr>
            <a:xfrm rot="5400000">
              <a:off x="1224114" y="32147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2" name="Google Shape;2012;p30"/>
            <p:cNvSpPr/>
            <p:nvPr/>
          </p:nvSpPr>
          <p:spPr>
            <a:xfrm rot="5400000">
              <a:off x="1224114" y="33674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3" name="Google Shape;2013;p30"/>
            <p:cNvSpPr/>
            <p:nvPr/>
          </p:nvSpPr>
          <p:spPr>
            <a:xfrm rot="5400000">
              <a:off x="1224114" y="35200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4" name="Google Shape;2014;p30"/>
            <p:cNvSpPr/>
            <p:nvPr/>
          </p:nvSpPr>
          <p:spPr>
            <a:xfrm rot="5400000">
              <a:off x="1224114" y="36727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5" name="Google Shape;2015;p30"/>
            <p:cNvSpPr/>
            <p:nvPr/>
          </p:nvSpPr>
          <p:spPr>
            <a:xfrm rot="5400000">
              <a:off x="1224114" y="38254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6" name="Google Shape;2016;p30"/>
            <p:cNvSpPr/>
            <p:nvPr/>
          </p:nvSpPr>
          <p:spPr>
            <a:xfrm rot="5400000">
              <a:off x="1224114" y="39780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7" name="Google Shape;2017;p30"/>
            <p:cNvSpPr/>
            <p:nvPr/>
          </p:nvSpPr>
          <p:spPr>
            <a:xfrm rot="5400000">
              <a:off x="1224114" y="41307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8" name="Google Shape;2018;p30"/>
            <p:cNvSpPr/>
            <p:nvPr/>
          </p:nvSpPr>
          <p:spPr>
            <a:xfrm rot="5400000">
              <a:off x="1101321" y="30621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9" name="Google Shape;2019;p30"/>
            <p:cNvSpPr/>
            <p:nvPr/>
          </p:nvSpPr>
          <p:spPr>
            <a:xfrm rot="5400000">
              <a:off x="1101321" y="32147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0" name="Google Shape;2020;p30"/>
            <p:cNvSpPr/>
            <p:nvPr/>
          </p:nvSpPr>
          <p:spPr>
            <a:xfrm rot="5400000">
              <a:off x="1101321" y="33674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1" name="Google Shape;2021;p30"/>
            <p:cNvSpPr/>
            <p:nvPr/>
          </p:nvSpPr>
          <p:spPr>
            <a:xfrm rot="5400000">
              <a:off x="1101321" y="35200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2" name="Google Shape;2022;p30"/>
            <p:cNvSpPr/>
            <p:nvPr/>
          </p:nvSpPr>
          <p:spPr>
            <a:xfrm rot="5400000">
              <a:off x="1101321" y="36727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3" name="Google Shape;2023;p30"/>
            <p:cNvSpPr/>
            <p:nvPr/>
          </p:nvSpPr>
          <p:spPr>
            <a:xfrm rot="5400000">
              <a:off x="1101321" y="38254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4" name="Google Shape;2024;p30"/>
            <p:cNvSpPr/>
            <p:nvPr/>
          </p:nvSpPr>
          <p:spPr>
            <a:xfrm rot="5400000">
              <a:off x="1101321" y="39780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5" name="Google Shape;2025;p30"/>
            <p:cNvSpPr/>
            <p:nvPr/>
          </p:nvSpPr>
          <p:spPr>
            <a:xfrm rot="5400000">
              <a:off x="1101321" y="41307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6" name="Google Shape;2026;p30"/>
            <p:cNvSpPr/>
            <p:nvPr/>
          </p:nvSpPr>
          <p:spPr>
            <a:xfrm rot="5400000">
              <a:off x="978529" y="30621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7" name="Google Shape;2027;p30"/>
            <p:cNvSpPr/>
            <p:nvPr/>
          </p:nvSpPr>
          <p:spPr>
            <a:xfrm rot="5400000">
              <a:off x="978529" y="32147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8" name="Google Shape;2028;p30"/>
            <p:cNvSpPr/>
            <p:nvPr/>
          </p:nvSpPr>
          <p:spPr>
            <a:xfrm rot="5400000">
              <a:off x="978529" y="33674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9" name="Google Shape;2029;p30"/>
            <p:cNvSpPr/>
            <p:nvPr/>
          </p:nvSpPr>
          <p:spPr>
            <a:xfrm rot="5400000">
              <a:off x="978529" y="35200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0" name="Google Shape;2030;p30"/>
            <p:cNvSpPr/>
            <p:nvPr/>
          </p:nvSpPr>
          <p:spPr>
            <a:xfrm rot="5400000">
              <a:off x="978529" y="36727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1" name="Google Shape;2031;p30"/>
            <p:cNvSpPr/>
            <p:nvPr/>
          </p:nvSpPr>
          <p:spPr>
            <a:xfrm rot="5400000">
              <a:off x="978529" y="38254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2" name="Google Shape;2032;p30"/>
            <p:cNvSpPr/>
            <p:nvPr/>
          </p:nvSpPr>
          <p:spPr>
            <a:xfrm rot="5400000">
              <a:off x="978529" y="39780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3" name="Google Shape;2033;p30"/>
            <p:cNvSpPr/>
            <p:nvPr/>
          </p:nvSpPr>
          <p:spPr>
            <a:xfrm rot="5400000">
              <a:off x="978529" y="41307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4" name="Google Shape;2034;p30"/>
            <p:cNvSpPr/>
            <p:nvPr/>
          </p:nvSpPr>
          <p:spPr>
            <a:xfrm rot="5400000">
              <a:off x="855736" y="30621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5" name="Google Shape;2035;p30"/>
            <p:cNvSpPr/>
            <p:nvPr/>
          </p:nvSpPr>
          <p:spPr>
            <a:xfrm rot="5400000">
              <a:off x="855736" y="32147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6" name="Google Shape;2036;p30"/>
            <p:cNvSpPr/>
            <p:nvPr/>
          </p:nvSpPr>
          <p:spPr>
            <a:xfrm rot="5400000">
              <a:off x="855736" y="33674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7" name="Google Shape;2037;p30"/>
            <p:cNvSpPr/>
            <p:nvPr/>
          </p:nvSpPr>
          <p:spPr>
            <a:xfrm rot="5400000">
              <a:off x="855736" y="35200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8" name="Google Shape;2038;p30"/>
            <p:cNvSpPr/>
            <p:nvPr/>
          </p:nvSpPr>
          <p:spPr>
            <a:xfrm rot="5400000">
              <a:off x="855736" y="36727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9" name="Google Shape;2039;p30"/>
            <p:cNvSpPr/>
            <p:nvPr/>
          </p:nvSpPr>
          <p:spPr>
            <a:xfrm rot="5400000">
              <a:off x="855736" y="38254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0" name="Google Shape;2040;p30"/>
            <p:cNvSpPr/>
            <p:nvPr/>
          </p:nvSpPr>
          <p:spPr>
            <a:xfrm rot="5400000">
              <a:off x="855736" y="39780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1" name="Google Shape;2041;p30"/>
            <p:cNvSpPr/>
            <p:nvPr/>
          </p:nvSpPr>
          <p:spPr>
            <a:xfrm rot="5400000">
              <a:off x="855736" y="41307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"/>
          <p:cNvSpPr/>
          <p:nvPr/>
        </p:nvSpPr>
        <p:spPr>
          <a:xfrm>
            <a:off x="506375" y="721675"/>
            <a:ext cx="7739700" cy="5727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1" name="Google Shape;371;p4"/>
          <p:cNvSpPr/>
          <p:nvPr/>
        </p:nvSpPr>
        <p:spPr>
          <a:xfrm>
            <a:off x="294900" y="1606475"/>
            <a:ext cx="7864800" cy="34839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2" name="Google Shape;372;p4"/>
          <p:cNvSpPr/>
          <p:nvPr/>
        </p:nvSpPr>
        <p:spPr>
          <a:xfrm>
            <a:off x="443825" y="1417850"/>
            <a:ext cx="7864800" cy="34839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3" name="Google Shape;373;p4"/>
          <p:cNvSpPr/>
          <p:nvPr/>
        </p:nvSpPr>
        <p:spPr>
          <a:xfrm>
            <a:off x="611800" y="1245250"/>
            <a:ext cx="7812300" cy="34839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4" name="Google Shape;374;p4"/>
          <p:cNvSpPr txBox="1"/>
          <p:nvPr>
            <p:ph type="body" idx="1"/>
          </p:nvPr>
        </p:nvSpPr>
        <p:spPr>
          <a:xfrm>
            <a:off x="720000" y="1428750"/>
            <a:ext cx="7704000" cy="3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75" name="Google Shape;375;p4"/>
          <p:cNvSpPr/>
          <p:nvPr/>
        </p:nvSpPr>
        <p:spPr>
          <a:xfrm>
            <a:off x="600450" y="583150"/>
            <a:ext cx="7739700" cy="5727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6" name="Google Shape;376;p4"/>
          <p:cNvSpPr/>
          <p:nvPr/>
        </p:nvSpPr>
        <p:spPr>
          <a:xfrm>
            <a:off x="702150" y="445025"/>
            <a:ext cx="7739700" cy="5727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7" name="Google Shape;377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dist="28575" dir="10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8">
  <p:cSld name="CUSTOM_17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31"/>
          <p:cNvSpPr/>
          <p:nvPr/>
        </p:nvSpPr>
        <p:spPr>
          <a:xfrm>
            <a:off x="283025" y="921025"/>
            <a:ext cx="7764600" cy="41187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44" name="Google Shape;2044;p31"/>
          <p:cNvSpPr/>
          <p:nvPr/>
        </p:nvSpPr>
        <p:spPr>
          <a:xfrm>
            <a:off x="497225" y="726925"/>
            <a:ext cx="7737000" cy="41004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45" name="Google Shape;2045;p31"/>
          <p:cNvSpPr/>
          <p:nvPr/>
        </p:nvSpPr>
        <p:spPr>
          <a:xfrm>
            <a:off x="720000" y="540000"/>
            <a:ext cx="7704000" cy="37833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46" name="Google Shape;2046;p31"/>
          <p:cNvSpPr/>
          <p:nvPr/>
        </p:nvSpPr>
        <p:spPr>
          <a:xfrm>
            <a:off x="720000" y="540000"/>
            <a:ext cx="7704000" cy="863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47" name="Google Shape;2047;p31"/>
          <p:cNvSpPr/>
          <p:nvPr/>
        </p:nvSpPr>
        <p:spPr>
          <a:xfrm>
            <a:off x="720000" y="1403700"/>
            <a:ext cx="3852000" cy="29196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48" name="Google Shape;2048;p31"/>
          <p:cNvSpPr/>
          <p:nvPr/>
        </p:nvSpPr>
        <p:spPr>
          <a:xfrm>
            <a:off x="720000" y="540000"/>
            <a:ext cx="2283300" cy="8637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49" name="Google Shape;2049;p31"/>
          <p:cNvSpPr/>
          <p:nvPr/>
        </p:nvSpPr>
        <p:spPr>
          <a:xfrm>
            <a:off x="720000" y="4323325"/>
            <a:ext cx="7704000" cy="279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50" name="Google Shape;2050;p31"/>
          <p:cNvSpPr txBox="1"/>
          <p:nvPr>
            <p:ph type="title"/>
          </p:nvPr>
        </p:nvSpPr>
        <p:spPr>
          <a:xfrm>
            <a:off x="720000" y="540000"/>
            <a:ext cx="2283300" cy="86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051" name="Google Shape;2051;p31"/>
          <p:cNvGrpSpPr/>
          <p:nvPr/>
        </p:nvGrpSpPr>
        <p:grpSpPr>
          <a:xfrm>
            <a:off x="5195645" y="294013"/>
            <a:ext cx="500507" cy="157674"/>
            <a:chOff x="1489842" y="2250175"/>
            <a:chExt cx="4263261" cy="1343050"/>
          </a:xfrm>
        </p:grpSpPr>
        <p:sp>
          <p:nvSpPr>
            <p:cNvPr id="2052" name="Google Shape;2052;p31"/>
            <p:cNvSpPr/>
            <p:nvPr/>
          </p:nvSpPr>
          <p:spPr>
            <a:xfrm>
              <a:off x="1545357" y="2319250"/>
              <a:ext cx="4152122" cy="1204900"/>
            </a:xfrm>
            <a:custGeom>
              <a:avLst/>
              <a:gdLst/>
              <a:ahLst/>
              <a:cxnLst/>
              <a:rect l="l" t="t" r="r" b="b"/>
              <a:pathLst>
                <a:path w="996908" h="48196" extrusionOk="0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3" name="Google Shape;2053;p31"/>
            <p:cNvSpPr/>
            <p:nvPr/>
          </p:nvSpPr>
          <p:spPr>
            <a:xfrm>
              <a:off x="1489842" y="2250175"/>
              <a:ext cx="4263261" cy="1343050"/>
            </a:xfrm>
            <a:custGeom>
              <a:avLst/>
              <a:gdLst/>
              <a:ahLst/>
              <a:cxnLst/>
              <a:rect l="l" t="t" r="r" b="b"/>
              <a:pathLst>
                <a:path w="1023592" h="53722" extrusionOk="0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54" name="Google Shape;2054;p31"/>
          <p:cNvSpPr/>
          <p:nvPr/>
        </p:nvSpPr>
        <p:spPr>
          <a:xfrm flipH="1">
            <a:off x="6771188" y="61012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55" name="Google Shape;2055;p31"/>
          <p:cNvSpPr/>
          <p:nvPr/>
        </p:nvSpPr>
        <p:spPr>
          <a:xfrm>
            <a:off x="620708" y="61009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9">
  <p:cSld name="CUSTOM_20"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32"/>
          <p:cNvSpPr/>
          <p:nvPr/>
        </p:nvSpPr>
        <p:spPr>
          <a:xfrm>
            <a:off x="283025" y="921025"/>
            <a:ext cx="7764600" cy="41187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58" name="Google Shape;2058;p32"/>
          <p:cNvSpPr/>
          <p:nvPr/>
        </p:nvSpPr>
        <p:spPr>
          <a:xfrm>
            <a:off x="497225" y="726925"/>
            <a:ext cx="7737000" cy="41004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59" name="Google Shape;2059;p32"/>
          <p:cNvSpPr/>
          <p:nvPr/>
        </p:nvSpPr>
        <p:spPr>
          <a:xfrm>
            <a:off x="720000" y="540000"/>
            <a:ext cx="7704000" cy="37833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60" name="Google Shape;2060;p32"/>
          <p:cNvSpPr/>
          <p:nvPr/>
        </p:nvSpPr>
        <p:spPr>
          <a:xfrm>
            <a:off x="720000" y="3224400"/>
            <a:ext cx="7704000" cy="13791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61" name="Google Shape;2061;p32"/>
          <p:cNvSpPr/>
          <p:nvPr/>
        </p:nvSpPr>
        <p:spPr>
          <a:xfrm>
            <a:off x="720000" y="540000"/>
            <a:ext cx="2738700" cy="2684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62" name="Google Shape;2062;p32"/>
          <p:cNvSpPr txBox="1"/>
          <p:nvPr>
            <p:ph type="title"/>
          </p:nvPr>
        </p:nvSpPr>
        <p:spPr>
          <a:xfrm>
            <a:off x="720000" y="540000"/>
            <a:ext cx="2726700" cy="26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063" name="Google Shape;2063;p32"/>
          <p:cNvGrpSpPr/>
          <p:nvPr/>
        </p:nvGrpSpPr>
        <p:grpSpPr>
          <a:xfrm>
            <a:off x="4182445" y="162826"/>
            <a:ext cx="500507" cy="157674"/>
            <a:chOff x="1489842" y="2250175"/>
            <a:chExt cx="4263261" cy="1343050"/>
          </a:xfrm>
        </p:grpSpPr>
        <p:sp>
          <p:nvSpPr>
            <p:cNvPr id="2064" name="Google Shape;2064;p32"/>
            <p:cNvSpPr/>
            <p:nvPr/>
          </p:nvSpPr>
          <p:spPr>
            <a:xfrm>
              <a:off x="1545357" y="2319250"/>
              <a:ext cx="4152122" cy="1204900"/>
            </a:xfrm>
            <a:custGeom>
              <a:avLst/>
              <a:gdLst/>
              <a:ahLst/>
              <a:cxnLst/>
              <a:rect l="l" t="t" r="r" b="b"/>
              <a:pathLst>
                <a:path w="996908" h="48196" extrusionOk="0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5" name="Google Shape;2065;p32"/>
            <p:cNvSpPr/>
            <p:nvPr/>
          </p:nvSpPr>
          <p:spPr>
            <a:xfrm>
              <a:off x="1489842" y="2250175"/>
              <a:ext cx="4263261" cy="1343050"/>
            </a:xfrm>
            <a:custGeom>
              <a:avLst/>
              <a:gdLst/>
              <a:ahLst/>
              <a:cxnLst/>
              <a:rect l="l" t="t" r="r" b="b"/>
              <a:pathLst>
                <a:path w="1023592" h="53722" extrusionOk="0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66" name="Google Shape;2066;p32"/>
          <p:cNvSpPr/>
          <p:nvPr/>
        </p:nvSpPr>
        <p:spPr>
          <a:xfrm flipH="1">
            <a:off x="8234213" y="4731825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67" name="Google Shape;2067;p32"/>
          <p:cNvSpPr/>
          <p:nvPr/>
        </p:nvSpPr>
        <p:spPr>
          <a:xfrm>
            <a:off x="1829208" y="162834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068" name="Google Shape;2068;p32"/>
          <p:cNvGrpSpPr/>
          <p:nvPr/>
        </p:nvGrpSpPr>
        <p:grpSpPr>
          <a:xfrm>
            <a:off x="8536745" y="668951"/>
            <a:ext cx="500507" cy="157674"/>
            <a:chOff x="1489842" y="2250175"/>
            <a:chExt cx="4263261" cy="1343050"/>
          </a:xfrm>
        </p:grpSpPr>
        <p:sp>
          <p:nvSpPr>
            <p:cNvPr id="2069" name="Google Shape;2069;p32"/>
            <p:cNvSpPr/>
            <p:nvPr/>
          </p:nvSpPr>
          <p:spPr>
            <a:xfrm>
              <a:off x="1545357" y="2319250"/>
              <a:ext cx="4152122" cy="1204900"/>
            </a:xfrm>
            <a:custGeom>
              <a:avLst/>
              <a:gdLst/>
              <a:ahLst/>
              <a:cxnLst/>
              <a:rect l="l" t="t" r="r" b="b"/>
              <a:pathLst>
                <a:path w="996908" h="48196" extrusionOk="0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0" name="Google Shape;2070;p32"/>
            <p:cNvSpPr/>
            <p:nvPr/>
          </p:nvSpPr>
          <p:spPr>
            <a:xfrm>
              <a:off x="1489842" y="2250175"/>
              <a:ext cx="4263261" cy="1343050"/>
            </a:xfrm>
            <a:custGeom>
              <a:avLst/>
              <a:gdLst/>
              <a:ahLst/>
              <a:cxnLst/>
              <a:rect l="l" t="t" r="r" b="b"/>
              <a:pathLst>
                <a:path w="1023592" h="53722" extrusionOk="0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71" name="Google Shape;2071;p32"/>
          <p:cNvSpPr/>
          <p:nvPr/>
        </p:nvSpPr>
        <p:spPr>
          <a:xfrm>
            <a:off x="7431183" y="87484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072" name="Google Shape;2072;p32"/>
          <p:cNvGrpSpPr/>
          <p:nvPr/>
        </p:nvGrpSpPr>
        <p:grpSpPr>
          <a:xfrm>
            <a:off x="950939" y="3505600"/>
            <a:ext cx="2380229" cy="812212"/>
            <a:chOff x="950939" y="3367600"/>
            <a:chExt cx="2380229" cy="812212"/>
          </a:xfrm>
        </p:grpSpPr>
        <p:sp>
          <p:nvSpPr>
            <p:cNvPr id="2073" name="Google Shape;2073;p32"/>
            <p:cNvSpPr/>
            <p:nvPr/>
          </p:nvSpPr>
          <p:spPr>
            <a:xfrm rot="5400000">
              <a:off x="3282268" y="33676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4" name="Google Shape;2074;p32"/>
            <p:cNvSpPr/>
            <p:nvPr/>
          </p:nvSpPr>
          <p:spPr>
            <a:xfrm rot="5400000">
              <a:off x="3282268" y="3520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5" name="Google Shape;2075;p32"/>
            <p:cNvSpPr/>
            <p:nvPr/>
          </p:nvSpPr>
          <p:spPr>
            <a:xfrm rot="5400000">
              <a:off x="3282268" y="36729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6" name="Google Shape;2076;p32"/>
            <p:cNvSpPr/>
            <p:nvPr/>
          </p:nvSpPr>
          <p:spPr>
            <a:xfrm rot="5400000">
              <a:off x="3282268" y="3825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7" name="Google Shape;2077;p32"/>
            <p:cNvSpPr/>
            <p:nvPr/>
          </p:nvSpPr>
          <p:spPr>
            <a:xfrm rot="5400000">
              <a:off x="3282268" y="39782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8" name="Google Shape;2078;p32"/>
            <p:cNvSpPr/>
            <p:nvPr/>
          </p:nvSpPr>
          <p:spPr>
            <a:xfrm rot="5400000">
              <a:off x="3282268" y="4130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9" name="Google Shape;2079;p32"/>
            <p:cNvSpPr/>
            <p:nvPr/>
          </p:nvSpPr>
          <p:spPr>
            <a:xfrm rot="5400000">
              <a:off x="3159475" y="33676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0" name="Google Shape;2080;p32"/>
            <p:cNvSpPr/>
            <p:nvPr/>
          </p:nvSpPr>
          <p:spPr>
            <a:xfrm rot="5400000">
              <a:off x="3159475" y="3520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1" name="Google Shape;2081;p32"/>
            <p:cNvSpPr/>
            <p:nvPr/>
          </p:nvSpPr>
          <p:spPr>
            <a:xfrm rot="5400000">
              <a:off x="3159475" y="36729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2" name="Google Shape;2082;p32"/>
            <p:cNvSpPr/>
            <p:nvPr/>
          </p:nvSpPr>
          <p:spPr>
            <a:xfrm rot="5400000">
              <a:off x="3159475" y="3825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3" name="Google Shape;2083;p32"/>
            <p:cNvSpPr/>
            <p:nvPr/>
          </p:nvSpPr>
          <p:spPr>
            <a:xfrm rot="5400000">
              <a:off x="3159475" y="39782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4" name="Google Shape;2084;p32"/>
            <p:cNvSpPr/>
            <p:nvPr/>
          </p:nvSpPr>
          <p:spPr>
            <a:xfrm rot="5400000">
              <a:off x="3159475" y="4130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5" name="Google Shape;2085;p32"/>
            <p:cNvSpPr/>
            <p:nvPr/>
          </p:nvSpPr>
          <p:spPr>
            <a:xfrm rot="5400000">
              <a:off x="3036682" y="33676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6" name="Google Shape;2086;p32"/>
            <p:cNvSpPr/>
            <p:nvPr/>
          </p:nvSpPr>
          <p:spPr>
            <a:xfrm rot="5400000">
              <a:off x="3036682" y="3520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7" name="Google Shape;2087;p32"/>
            <p:cNvSpPr/>
            <p:nvPr/>
          </p:nvSpPr>
          <p:spPr>
            <a:xfrm rot="5400000">
              <a:off x="3036682" y="36729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8" name="Google Shape;2088;p32"/>
            <p:cNvSpPr/>
            <p:nvPr/>
          </p:nvSpPr>
          <p:spPr>
            <a:xfrm rot="5400000">
              <a:off x="3036682" y="3825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9" name="Google Shape;2089;p32"/>
            <p:cNvSpPr/>
            <p:nvPr/>
          </p:nvSpPr>
          <p:spPr>
            <a:xfrm rot="5400000">
              <a:off x="3036682" y="39782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0" name="Google Shape;2090;p32"/>
            <p:cNvSpPr/>
            <p:nvPr/>
          </p:nvSpPr>
          <p:spPr>
            <a:xfrm rot="5400000">
              <a:off x="3036682" y="4130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1" name="Google Shape;2091;p32"/>
            <p:cNvSpPr/>
            <p:nvPr/>
          </p:nvSpPr>
          <p:spPr>
            <a:xfrm rot="5400000">
              <a:off x="2913906" y="33676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2" name="Google Shape;2092;p32"/>
            <p:cNvSpPr/>
            <p:nvPr/>
          </p:nvSpPr>
          <p:spPr>
            <a:xfrm rot="5400000">
              <a:off x="2913906" y="3520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3" name="Google Shape;2093;p32"/>
            <p:cNvSpPr/>
            <p:nvPr/>
          </p:nvSpPr>
          <p:spPr>
            <a:xfrm rot="5400000">
              <a:off x="2913906" y="36729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4" name="Google Shape;2094;p32"/>
            <p:cNvSpPr/>
            <p:nvPr/>
          </p:nvSpPr>
          <p:spPr>
            <a:xfrm rot="5400000">
              <a:off x="2913906" y="3825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5" name="Google Shape;2095;p32"/>
            <p:cNvSpPr/>
            <p:nvPr/>
          </p:nvSpPr>
          <p:spPr>
            <a:xfrm rot="5400000">
              <a:off x="2913906" y="39782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6" name="Google Shape;2096;p32"/>
            <p:cNvSpPr/>
            <p:nvPr/>
          </p:nvSpPr>
          <p:spPr>
            <a:xfrm rot="5400000">
              <a:off x="2913906" y="4130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7" name="Google Shape;2097;p32"/>
            <p:cNvSpPr/>
            <p:nvPr/>
          </p:nvSpPr>
          <p:spPr>
            <a:xfrm rot="5400000">
              <a:off x="2791113" y="33676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8" name="Google Shape;2098;p32"/>
            <p:cNvSpPr/>
            <p:nvPr/>
          </p:nvSpPr>
          <p:spPr>
            <a:xfrm rot="5400000">
              <a:off x="2791113" y="3520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9" name="Google Shape;2099;p32"/>
            <p:cNvSpPr/>
            <p:nvPr/>
          </p:nvSpPr>
          <p:spPr>
            <a:xfrm rot="5400000">
              <a:off x="2791113" y="36729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0" name="Google Shape;2100;p32"/>
            <p:cNvSpPr/>
            <p:nvPr/>
          </p:nvSpPr>
          <p:spPr>
            <a:xfrm rot="5400000">
              <a:off x="2791113" y="3825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1" name="Google Shape;2101;p32"/>
            <p:cNvSpPr/>
            <p:nvPr/>
          </p:nvSpPr>
          <p:spPr>
            <a:xfrm rot="5400000">
              <a:off x="2791113" y="39782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2" name="Google Shape;2102;p32"/>
            <p:cNvSpPr/>
            <p:nvPr/>
          </p:nvSpPr>
          <p:spPr>
            <a:xfrm rot="5400000">
              <a:off x="2791113" y="4130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3" name="Google Shape;2103;p32"/>
            <p:cNvSpPr/>
            <p:nvPr/>
          </p:nvSpPr>
          <p:spPr>
            <a:xfrm rot="5400000">
              <a:off x="2668320" y="33676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4" name="Google Shape;2104;p32"/>
            <p:cNvSpPr/>
            <p:nvPr/>
          </p:nvSpPr>
          <p:spPr>
            <a:xfrm rot="5400000">
              <a:off x="2668320" y="3520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5" name="Google Shape;2105;p32"/>
            <p:cNvSpPr/>
            <p:nvPr/>
          </p:nvSpPr>
          <p:spPr>
            <a:xfrm rot="5400000">
              <a:off x="2668320" y="36729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6" name="Google Shape;2106;p32"/>
            <p:cNvSpPr/>
            <p:nvPr/>
          </p:nvSpPr>
          <p:spPr>
            <a:xfrm rot="5400000">
              <a:off x="2668320" y="3825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7" name="Google Shape;2107;p32"/>
            <p:cNvSpPr/>
            <p:nvPr/>
          </p:nvSpPr>
          <p:spPr>
            <a:xfrm rot="5400000">
              <a:off x="2668320" y="39782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8" name="Google Shape;2108;p32"/>
            <p:cNvSpPr/>
            <p:nvPr/>
          </p:nvSpPr>
          <p:spPr>
            <a:xfrm rot="5400000">
              <a:off x="2668320" y="4130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9" name="Google Shape;2109;p32"/>
            <p:cNvSpPr/>
            <p:nvPr/>
          </p:nvSpPr>
          <p:spPr>
            <a:xfrm rot="5400000">
              <a:off x="2545527" y="33676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0" name="Google Shape;2110;p32"/>
            <p:cNvSpPr/>
            <p:nvPr/>
          </p:nvSpPr>
          <p:spPr>
            <a:xfrm rot="5400000">
              <a:off x="2545527" y="3520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1" name="Google Shape;2111;p32"/>
            <p:cNvSpPr/>
            <p:nvPr/>
          </p:nvSpPr>
          <p:spPr>
            <a:xfrm rot="5400000">
              <a:off x="2545527" y="36729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2" name="Google Shape;2112;p32"/>
            <p:cNvSpPr/>
            <p:nvPr/>
          </p:nvSpPr>
          <p:spPr>
            <a:xfrm rot="5400000">
              <a:off x="2545527" y="3825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3" name="Google Shape;2113;p32"/>
            <p:cNvSpPr/>
            <p:nvPr/>
          </p:nvSpPr>
          <p:spPr>
            <a:xfrm rot="5400000">
              <a:off x="2545527" y="39782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4" name="Google Shape;2114;p32"/>
            <p:cNvSpPr/>
            <p:nvPr/>
          </p:nvSpPr>
          <p:spPr>
            <a:xfrm rot="5400000">
              <a:off x="2545527" y="4130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5" name="Google Shape;2115;p32"/>
            <p:cNvSpPr/>
            <p:nvPr/>
          </p:nvSpPr>
          <p:spPr>
            <a:xfrm rot="5400000">
              <a:off x="2422734" y="33676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6" name="Google Shape;2116;p32"/>
            <p:cNvSpPr/>
            <p:nvPr/>
          </p:nvSpPr>
          <p:spPr>
            <a:xfrm rot="5400000">
              <a:off x="2422734" y="3520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7" name="Google Shape;2117;p32"/>
            <p:cNvSpPr/>
            <p:nvPr/>
          </p:nvSpPr>
          <p:spPr>
            <a:xfrm rot="5400000">
              <a:off x="2422734" y="36729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8" name="Google Shape;2118;p32"/>
            <p:cNvSpPr/>
            <p:nvPr/>
          </p:nvSpPr>
          <p:spPr>
            <a:xfrm rot="5400000">
              <a:off x="2422734" y="3825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9" name="Google Shape;2119;p32"/>
            <p:cNvSpPr/>
            <p:nvPr/>
          </p:nvSpPr>
          <p:spPr>
            <a:xfrm rot="5400000">
              <a:off x="2422734" y="39782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0" name="Google Shape;2120;p32"/>
            <p:cNvSpPr/>
            <p:nvPr/>
          </p:nvSpPr>
          <p:spPr>
            <a:xfrm rot="5400000">
              <a:off x="2422734" y="4130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1" name="Google Shape;2121;p32"/>
            <p:cNvSpPr/>
            <p:nvPr/>
          </p:nvSpPr>
          <p:spPr>
            <a:xfrm rot="5400000">
              <a:off x="2299941" y="33676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2" name="Google Shape;2122;p32"/>
            <p:cNvSpPr/>
            <p:nvPr/>
          </p:nvSpPr>
          <p:spPr>
            <a:xfrm rot="5400000">
              <a:off x="2299941" y="3520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3" name="Google Shape;2123;p32"/>
            <p:cNvSpPr/>
            <p:nvPr/>
          </p:nvSpPr>
          <p:spPr>
            <a:xfrm rot="5400000">
              <a:off x="2299941" y="36729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4" name="Google Shape;2124;p32"/>
            <p:cNvSpPr/>
            <p:nvPr/>
          </p:nvSpPr>
          <p:spPr>
            <a:xfrm rot="5400000">
              <a:off x="2299941" y="3825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5" name="Google Shape;2125;p32"/>
            <p:cNvSpPr/>
            <p:nvPr/>
          </p:nvSpPr>
          <p:spPr>
            <a:xfrm rot="5400000">
              <a:off x="2299941" y="39782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6" name="Google Shape;2126;p32"/>
            <p:cNvSpPr/>
            <p:nvPr/>
          </p:nvSpPr>
          <p:spPr>
            <a:xfrm rot="5400000">
              <a:off x="2299941" y="4130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7" name="Google Shape;2127;p32"/>
            <p:cNvSpPr/>
            <p:nvPr/>
          </p:nvSpPr>
          <p:spPr>
            <a:xfrm rot="5400000">
              <a:off x="2177148" y="33676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8" name="Google Shape;2128;p32"/>
            <p:cNvSpPr/>
            <p:nvPr/>
          </p:nvSpPr>
          <p:spPr>
            <a:xfrm rot="5400000">
              <a:off x="2177148" y="3520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9" name="Google Shape;2129;p32"/>
            <p:cNvSpPr/>
            <p:nvPr/>
          </p:nvSpPr>
          <p:spPr>
            <a:xfrm rot="5400000">
              <a:off x="2177148" y="36729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0" name="Google Shape;2130;p32"/>
            <p:cNvSpPr/>
            <p:nvPr/>
          </p:nvSpPr>
          <p:spPr>
            <a:xfrm rot="5400000">
              <a:off x="2177148" y="3825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1" name="Google Shape;2131;p32"/>
            <p:cNvSpPr/>
            <p:nvPr/>
          </p:nvSpPr>
          <p:spPr>
            <a:xfrm rot="5400000">
              <a:off x="2177148" y="39782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2" name="Google Shape;2132;p32"/>
            <p:cNvSpPr/>
            <p:nvPr/>
          </p:nvSpPr>
          <p:spPr>
            <a:xfrm rot="5400000">
              <a:off x="2177148" y="4130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3" name="Google Shape;2133;p32"/>
            <p:cNvSpPr/>
            <p:nvPr/>
          </p:nvSpPr>
          <p:spPr>
            <a:xfrm rot="5400000">
              <a:off x="2056091" y="33676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4" name="Google Shape;2134;p32"/>
            <p:cNvSpPr/>
            <p:nvPr/>
          </p:nvSpPr>
          <p:spPr>
            <a:xfrm rot="5400000">
              <a:off x="2056091" y="3520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5" name="Google Shape;2135;p32"/>
            <p:cNvSpPr/>
            <p:nvPr/>
          </p:nvSpPr>
          <p:spPr>
            <a:xfrm rot="5400000">
              <a:off x="2056091" y="36729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6" name="Google Shape;2136;p32"/>
            <p:cNvSpPr/>
            <p:nvPr/>
          </p:nvSpPr>
          <p:spPr>
            <a:xfrm rot="5400000">
              <a:off x="2056091" y="3825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7" name="Google Shape;2137;p32"/>
            <p:cNvSpPr/>
            <p:nvPr/>
          </p:nvSpPr>
          <p:spPr>
            <a:xfrm rot="5400000">
              <a:off x="2056091" y="39782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8" name="Google Shape;2138;p32"/>
            <p:cNvSpPr/>
            <p:nvPr/>
          </p:nvSpPr>
          <p:spPr>
            <a:xfrm rot="5400000">
              <a:off x="2056091" y="4130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9" name="Google Shape;2139;p32"/>
            <p:cNvSpPr/>
            <p:nvPr/>
          </p:nvSpPr>
          <p:spPr>
            <a:xfrm rot="5400000">
              <a:off x="1933298" y="33676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0" name="Google Shape;2140;p32"/>
            <p:cNvSpPr/>
            <p:nvPr/>
          </p:nvSpPr>
          <p:spPr>
            <a:xfrm rot="5400000">
              <a:off x="1933298" y="3520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1" name="Google Shape;2141;p32"/>
            <p:cNvSpPr/>
            <p:nvPr/>
          </p:nvSpPr>
          <p:spPr>
            <a:xfrm rot="5400000">
              <a:off x="1933298" y="36729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2" name="Google Shape;2142;p32"/>
            <p:cNvSpPr/>
            <p:nvPr/>
          </p:nvSpPr>
          <p:spPr>
            <a:xfrm rot="5400000">
              <a:off x="1933298" y="3825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3" name="Google Shape;2143;p32"/>
            <p:cNvSpPr/>
            <p:nvPr/>
          </p:nvSpPr>
          <p:spPr>
            <a:xfrm rot="5400000">
              <a:off x="1933298" y="39782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4" name="Google Shape;2144;p32"/>
            <p:cNvSpPr/>
            <p:nvPr/>
          </p:nvSpPr>
          <p:spPr>
            <a:xfrm rot="5400000">
              <a:off x="1933298" y="4130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5" name="Google Shape;2145;p32"/>
            <p:cNvSpPr/>
            <p:nvPr/>
          </p:nvSpPr>
          <p:spPr>
            <a:xfrm rot="5400000">
              <a:off x="1810505" y="33676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6" name="Google Shape;2146;p32"/>
            <p:cNvSpPr/>
            <p:nvPr/>
          </p:nvSpPr>
          <p:spPr>
            <a:xfrm rot="5400000">
              <a:off x="1810505" y="3520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7" name="Google Shape;2147;p32"/>
            <p:cNvSpPr/>
            <p:nvPr/>
          </p:nvSpPr>
          <p:spPr>
            <a:xfrm rot="5400000">
              <a:off x="1810505" y="36729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8" name="Google Shape;2148;p32"/>
            <p:cNvSpPr/>
            <p:nvPr/>
          </p:nvSpPr>
          <p:spPr>
            <a:xfrm rot="5400000">
              <a:off x="1810505" y="3825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9" name="Google Shape;2149;p32"/>
            <p:cNvSpPr/>
            <p:nvPr/>
          </p:nvSpPr>
          <p:spPr>
            <a:xfrm rot="5400000">
              <a:off x="1810505" y="39782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0" name="Google Shape;2150;p32"/>
            <p:cNvSpPr/>
            <p:nvPr/>
          </p:nvSpPr>
          <p:spPr>
            <a:xfrm rot="5400000">
              <a:off x="1810505" y="4130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1" name="Google Shape;2151;p32"/>
            <p:cNvSpPr/>
            <p:nvPr/>
          </p:nvSpPr>
          <p:spPr>
            <a:xfrm rot="5400000">
              <a:off x="1687712" y="33676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2" name="Google Shape;2152;p32"/>
            <p:cNvSpPr/>
            <p:nvPr/>
          </p:nvSpPr>
          <p:spPr>
            <a:xfrm rot="5400000">
              <a:off x="1687712" y="3520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3" name="Google Shape;2153;p32"/>
            <p:cNvSpPr/>
            <p:nvPr/>
          </p:nvSpPr>
          <p:spPr>
            <a:xfrm rot="5400000">
              <a:off x="1687712" y="36729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4" name="Google Shape;2154;p32"/>
            <p:cNvSpPr/>
            <p:nvPr/>
          </p:nvSpPr>
          <p:spPr>
            <a:xfrm rot="5400000">
              <a:off x="1687712" y="3825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5" name="Google Shape;2155;p32"/>
            <p:cNvSpPr/>
            <p:nvPr/>
          </p:nvSpPr>
          <p:spPr>
            <a:xfrm rot="5400000">
              <a:off x="1687712" y="39782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6" name="Google Shape;2156;p32"/>
            <p:cNvSpPr/>
            <p:nvPr/>
          </p:nvSpPr>
          <p:spPr>
            <a:xfrm rot="5400000">
              <a:off x="1687712" y="4130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7" name="Google Shape;2157;p32"/>
            <p:cNvSpPr/>
            <p:nvPr/>
          </p:nvSpPr>
          <p:spPr>
            <a:xfrm rot="5400000">
              <a:off x="1564903" y="33676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8" name="Google Shape;2158;p32"/>
            <p:cNvSpPr/>
            <p:nvPr/>
          </p:nvSpPr>
          <p:spPr>
            <a:xfrm rot="5400000">
              <a:off x="1564903" y="3520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9" name="Google Shape;2159;p32"/>
            <p:cNvSpPr/>
            <p:nvPr/>
          </p:nvSpPr>
          <p:spPr>
            <a:xfrm rot="5400000">
              <a:off x="1564903" y="36729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0" name="Google Shape;2160;p32"/>
            <p:cNvSpPr/>
            <p:nvPr/>
          </p:nvSpPr>
          <p:spPr>
            <a:xfrm rot="5400000">
              <a:off x="1564903" y="3825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1" name="Google Shape;2161;p32"/>
            <p:cNvSpPr/>
            <p:nvPr/>
          </p:nvSpPr>
          <p:spPr>
            <a:xfrm rot="5400000">
              <a:off x="1564903" y="39782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2" name="Google Shape;2162;p32"/>
            <p:cNvSpPr/>
            <p:nvPr/>
          </p:nvSpPr>
          <p:spPr>
            <a:xfrm rot="5400000">
              <a:off x="1564903" y="4130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3" name="Google Shape;2163;p32"/>
            <p:cNvSpPr/>
            <p:nvPr/>
          </p:nvSpPr>
          <p:spPr>
            <a:xfrm rot="5400000">
              <a:off x="1442110" y="33676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4" name="Google Shape;2164;p32"/>
            <p:cNvSpPr/>
            <p:nvPr/>
          </p:nvSpPr>
          <p:spPr>
            <a:xfrm rot="5400000">
              <a:off x="1442110" y="3520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5" name="Google Shape;2165;p32"/>
            <p:cNvSpPr/>
            <p:nvPr/>
          </p:nvSpPr>
          <p:spPr>
            <a:xfrm rot="5400000">
              <a:off x="1442110" y="36729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6" name="Google Shape;2166;p32"/>
            <p:cNvSpPr/>
            <p:nvPr/>
          </p:nvSpPr>
          <p:spPr>
            <a:xfrm rot="5400000">
              <a:off x="1442110" y="3825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7" name="Google Shape;2167;p32"/>
            <p:cNvSpPr/>
            <p:nvPr/>
          </p:nvSpPr>
          <p:spPr>
            <a:xfrm rot="5400000">
              <a:off x="1442110" y="39782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8" name="Google Shape;2168;p32"/>
            <p:cNvSpPr/>
            <p:nvPr/>
          </p:nvSpPr>
          <p:spPr>
            <a:xfrm rot="5400000">
              <a:off x="1442110" y="4130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9" name="Google Shape;2169;p32"/>
            <p:cNvSpPr/>
            <p:nvPr/>
          </p:nvSpPr>
          <p:spPr>
            <a:xfrm rot="5400000">
              <a:off x="1319317" y="33676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0" name="Google Shape;2170;p32"/>
            <p:cNvSpPr/>
            <p:nvPr/>
          </p:nvSpPr>
          <p:spPr>
            <a:xfrm rot="5400000">
              <a:off x="1319317" y="3520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1" name="Google Shape;2171;p32"/>
            <p:cNvSpPr/>
            <p:nvPr/>
          </p:nvSpPr>
          <p:spPr>
            <a:xfrm rot="5400000">
              <a:off x="1319317" y="36729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2" name="Google Shape;2172;p32"/>
            <p:cNvSpPr/>
            <p:nvPr/>
          </p:nvSpPr>
          <p:spPr>
            <a:xfrm rot="5400000">
              <a:off x="1319317" y="3825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3" name="Google Shape;2173;p32"/>
            <p:cNvSpPr/>
            <p:nvPr/>
          </p:nvSpPr>
          <p:spPr>
            <a:xfrm rot="5400000">
              <a:off x="1319317" y="39782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4" name="Google Shape;2174;p32"/>
            <p:cNvSpPr/>
            <p:nvPr/>
          </p:nvSpPr>
          <p:spPr>
            <a:xfrm rot="5400000">
              <a:off x="1319317" y="4130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5" name="Google Shape;2175;p32"/>
            <p:cNvSpPr/>
            <p:nvPr/>
          </p:nvSpPr>
          <p:spPr>
            <a:xfrm rot="5400000">
              <a:off x="1196524" y="33676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6" name="Google Shape;2176;p32"/>
            <p:cNvSpPr/>
            <p:nvPr/>
          </p:nvSpPr>
          <p:spPr>
            <a:xfrm rot="5400000">
              <a:off x="1196524" y="3520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7" name="Google Shape;2177;p32"/>
            <p:cNvSpPr/>
            <p:nvPr/>
          </p:nvSpPr>
          <p:spPr>
            <a:xfrm rot="5400000">
              <a:off x="1196524" y="36729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8" name="Google Shape;2178;p32"/>
            <p:cNvSpPr/>
            <p:nvPr/>
          </p:nvSpPr>
          <p:spPr>
            <a:xfrm rot="5400000">
              <a:off x="1196524" y="3825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9" name="Google Shape;2179;p32"/>
            <p:cNvSpPr/>
            <p:nvPr/>
          </p:nvSpPr>
          <p:spPr>
            <a:xfrm rot="5400000">
              <a:off x="1196524" y="39782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0" name="Google Shape;2180;p32"/>
            <p:cNvSpPr/>
            <p:nvPr/>
          </p:nvSpPr>
          <p:spPr>
            <a:xfrm rot="5400000">
              <a:off x="1196524" y="4130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1" name="Google Shape;2181;p32"/>
            <p:cNvSpPr/>
            <p:nvPr/>
          </p:nvSpPr>
          <p:spPr>
            <a:xfrm rot="5400000">
              <a:off x="1073732" y="33676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2" name="Google Shape;2182;p32"/>
            <p:cNvSpPr/>
            <p:nvPr/>
          </p:nvSpPr>
          <p:spPr>
            <a:xfrm rot="5400000">
              <a:off x="1073732" y="3520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3" name="Google Shape;2183;p32"/>
            <p:cNvSpPr/>
            <p:nvPr/>
          </p:nvSpPr>
          <p:spPr>
            <a:xfrm rot="5400000">
              <a:off x="1073732" y="36729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4" name="Google Shape;2184;p32"/>
            <p:cNvSpPr/>
            <p:nvPr/>
          </p:nvSpPr>
          <p:spPr>
            <a:xfrm rot="5400000">
              <a:off x="1073732" y="3825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5" name="Google Shape;2185;p32"/>
            <p:cNvSpPr/>
            <p:nvPr/>
          </p:nvSpPr>
          <p:spPr>
            <a:xfrm rot="5400000">
              <a:off x="1073732" y="39782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6" name="Google Shape;2186;p32"/>
            <p:cNvSpPr/>
            <p:nvPr/>
          </p:nvSpPr>
          <p:spPr>
            <a:xfrm rot="5400000">
              <a:off x="1073732" y="4130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7" name="Google Shape;2187;p32"/>
            <p:cNvSpPr/>
            <p:nvPr/>
          </p:nvSpPr>
          <p:spPr>
            <a:xfrm rot="5400000">
              <a:off x="950939" y="33676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8" name="Google Shape;2188;p32"/>
            <p:cNvSpPr/>
            <p:nvPr/>
          </p:nvSpPr>
          <p:spPr>
            <a:xfrm rot="5400000">
              <a:off x="950939" y="3520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9" name="Google Shape;2189;p32"/>
            <p:cNvSpPr/>
            <p:nvPr/>
          </p:nvSpPr>
          <p:spPr>
            <a:xfrm rot="5400000">
              <a:off x="950939" y="36729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0" name="Google Shape;2190;p32"/>
            <p:cNvSpPr/>
            <p:nvPr/>
          </p:nvSpPr>
          <p:spPr>
            <a:xfrm rot="5400000">
              <a:off x="950939" y="3825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1" name="Google Shape;2191;p32"/>
            <p:cNvSpPr/>
            <p:nvPr/>
          </p:nvSpPr>
          <p:spPr>
            <a:xfrm rot="5400000">
              <a:off x="950939" y="39782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2" name="Google Shape;2192;p32"/>
            <p:cNvSpPr/>
            <p:nvPr/>
          </p:nvSpPr>
          <p:spPr>
            <a:xfrm rot="5400000">
              <a:off x="950939" y="4130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0">
  <p:cSld name="CUSTOM_21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33"/>
          <p:cNvSpPr/>
          <p:nvPr/>
        </p:nvSpPr>
        <p:spPr>
          <a:xfrm>
            <a:off x="283025" y="921025"/>
            <a:ext cx="7764600" cy="41187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5" name="Google Shape;2195;p33"/>
          <p:cNvSpPr/>
          <p:nvPr/>
        </p:nvSpPr>
        <p:spPr>
          <a:xfrm>
            <a:off x="497225" y="726925"/>
            <a:ext cx="7737000" cy="41004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6" name="Google Shape;2196;p33"/>
          <p:cNvSpPr/>
          <p:nvPr/>
        </p:nvSpPr>
        <p:spPr>
          <a:xfrm>
            <a:off x="720000" y="540000"/>
            <a:ext cx="7704000" cy="3783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7" name="Google Shape;2197;p33"/>
          <p:cNvSpPr/>
          <p:nvPr/>
        </p:nvSpPr>
        <p:spPr>
          <a:xfrm>
            <a:off x="720000" y="540000"/>
            <a:ext cx="7704000" cy="10989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8" name="Google Shape;2198;p33"/>
          <p:cNvSpPr/>
          <p:nvPr/>
        </p:nvSpPr>
        <p:spPr>
          <a:xfrm>
            <a:off x="5691300" y="540000"/>
            <a:ext cx="2738700" cy="37833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9" name="Google Shape;2199;p33"/>
          <p:cNvSpPr txBox="1"/>
          <p:nvPr>
            <p:ph type="title"/>
          </p:nvPr>
        </p:nvSpPr>
        <p:spPr>
          <a:xfrm>
            <a:off x="5697300" y="540000"/>
            <a:ext cx="2726700" cy="21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200" name="Google Shape;2200;p33"/>
          <p:cNvGrpSpPr/>
          <p:nvPr/>
        </p:nvGrpSpPr>
        <p:grpSpPr>
          <a:xfrm>
            <a:off x="8568445" y="4524663"/>
            <a:ext cx="500507" cy="157674"/>
            <a:chOff x="1489842" y="2250175"/>
            <a:chExt cx="4263261" cy="1343050"/>
          </a:xfrm>
        </p:grpSpPr>
        <p:sp>
          <p:nvSpPr>
            <p:cNvPr id="2201" name="Google Shape;2201;p33"/>
            <p:cNvSpPr/>
            <p:nvPr/>
          </p:nvSpPr>
          <p:spPr>
            <a:xfrm>
              <a:off x="1545357" y="2319250"/>
              <a:ext cx="4152122" cy="1204900"/>
            </a:xfrm>
            <a:custGeom>
              <a:avLst/>
              <a:gdLst/>
              <a:ahLst/>
              <a:cxnLst/>
              <a:rect l="l" t="t" r="r" b="b"/>
              <a:pathLst>
                <a:path w="996908" h="48196" extrusionOk="0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2" name="Google Shape;2202;p33"/>
            <p:cNvSpPr/>
            <p:nvPr/>
          </p:nvSpPr>
          <p:spPr>
            <a:xfrm>
              <a:off x="1489842" y="2250175"/>
              <a:ext cx="4263261" cy="1343050"/>
            </a:xfrm>
            <a:custGeom>
              <a:avLst/>
              <a:gdLst/>
              <a:ahLst/>
              <a:cxnLst/>
              <a:rect l="l" t="t" r="r" b="b"/>
              <a:pathLst>
                <a:path w="1023592" h="53722" extrusionOk="0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203" name="Google Shape;2203;p33"/>
          <p:cNvSpPr/>
          <p:nvPr/>
        </p:nvSpPr>
        <p:spPr>
          <a:xfrm flipH="1">
            <a:off x="3541388" y="73975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04" name="Google Shape;2204;p33"/>
          <p:cNvSpPr/>
          <p:nvPr/>
        </p:nvSpPr>
        <p:spPr>
          <a:xfrm>
            <a:off x="128733" y="221434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205" name="Google Shape;2205;p33"/>
          <p:cNvGrpSpPr/>
          <p:nvPr/>
        </p:nvGrpSpPr>
        <p:grpSpPr>
          <a:xfrm>
            <a:off x="5870526" y="2909625"/>
            <a:ext cx="2380229" cy="1270187"/>
            <a:chOff x="5870526" y="2909625"/>
            <a:chExt cx="2380229" cy="1270187"/>
          </a:xfrm>
        </p:grpSpPr>
        <p:sp>
          <p:nvSpPr>
            <p:cNvPr id="2206" name="Google Shape;2206;p33"/>
            <p:cNvSpPr/>
            <p:nvPr/>
          </p:nvSpPr>
          <p:spPr>
            <a:xfrm rot="5400000">
              <a:off x="8201855" y="336760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7" name="Google Shape;2207;p33"/>
            <p:cNvSpPr/>
            <p:nvPr/>
          </p:nvSpPr>
          <p:spPr>
            <a:xfrm rot="5400000">
              <a:off x="8201855" y="352026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8" name="Google Shape;2208;p33"/>
            <p:cNvSpPr/>
            <p:nvPr/>
          </p:nvSpPr>
          <p:spPr>
            <a:xfrm rot="5400000">
              <a:off x="8201855" y="36729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9" name="Google Shape;2209;p33"/>
            <p:cNvSpPr/>
            <p:nvPr/>
          </p:nvSpPr>
          <p:spPr>
            <a:xfrm rot="5400000">
              <a:off x="8201855" y="38255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0" name="Google Shape;2210;p33"/>
            <p:cNvSpPr/>
            <p:nvPr/>
          </p:nvSpPr>
          <p:spPr>
            <a:xfrm rot="5400000">
              <a:off x="8201855" y="39782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1" name="Google Shape;2211;p33"/>
            <p:cNvSpPr/>
            <p:nvPr/>
          </p:nvSpPr>
          <p:spPr>
            <a:xfrm rot="5400000">
              <a:off x="8201855" y="413091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2" name="Google Shape;2212;p33"/>
            <p:cNvSpPr/>
            <p:nvPr/>
          </p:nvSpPr>
          <p:spPr>
            <a:xfrm rot="5400000">
              <a:off x="8079062" y="336760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3" name="Google Shape;2213;p33"/>
            <p:cNvSpPr/>
            <p:nvPr/>
          </p:nvSpPr>
          <p:spPr>
            <a:xfrm rot="5400000">
              <a:off x="8079062" y="352026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4" name="Google Shape;2214;p33"/>
            <p:cNvSpPr/>
            <p:nvPr/>
          </p:nvSpPr>
          <p:spPr>
            <a:xfrm rot="5400000">
              <a:off x="8079062" y="36729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5" name="Google Shape;2215;p33"/>
            <p:cNvSpPr/>
            <p:nvPr/>
          </p:nvSpPr>
          <p:spPr>
            <a:xfrm rot="5400000">
              <a:off x="8079062" y="38255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6" name="Google Shape;2216;p33"/>
            <p:cNvSpPr/>
            <p:nvPr/>
          </p:nvSpPr>
          <p:spPr>
            <a:xfrm rot="5400000">
              <a:off x="8079062" y="39782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7" name="Google Shape;2217;p33"/>
            <p:cNvSpPr/>
            <p:nvPr/>
          </p:nvSpPr>
          <p:spPr>
            <a:xfrm rot="5400000">
              <a:off x="8079062" y="413091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8" name="Google Shape;2218;p33"/>
            <p:cNvSpPr/>
            <p:nvPr/>
          </p:nvSpPr>
          <p:spPr>
            <a:xfrm rot="5400000">
              <a:off x="7956270" y="336760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9" name="Google Shape;2219;p33"/>
            <p:cNvSpPr/>
            <p:nvPr/>
          </p:nvSpPr>
          <p:spPr>
            <a:xfrm rot="5400000">
              <a:off x="7956270" y="352026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0" name="Google Shape;2220;p33"/>
            <p:cNvSpPr/>
            <p:nvPr/>
          </p:nvSpPr>
          <p:spPr>
            <a:xfrm rot="5400000">
              <a:off x="7956270" y="36729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1" name="Google Shape;2221;p33"/>
            <p:cNvSpPr/>
            <p:nvPr/>
          </p:nvSpPr>
          <p:spPr>
            <a:xfrm rot="5400000">
              <a:off x="7956270" y="38255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2" name="Google Shape;2222;p33"/>
            <p:cNvSpPr/>
            <p:nvPr/>
          </p:nvSpPr>
          <p:spPr>
            <a:xfrm rot="5400000">
              <a:off x="7956270" y="39782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3" name="Google Shape;2223;p33"/>
            <p:cNvSpPr/>
            <p:nvPr/>
          </p:nvSpPr>
          <p:spPr>
            <a:xfrm rot="5400000">
              <a:off x="7956270" y="413091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4" name="Google Shape;2224;p33"/>
            <p:cNvSpPr/>
            <p:nvPr/>
          </p:nvSpPr>
          <p:spPr>
            <a:xfrm rot="5400000">
              <a:off x="7833493" y="336760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5" name="Google Shape;2225;p33"/>
            <p:cNvSpPr/>
            <p:nvPr/>
          </p:nvSpPr>
          <p:spPr>
            <a:xfrm rot="5400000">
              <a:off x="7833493" y="352026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6" name="Google Shape;2226;p33"/>
            <p:cNvSpPr/>
            <p:nvPr/>
          </p:nvSpPr>
          <p:spPr>
            <a:xfrm rot="5400000">
              <a:off x="7833493" y="36729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7" name="Google Shape;2227;p33"/>
            <p:cNvSpPr/>
            <p:nvPr/>
          </p:nvSpPr>
          <p:spPr>
            <a:xfrm rot="5400000">
              <a:off x="7833493" y="38255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8" name="Google Shape;2228;p33"/>
            <p:cNvSpPr/>
            <p:nvPr/>
          </p:nvSpPr>
          <p:spPr>
            <a:xfrm rot="5400000">
              <a:off x="7833493" y="39782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9" name="Google Shape;2229;p33"/>
            <p:cNvSpPr/>
            <p:nvPr/>
          </p:nvSpPr>
          <p:spPr>
            <a:xfrm rot="5400000">
              <a:off x="7833493" y="413091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0" name="Google Shape;2230;p33"/>
            <p:cNvSpPr/>
            <p:nvPr/>
          </p:nvSpPr>
          <p:spPr>
            <a:xfrm rot="5400000">
              <a:off x="7710700" y="336760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1" name="Google Shape;2231;p33"/>
            <p:cNvSpPr/>
            <p:nvPr/>
          </p:nvSpPr>
          <p:spPr>
            <a:xfrm rot="5400000">
              <a:off x="7710700" y="352026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2" name="Google Shape;2232;p33"/>
            <p:cNvSpPr/>
            <p:nvPr/>
          </p:nvSpPr>
          <p:spPr>
            <a:xfrm rot="5400000">
              <a:off x="7710700" y="36729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3" name="Google Shape;2233;p33"/>
            <p:cNvSpPr/>
            <p:nvPr/>
          </p:nvSpPr>
          <p:spPr>
            <a:xfrm rot="5400000">
              <a:off x="7710700" y="38255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4" name="Google Shape;2234;p33"/>
            <p:cNvSpPr/>
            <p:nvPr/>
          </p:nvSpPr>
          <p:spPr>
            <a:xfrm rot="5400000">
              <a:off x="7710700" y="39782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5" name="Google Shape;2235;p33"/>
            <p:cNvSpPr/>
            <p:nvPr/>
          </p:nvSpPr>
          <p:spPr>
            <a:xfrm rot="5400000">
              <a:off x="7710700" y="413091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6" name="Google Shape;2236;p33"/>
            <p:cNvSpPr/>
            <p:nvPr/>
          </p:nvSpPr>
          <p:spPr>
            <a:xfrm rot="5400000">
              <a:off x="7587907" y="336760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7" name="Google Shape;2237;p33"/>
            <p:cNvSpPr/>
            <p:nvPr/>
          </p:nvSpPr>
          <p:spPr>
            <a:xfrm rot="5400000">
              <a:off x="7587907" y="352026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8" name="Google Shape;2238;p33"/>
            <p:cNvSpPr/>
            <p:nvPr/>
          </p:nvSpPr>
          <p:spPr>
            <a:xfrm rot="5400000">
              <a:off x="7587907" y="36729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9" name="Google Shape;2239;p33"/>
            <p:cNvSpPr/>
            <p:nvPr/>
          </p:nvSpPr>
          <p:spPr>
            <a:xfrm rot="5400000">
              <a:off x="7587907" y="38255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0" name="Google Shape;2240;p33"/>
            <p:cNvSpPr/>
            <p:nvPr/>
          </p:nvSpPr>
          <p:spPr>
            <a:xfrm rot="5400000">
              <a:off x="7587907" y="39782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1" name="Google Shape;2241;p33"/>
            <p:cNvSpPr/>
            <p:nvPr/>
          </p:nvSpPr>
          <p:spPr>
            <a:xfrm rot="5400000">
              <a:off x="7587907" y="413091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2" name="Google Shape;2242;p33"/>
            <p:cNvSpPr/>
            <p:nvPr/>
          </p:nvSpPr>
          <p:spPr>
            <a:xfrm rot="5400000">
              <a:off x="7465114" y="336760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3" name="Google Shape;2243;p33"/>
            <p:cNvSpPr/>
            <p:nvPr/>
          </p:nvSpPr>
          <p:spPr>
            <a:xfrm rot="5400000">
              <a:off x="7465114" y="352026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4" name="Google Shape;2244;p33"/>
            <p:cNvSpPr/>
            <p:nvPr/>
          </p:nvSpPr>
          <p:spPr>
            <a:xfrm rot="5400000">
              <a:off x="7465114" y="36729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5" name="Google Shape;2245;p33"/>
            <p:cNvSpPr/>
            <p:nvPr/>
          </p:nvSpPr>
          <p:spPr>
            <a:xfrm rot="5400000">
              <a:off x="7465114" y="38255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6" name="Google Shape;2246;p33"/>
            <p:cNvSpPr/>
            <p:nvPr/>
          </p:nvSpPr>
          <p:spPr>
            <a:xfrm rot="5400000">
              <a:off x="7465114" y="39782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7" name="Google Shape;2247;p33"/>
            <p:cNvSpPr/>
            <p:nvPr/>
          </p:nvSpPr>
          <p:spPr>
            <a:xfrm rot="5400000">
              <a:off x="7465114" y="413091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8" name="Google Shape;2248;p33"/>
            <p:cNvSpPr/>
            <p:nvPr/>
          </p:nvSpPr>
          <p:spPr>
            <a:xfrm rot="5400000">
              <a:off x="7342321" y="336760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9" name="Google Shape;2249;p33"/>
            <p:cNvSpPr/>
            <p:nvPr/>
          </p:nvSpPr>
          <p:spPr>
            <a:xfrm rot="5400000">
              <a:off x="7342321" y="352026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0" name="Google Shape;2250;p33"/>
            <p:cNvSpPr/>
            <p:nvPr/>
          </p:nvSpPr>
          <p:spPr>
            <a:xfrm rot="5400000">
              <a:off x="7342321" y="36729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1" name="Google Shape;2251;p33"/>
            <p:cNvSpPr/>
            <p:nvPr/>
          </p:nvSpPr>
          <p:spPr>
            <a:xfrm rot="5400000">
              <a:off x="7342321" y="38255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2" name="Google Shape;2252;p33"/>
            <p:cNvSpPr/>
            <p:nvPr/>
          </p:nvSpPr>
          <p:spPr>
            <a:xfrm rot="5400000">
              <a:off x="7342321" y="39782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3" name="Google Shape;2253;p33"/>
            <p:cNvSpPr/>
            <p:nvPr/>
          </p:nvSpPr>
          <p:spPr>
            <a:xfrm rot="5400000">
              <a:off x="7342321" y="413091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4" name="Google Shape;2254;p33"/>
            <p:cNvSpPr/>
            <p:nvPr/>
          </p:nvSpPr>
          <p:spPr>
            <a:xfrm rot="5400000">
              <a:off x="7219529" y="336760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5" name="Google Shape;2255;p33"/>
            <p:cNvSpPr/>
            <p:nvPr/>
          </p:nvSpPr>
          <p:spPr>
            <a:xfrm rot="5400000">
              <a:off x="7219529" y="352026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6" name="Google Shape;2256;p33"/>
            <p:cNvSpPr/>
            <p:nvPr/>
          </p:nvSpPr>
          <p:spPr>
            <a:xfrm rot="5400000">
              <a:off x="7219529" y="36729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7" name="Google Shape;2257;p33"/>
            <p:cNvSpPr/>
            <p:nvPr/>
          </p:nvSpPr>
          <p:spPr>
            <a:xfrm rot="5400000">
              <a:off x="7219529" y="38255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8" name="Google Shape;2258;p33"/>
            <p:cNvSpPr/>
            <p:nvPr/>
          </p:nvSpPr>
          <p:spPr>
            <a:xfrm rot="5400000">
              <a:off x="7219529" y="39782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9" name="Google Shape;2259;p33"/>
            <p:cNvSpPr/>
            <p:nvPr/>
          </p:nvSpPr>
          <p:spPr>
            <a:xfrm rot="5400000">
              <a:off x="7219529" y="413091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0" name="Google Shape;2260;p33"/>
            <p:cNvSpPr/>
            <p:nvPr/>
          </p:nvSpPr>
          <p:spPr>
            <a:xfrm rot="5400000">
              <a:off x="7096736" y="336760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1" name="Google Shape;2261;p33"/>
            <p:cNvSpPr/>
            <p:nvPr/>
          </p:nvSpPr>
          <p:spPr>
            <a:xfrm rot="5400000">
              <a:off x="7096736" y="352026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2" name="Google Shape;2262;p33"/>
            <p:cNvSpPr/>
            <p:nvPr/>
          </p:nvSpPr>
          <p:spPr>
            <a:xfrm rot="5400000">
              <a:off x="7096736" y="36729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3" name="Google Shape;2263;p33"/>
            <p:cNvSpPr/>
            <p:nvPr/>
          </p:nvSpPr>
          <p:spPr>
            <a:xfrm rot="5400000">
              <a:off x="7096736" y="38255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4" name="Google Shape;2264;p33"/>
            <p:cNvSpPr/>
            <p:nvPr/>
          </p:nvSpPr>
          <p:spPr>
            <a:xfrm rot="5400000">
              <a:off x="7096736" y="39782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5" name="Google Shape;2265;p33"/>
            <p:cNvSpPr/>
            <p:nvPr/>
          </p:nvSpPr>
          <p:spPr>
            <a:xfrm rot="5400000">
              <a:off x="7096736" y="413091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6" name="Google Shape;2266;p33"/>
            <p:cNvSpPr/>
            <p:nvPr/>
          </p:nvSpPr>
          <p:spPr>
            <a:xfrm rot="5400000">
              <a:off x="6975679" y="336760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7" name="Google Shape;2267;p33"/>
            <p:cNvSpPr/>
            <p:nvPr/>
          </p:nvSpPr>
          <p:spPr>
            <a:xfrm rot="5400000">
              <a:off x="6975679" y="352026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8" name="Google Shape;2268;p33"/>
            <p:cNvSpPr/>
            <p:nvPr/>
          </p:nvSpPr>
          <p:spPr>
            <a:xfrm rot="5400000">
              <a:off x="6975679" y="36729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9" name="Google Shape;2269;p33"/>
            <p:cNvSpPr/>
            <p:nvPr/>
          </p:nvSpPr>
          <p:spPr>
            <a:xfrm rot="5400000">
              <a:off x="6975679" y="38255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0" name="Google Shape;2270;p33"/>
            <p:cNvSpPr/>
            <p:nvPr/>
          </p:nvSpPr>
          <p:spPr>
            <a:xfrm rot="5400000">
              <a:off x="6975679" y="39782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1" name="Google Shape;2271;p33"/>
            <p:cNvSpPr/>
            <p:nvPr/>
          </p:nvSpPr>
          <p:spPr>
            <a:xfrm rot="5400000">
              <a:off x="6975679" y="413091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2" name="Google Shape;2272;p33"/>
            <p:cNvSpPr/>
            <p:nvPr/>
          </p:nvSpPr>
          <p:spPr>
            <a:xfrm rot="5400000">
              <a:off x="6852886" y="336760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3" name="Google Shape;2273;p33"/>
            <p:cNvSpPr/>
            <p:nvPr/>
          </p:nvSpPr>
          <p:spPr>
            <a:xfrm rot="5400000">
              <a:off x="6852886" y="352026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4" name="Google Shape;2274;p33"/>
            <p:cNvSpPr/>
            <p:nvPr/>
          </p:nvSpPr>
          <p:spPr>
            <a:xfrm rot="5400000">
              <a:off x="6852886" y="36729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5" name="Google Shape;2275;p33"/>
            <p:cNvSpPr/>
            <p:nvPr/>
          </p:nvSpPr>
          <p:spPr>
            <a:xfrm rot="5400000">
              <a:off x="6852886" y="38255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6" name="Google Shape;2276;p33"/>
            <p:cNvSpPr/>
            <p:nvPr/>
          </p:nvSpPr>
          <p:spPr>
            <a:xfrm rot="5400000">
              <a:off x="6852886" y="39782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7" name="Google Shape;2277;p33"/>
            <p:cNvSpPr/>
            <p:nvPr/>
          </p:nvSpPr>
          <p:spPr>
            <a:xfrm rot="5400000">
              <a:off x="6852886" y="413091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8" name="Google Shape;2278;p33"/>
            <p:cNvSpPr/>
            <p:nvPr/>
          </p:nvSpPr>
          <p:spPr>
            <a:xfrm rot="5400000">
              <a:off x="6730093" y="336760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9" name="Google Shape;2279;p33"/>
            <p:cNvSpPr/>
            <p:nvPr/>
          </p:nvSpPr>
          <p:spPr>
            <a:xfrm rot="5400000">
              <a:off x="6730093" y="352026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0" name="Google Shape;2280;p33"/>
            <p:cNvSpPr/>
            <p:nvPr/>
          </p:nvSpPr>
          <p:spPr>
            <a:xfrm rot="5400000">
              <a:off x="6730093" y="36729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1" name="Google Shape;2281;p33"/>
            <p:cNvSpPr/>
            <p:nvPr/>
          </p:nvSpPr>
          <p:spPr>
            <a:xfrm rot="5400000">
              <a:off x="6730093" y="38255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2" name="Google Shape;2282;p33"/>
            <p:cNvSpPr/>
            <p:nvPr/>
          </p:nvSpPr>
          <p:spPr>
            <a:xfrm rot="5400000">
              <a:off x="6730093" y="39782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3" name="Google Shape;2283;p33"/>
            <p:cNvSpPr/>
            <p:nvPr/>
          </p:nvSpPr>
          <p:spPr>
            <a:xfrm rot="5400000">
              <a:off x="6730093" y="413091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4" name="Google Shape;2284;p33"/>
            <p:cNvSpPr/>
            <p:nvPr/>
          </p:nvSpPr>
          <p:spPr>
            <a:xfrm rot="5400000">
              <a:off x="6607300" y="336760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5" name="Google Shape;2285;p33"/>
            <p:cNvSpPr/>
            <p:nvPr/>
          </p:nvSpPr>
          <p:spPr>
            <a:xfrm rot="5400000">
              <a:off x="6607300" y="352026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6" name="Google Shape;2286;p33"/>
            <p:cNvSpPr/>
            <p:nvPr/>
          </p:nvSpPr>
          <p:spPr>
            <a:xfrm rot="5400000">
              <a:off x="6607300" y="36729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7" name="Google Shape;2287;p33"/>
            <p:cNvSpPr/>
            <p:nvPr/>
          </p:nvSpPr>
          <p:spPr>
            <a:xfrm rot="5400000">
              <a:off x="6607300" y="38255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8" name="Google Shape;2288;p33"/>
            <p:cNvSpPr/>
            <p:nvPr/>
          </p:nvSpPr>
          <p:spPr>
            <a:xfrm rot="5400000">
              <a:off x="6607300" y="39782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9" name="Google Shape;2289;p33"/>
            <p:cNvSpPr/>
            <p:nvPr/>
          </p:nvSpPr>
          <p:spPr>
            <a:xfrm rot="5400000">
              <a:off x="6607300" y="413091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0" name="Google Shape;2290;p33"/>
            <p:cNvSpPr/>
            <p:nvPr/>
          </p:nvSpPr>
          <p:spPr>
            <a:xfrm rot="5400000">
              <a:off x="6484491" y="336760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1" name="Google Shape;2291;p33"/>
            <p:cNvSpPr/>
            <p:nvPr/>
          </p:nvSpPr>
          <p:spPr>
            <a:xfrm rot="5400000">
              <a:off x="6484491" y="352026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2" name="Google Shape;2292;p33"/>
            <p:cNvSpPr/>
            <p:nvPr/>
          </p:nvSpPr>
          <p:spPr>
            <a:xfrm rot="5400000">
              <a:off x="6484491" y="36729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3" name="Google Shape;2293;p33"/>
            <p:cNvSpPr/>
            <p:nvPr/>
          </p:nvSpPr>
          <p:spPr>
            <a:xfrm rot="5400000">
              <a:off x="6484491" y="38255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4" name="Google Shape;2294;p33"/>
            <p:cNvSpPr/>
            <p:nvPr/>
          </p:nvSpPr>
          <p:spPr>
            <a:xfrm rot="5400000">
              <a:off x="6484491" y="39782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5" name="Google Shape;2295;p33"/>
            <p:cNvSpPr/>
            <p:nvPr/>
          </p:nvSpPr>
          <p:spPr>
            <a:xfrm rot="5400000">
              <a:off x="6484491" y="413091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6" name="Google Shape;2296;p33"/>
            <p:cNvSpPr/>
            <p:nvPr/>
          </p:nvSpPr>
          <p:spPr>
            <a:xfrm rot="5400000">
              <a:off x="6361698" y="336760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7" name="Google Shape;2297;p33"/>
            <p:cNvSpPr/>
            <p:nvPr/>
          </p:nvSpPr>
          <p:spPr>
            <a:xfrm rot="5400000">
              <a:off x="6361698" y="352026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8" name="Google Shape;2298;p33"/>
            <p:cNvSpPr/>
            <p:nvPr/>
          </p:nvSpPr>
          <p:spPr>
            <a:xfrm rot="5400000">
              <a:off x="6361698" y="36729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9" name="Google Shape;2299;p33"/>
            <p:cNvSpPr/>
            <p:nvPr/>
          </p:nvSpPr>
          <p:spPr>
            <a:xfrm rot="5400000">
              <a:off x="6361698" y="38255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0" name="Google Shape;2300;p33"/>
            <p:cNvSpPr/>
            <p:nvPr/>
          </p:nvSpPr>
          <p:spPr>
            <a:xfrm rot="5400000">
              <a:off x="6361698" y="39782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1" name="Google Shape;2301;p33"/>
            <p:cNvSpPr/>
            <p:nvPr/>
          </p:nvSpPr>
          <p:spPr>
            <a:xfrm rot="5400000">
              <a:off x="6361698" y="413091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2" name="Google Shape;2302;p33"/>
            <p:cNvSpPr/>
            <p:nvPr/>
          </p:nvSpPr>
          <p:spPr>
            <a:xfrm rot="5400000">
              <a:off x="6238905" y="336760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3" name="Google Shape;2303;p33"/>
            <p:cNvSpPr/>
            <p:nvPr/>
          </p:nvSpPr>
          <p:spPr>
            <a:xfrm rot="5400000">
              <a:off x="6238905" y="352026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4" name="Google Shape;2304;p33"/>
            <p:cNvSpPr/>
            <p:nvPr/>
          </p:nvSpPr>
          <p:spPr>
            <a:xfrm rot="5400000">
              <a:off x="6238905" y="36729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5" name="Google Shape;2305;p33"/>
            <p:cNvSpPr/>
            <p:nvPr/>
          </p:nvSpPr>
          <p:spPr>
            <a:xfrm rot="5400000">
              <a:off x="6238905" y="38255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6" name="Google Shape;2306;p33"/>
            <p:cNvSpPr/>
            <p:nvPr/>
          </p:nvSpPr>
          <p:spPr>
            <a:xfrm rot="5400000">
              <a:off x="6238905" y="39782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7" name="Google Shape;2307;p33"/>
            <p:cNvSpPr/>
            <p:nvPr/>
          </p:nvSpPr>
          <p:spPr>
            <a:xfrm rot="5400000">
              <a:off x="6238905" y="413091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8" name="Google Shape;2308;p33"/>
            <p:cNvSpPr/>
            <p:nvPr/>
          </p:nvSpPr>
          <p:spPr>
            <a:xfrm rot="5400000">
              <a:off x="6116112" y="336760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9" name="Google Shape;2309;p33"/>
            <p:cNvSpPr/>
            <p:nvPr/>
          </p:nvSpPr>
          <p:spPr>
            <a:xfrm rot="5400000">
              <a:off x="6116112" y="352026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0" name="Google Shape;2310;p33"/>
            <p:cNvSpPr/>
            <p:nvPr/>
          </p:nvSpPr>
          <p:spPr>
            <a:xfrm rot="5400000">
              <a:off x="6116112" y="36729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1" name="Google Shape;2311;p33"/>
            <p:cNvSpPr/>
            <p:nvPr/>
          </p:nvSpPr>
          <p:spPr>
            <a:xfrm rot="5400000">
              <a:off x="6116112" y="38255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2" name="Google Shape;2312;p33"/>
            <p:cNvSpPr/>
            <p:nvPr/>
          </p:nvSpPr>
          <p:spPr>
            <a:xfrm rot="5400000">
              <a:off x="6116112" y="39782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3" name="Google Shape;2313;p33"/>
            <p:cNvSpPr/>
            <p:nvPr/>
          </p:nvSpPr>
          <p:spPr>
            <a:xfrm rot="5400000">
              <a:off x="6116112" y="413091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4" name="Google Shape;2314;p33"/>
            <p:cNvSpPr/>
            <p:nvPr/>
          </p:nvSpPr>
          <p:spPr>
            <a:xfrm rot="5400000">
              <a:off x="5993319" y="336760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5" name="Google Shape;2315;p33"/>
            <p:cNvSpPr/>
            <p:nvPr/>
          </p:nvSpPr>
          <p:spPr>
            <a:xfrm rot="5400000">
              <a:off x="5993319" y="352026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6" name="Google Shape;2316;p33"/>
            <p:cNvSpPr/>
            <p:nvPr/>
          </p:nvSpPr>
          <p:spPr>
            <a:xfrm rot="5400000">
              <a:off x="5993319" y="36729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7" name="Google Shape;2317;p33"/>
            <p:cNvSpPr/>
            <p:nvPr/>
          </p:nvSpPr>
          <p:spPr>
            <a:xfrm rot="5400000">
              <a:off x="5993319" y="38255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8" name="Google Shape;2318;p33"/>
            <p:cNvSpPr/>
            <p:nvPr/>
          </p:nvSpPr>
          <p:spPr>
            <a:xfrm rot="5400000">
              <a:off x="5993319" y="39782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9" name="Google Shape;2319;p33"/>
            <p:cNvSpPr/>
            <p:nvPr/>
          </p:nvSpPr>
          <p:spPr>
            <a:xfrm rot="5400000">
              <a:off x="5993319" y="413091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0" name="Google Shape;2320;p33"/>
            <p:cNvSpPr/>
            <p:nvPr/>
          </p:nvSpPr>
          <p:spPr>
            <a:xfrm rot="5400000">
              <a:off x="5870526" y="336760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1" name="Google Shape;2321;p33"/>
            <p:cNvSpPr/>
            <p:nvPr/>
          </p:nvSpPr>
          <p:spPr>
            <a:xfrm rot="5400000">
              <a:off x="5870526" y="352026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2" name="Google Shape;2322;p33"/>
            <p:cNvSpPr/>
            <p:nvPr/>
          </p:nvSpPr>
          <p:spPr>
            <a:xfrm rot="5400000">
              <a:off x="5870526" y="36729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3" name="Google Shape;2323;p33"/>
            <p:cNvSpPr/>
            <p:nvPr/>
          </p:nvSpPr>
          <p:spPr>
            <a:xfrm rot="5400000">
              <a:off x="5870526" y="38255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4" name="Google Shape;2324;p33"/>
            <p:cNvSpPr/>
            <p:nvPr/>
          </p:nvSpPr>
          <p:spPr>
            <a:xfrm rot="5400000">
              <a:off x="5870526" y="39782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5" name="Google Shape;2325;p33"/>
            <p:cNvSpPr/>
            <p:nvPr/>
          </p:nvSpPr>
          <p:spPr>
            <a:xfrm rot="5400000">
              <a:off x="5870526" y="4130912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6" name="Google Shape;2326;p33"/>
            <p:cNvSpPr/>
            <p:nvPr/>
          </p:nvSpPr>
          <p:spPr>
            <a:xfrm rot="5400000">
              <a:off x="8201855" y="29096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7" name="Google Shape;2327;p33"/>
            <p:cNvSpPr/>
            <p:nvPr/>
          </p:nvSpPr>
          <p:spPr>
            <a:xfrm rot="5400000">
              <a:off x="8201855" y="30622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8" name="Google Shape;2328;p33"/>
            <p:cNvSpPr/>
            <p:nvPr/>
          </p:nvSpPr>
          <p:spPr>
            <a:xfrm rot="5400000">
              <a:off x="8201855" y="32149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9" name="Google Shape;2329;p33"/>
            <p:cNvSpPr/>
            <p:nvPr/>
          </p:nvSpPr>
          <p:spPr>
            <a:xfrm rot="5400000">
              <a:off x="8079062" y="29096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0" name="Google Shape;2330;p33"/>
            <p:cNvSpPr/>
            <p:nvPr/>
          </p:nvSpPr>
          <p:spPr>
            <a:xfrm rot="5400000">
              <a:off x="8079062" y="30622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1" name="Google Shape;2331;p33"/>
            <p:cNvSpPr/>
            <p:nvPr/>
          </p:nvSpPr>
          <p:spPr>
            <a:xfrm rot="5400000">
              <a:off x="8079062" y="32149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2" name="Google Shape;2332;p33"/>
            <p:cNvSpPr/>
            <p:nvPr/>
          </p:nvSpPr>
          <p:spPr>
            <a:xfrm rot="5400000">
              <a:off x="7956270" y="29096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3" name="Google Shape;2333;p33"/>
            <p:cNvSpPr/>
            <p:nvPr/>
          </p:nvSpPr>
          <p:spPr>
            <a:xfrm rot="5400000">
              <a:off x="7956270" y="30622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4" name="Google Shape;2334;p33"/>
            <p:cNvSpPr/>
            <p:nvPr/>
          </p:nvSpPr>
          <p:spPr>
            <a:xfrm rot="5400000">
              <a:off x="7956270" y="32149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5" name="Google Shape;2335;p33"/>
            <p:cNvSpPr/>
            <p:nvPr/>
          </p:nvSpPr>
          <p:spPr>
            <a:xfrm rot="5400000">
              <a:off x="7833493" y="29096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6" name="Google Shape;2336;p33"/>
            <p:cNvSpPr/>
            <p:nvPr/>
          </p:nvSpPr>
          <p:spPr>
            <a:xfrm rot="5400000">
              <a:off x="7833493" y="30622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7" name="Google Shape;2337;p33"/>
            <p:cNvSpPr/>
            <p:nvPr/>
          </p:nvSpPr>
          <p:spPr>
            <a:xfrm rot="5400000">
              <a:off x="7833493" y="32149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8" name="Google Shape;2338;p33"/>
            <p:cNvSpPr/>
            <p:nvPr/>
          </p:nvSpPr>
          <p:spPr>
            <a:xfrm rot="5400000">
              <a:off x="7710700" y="29096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9" name="Google Shape;2339;p33"/>
            <p:cNvSpPr/>
            <p:nvPr/>
          </p:nvSpPr>
          <p:spPr>
            <a:xfrm rot="5400000">
              <a:off x="7710700" y="30622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0" name="Google Shape;2340;p33"/>
            <p:cNvSpPr/>
            <p:nvPr/>
          </p:nvSpPr>
          <p:spPr>
            <a:xfrm rot="5400000">
              <a:off x="7710700" y="32149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1" name="Google Shape;2341;p33"/>
            <p:cNvSpPr/>
            <p:nvPr/>
          </p:nvSpPr>
          <p:spPr>
            <a:xfrm rot="5400000">
              <a:off x="7587907" y="29096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2" name="Google Shape;2342;p33"/>
            <p:cNvSpPr/>
            <p:nvPr/>
          </p:nvSpPr>
          <p:spPr>
            <a:xfrm rot="5400000">
              <a:off x="7587907" y="30622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3" name="Google Shape;2343;p33"/>
            <p:cNvSpPr/>
            <p:nvPr/>
          </p:nvSpPr>
          <p:spPr>
            <a:xfrm rot="5400000">
              <a:off x="7587907" y="32149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4" name="Google Shape;2344;p33"/>
            <p:cNvSpPr/>
            <p:nvPr/>
          </p:nvSpPr>
          <p:spPr>
            <a:xfrm rot="5400000">
              <a:off x="7465114" y="29096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5" name="Google Shape;2345;p33"/>
            <p:cNvSpPr/>
            <p:nvPr/>
          </p:nvSpPr>
          <p:spPr>
            <a:xfrm rot="5400000">
              <a:off x="7465114" y="30622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6" name="Google Shape;2346;p33"/>
            <p:cNvSpPr/>
            <p:nvPr/>
          </p:nvSpPr>
          <p:spPr>
            <a:xfrm rot="5400000">
              <a:off x="7465114" y="32149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7" name="Google Shape;2347;p33"/>
            <p:cNvSpPr/>
            <p:nvPr/>
          </p:nvSpPr>
          <p:spPr>
            <a:xfrm rot="5400000">
              <a:off x="7342321" y="29096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8" name="Google Shape;2348;p33"/>
            <p:cNvSpPr/>
            <p:nvPr/>
          </p:nvSpPr>
          <p:spPr>
            <a:xfrm rot="5400000">
              <a:off x="7342321" y="30622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9" name="Google Shape;2349;p33"/>
            <p:cNvSpPr/>
            <p:nvPr/>
          </p:nvSpPr>
          <p:spPr>
            <a:xfrm rot="5400000">
              <a:off x="7342321" y="32149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0" name="Google Shape;2350;p33"/>
            <p:cNvSpPr/>
            <p:nvPr/>
          </p:nvSpPr>
          <p:spPr>
            <a:xfrm rot="5400000">
              <a:off x="7219529" y="29096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1" name="Google Shape;2351;p33"/>
            <p:cNvSpPr/>
            <p:nvPr/>
          </p:nvSpPr>
          <p:spPr>
            <a:xfrm rot="5400000">
              <a:off x="7219529" y="30622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2" name="Google Shape;2352;p33"/>
            <p:cNvSpPr/>
            <p:nvPr/>
          </p:nvSpPr>
          <p:spPr>
            <a:xfrm rot="5400000">
              <a:off x="7219529" y="32149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3" name="Google Shape;2353;p33"/>
            <p:cNvSpPr/>
            <p:nvPr/>
          </p:nvSpPr>
          <p:spPr>
            <a:xfrm rot="5400000">
              <a:off x="7096736" y="29096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4" name="Google Shape;2354;p33"/>
            <p:cNvSpPr/>
            <p:nvPr/>
          </p:nvSpPr>
          <p:spPr>
            <a:xfrm rot="5400000">
              <a:off x="7096736" y="30622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5" name="Google Shape;2355;p33"/>
            <p:cNvSpPr/>
            <p:nvPr/>
          </p:nvSpPr>
          <p:spPr>
            <a:xfrm rot="5400000">
              <a:off x="7096736" y="32149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6" name="Google Shape;2356;p33"/>
            <p:cNvSpPr/>
            <p:nvPr/>
          </p:nvSpPr>
          <p:spPr>
            <a:xfrm rot="5400000">
              <a:off x="6975679" y="29096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7" name="Google Shape;2357;p33"/>
            <p:cNvSpPr/>
            <p:nvPr/>
          </p:nvSpPr>
          <p:spPr>
            <a:xfrm rot="5400000">
              <a:off x="6975679" y="30622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8" name="Google Shape;2358;p33"/>
            <p:cNvSpPr/>
            <p:nvPr/>
          </p:nvSpPr>
          <p:spPr>
            <a:xfrm rot="5400000">
              <a:off x="6975679" y="32149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9" name="Google Shape;2359;p33"/>
            <p:cNvSpPr/>
            <p:nvPr/>
          </p:nvSpPr>
          <p:spPr>
            <a:xfrm rot="5400000">
              <a:off x="6852886" y="29096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0" name="Google Shape;2360;p33"/>
            <p:cNvSpPr/>
            <p:nvPr/>
          </p:nvSpPr>
          <p:spPr>
            <a:xfrm rot="5400000">
              <a:off x="6852886" y="30622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1" name="Google Shape;2361;p33"/>
            <p:cNvSpPr/>
            <p:nvPr/>
          </p:nvSpPr>
          <p:spPr>
            <a:xfrm rot="5400000">
              <a:off x="6852886" y="32149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2" name="Google Shape;2362;p33"/>
            <p:cNvSpPr/>
            <p:nvPr/>
          </p:nvSpPr>
          <p:spPr>
            <a:xfrm rot="5400000">
              <a:off x="6730093" y="29096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3" name="Google Shape;2363;p33"/>
            <p:cNvSpPr/>
            <p:nvPr/>
          </p:nvSpPr>
          <p:spPr>
            <a:xfrm rot="5400000">
              <a:off x="6730093" y="30622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4" name="Google Shape;2364;p33"/>
            <p:cNvSpPr/>
            <p:nvPr/>
          </p:nvSpPr>
          <p:spPr>
            <a:xfrm rot="5400000">
              <a:off x="6730093" y="32149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5" name="Google Shape;2365;p33"/>
            <p:cNvSpPr/>
            <p:nvPr/>
          </p:nvSpPr>
          <p:spPr>
            <a:xfrm rot="5400000">
              <a:off x="6607300" y="29096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6" name="Google Shape;2366;p33"/>
            <p:cNvSpPr/>
            <p:nvPr/>
          </p:nvSpPr>
          <p:spPr>
            <a:xfrm rot="5400000">
              <a:off x="6607300" y="30622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7" name="Google Shape;2367;p33"/>
            <p:cNvSpPr/>
            <p:nvPr/>
          </p:nvSpPr>
          <p:spPr>
            <a:xfrm rot="5400000">
              <a:off x="6607300" y="32149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8" name="Google Shape;2368;p33"/>
            <p:cNvSpPr/>
            <p:nvPr/>
          </p:nvSpPr>
          <p:spPr>
            <a:xfrm rot="5400000">
              <a:off x="6484491" y="29096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9" name="Google Shape;2369;p33"/>
            <p:cNvSpPr/>
            <p:nvPr/>
          </p:nvSpPr>
          <p:spPr>
            <a:xfrm rot="5400000">
              <a:off x="6484491" y="30622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0" name="Google Shape;2370;p33"/>
            <p:cNvSpPr/>
            <p:nvPr/>
          </p:nvSpPr>
          <p:spPr>
            <a:xfrm rot="5400000">
              <a:off x="6484491" y="32149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1" name="Google Shape;2371;p33"/>
            <p:cNvSpPr/>
            <p:nvPr/>
          </p:nvSpPr>
          <p:spPr>
            <a:xfrm rot="5400000">
              <a:off x="6361698" y="29096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2" name="Google Shape;2372;p33"/>
            <p:cNvSpPr/>
            <p:nvPr/>
          </p:nvSpPr>
          <p:spPr>
            <a:xfrm rot="5400000">
              <a:off x="6361698" y="30622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3" name="Google Shape;2373;p33"/>
            <p:cNvSpPr/>
            <p:nvPr/>
          </p:nvSpPr>
          <p:spPr>
            <a:xfrm rot="5400000">
              <a:off x="6361698" y="32149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4" name="Google Shape;2374;p33"/>
            <p:cNvSpPr/>
            <p:nvPr/>
          </p:nvSpPr>
          <p:spPr>
            <a:xfrm rot="5400000">
              <a:off x="6238905" y="29096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5" name="Google Shape;2375;p33"/>
            <p:cNvSpPr/>
            <p:nvPr/>
          </p:nvSpPr>
          <p:spPr>
            <a:xfrm rot="5400000">
              <a:off x="6238905" y="30622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6" name="Google Shape;2376;p33"/>
            <p:cNvSpPr/>
            <p:nvPr/>
          </p:nvSpPr>
          <p:spPr>
            <a:xfrm rot="5400000">
              <a:off x="6238905" y="32149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7" name="Google Shape;2377;p33"/>
            <p:cNvSpPr/>
            <p:nvPr/>
          </p:nvSpPr>
          <p:spPr>
            <a:xfrm rot="5400000">
              <a:off x="6116112" y="29096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8" name="Google Shape;2378;p33"/>
            <p:cNvSpPr/>
            <p:nvPr/>
          </p:nvSpPr>
          <p:spPr>
            <a:xfrm rot="5400000">
              <a:off x="6116112" y="30622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9" name="Google Shape;2379;p33"/>
            <p:cNvSpPr/>
            <p:nvPr/>
          </p:nvSpPr>
          <p:spPr>
            <a:xfrm rot="5400000">
              <a:off x="6116112" y="32149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0" name="Google Shape;2380;p33"/>
            <p:cNvSpPr/>
            <p:nvPr/>
          </p:nvSpPr>
          <p:spPr>
            <a:xfrm rot="5400000">
              <a:off x="5993319" y="29096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1" name="Google Shape;2381;p33"/>
            <p:cNvSpPr/>
            <p:nvPr/>
          </p:nvSpPr>
          <p:spPr>
            <a:xfrm rot="5400000">
              <a:off x="5993319" y="30622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2" name="Google Shape;2382;p33"/>
            <p:cNvSpPr/>
            <p:nvPr/>
          </p:nvSpPr>
          <p:spPr>
            <a:xfrm rot="5400000">
              <a:off x="5993319" y="32149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3" name="Google Shape;2383;p33"/>
            <p:cNvSpPr/>
            <p:nvPr/>
          </p:nvSpPr>
          <p:spPr>
            <a:xfrm rot="5400000">
              <a:off x="5870526" y="2909625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4" name="Google Shape;2384;p33"/>
            <p:cNvSpPr/>
            <p:nvPr/>
          </p:nvSpPr>
          <p:spPr>
            <a:xfrm rot="5400000">
              <a:off x="5870526" y="3062287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5" name="Google Shape;2385;p33"/>
            <p:cNvSpPr/>
            <p:nvPr/>
          </p:nvSpPr>
          <p:spPr>
            <a:xfrm rot="5400000">
              <a:off x="5870526" y="3214950"/>
              <a:ext cx="48900" cy="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6">
  <p:cSld name="CUSTOM_26">
    <p:spTree>
      <p:nvGrpSpPr>
        <p:cNvPr id="2386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p34"/>
          <p:cNvSpPr/>
          <p:nvPr/>
        </p:nvSpPr>
        <p:spPr>
          <a:xfrm>
            <a:off x="283025" y="921025"/>
            <a:ext cx="7764600" cy="41187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88" name="Google Shape;2388;p34"/>
          <p:cNvSpPr/>
          <p:nvPr/>
        </p:nvSpPr>
        <p:spPr>
          <a:xfrm>
            <a:off x="497225" y="726925"/>
            <a:ext cx="7737000" cy="41004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89" name="Google Shape;2389;p34"/>
          <p:cNvSpPr/>
          <p:nvPr/>
        </p:nvSpPr>
        <p:spPr>
          <a:xfrm>
            <a:off x="719925" y="540000"/>
            <a:ext cx="7704000" cy="3783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90" name="Google Shape;2390;p34"/>
          <p:cNvSpPr/>
          <p:nvPr/>
        </p:nvSpPr>
        <p:spPr>
          <a:xfrm>
            <a:off x="720000" y="819900"/>
            <a:ext cx="5116500" cy="18906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91" name="Google Shape;2391;p34"/>
          <p:cNvSpPr/>
          <p:nvPr/>
        </p:nvSpPr>
        <p:spPr>
          <a:xfrm>
            <a:off x="720000" y="2432625"/>
            <a:ext cx="5116500" cy="21708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92" name="Google Shape;2392;p34"/>
          <p:cNvSpPr/>
          <p:nvPr/>
        </p:nvSpPr>
        <p:spPr>
          <a:xfrm>
            <a:off x="720000" y="2194850"/>
            <a:ext cx="5116500" cy="5157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93" name="Google Shape;2393;p34"/>
          <p:cNvSpPr/>
          <p:nvPr/>
        </p:nvSpPr>
        <p:spPr>
          <a:xfrm>
            <a:off x="5576450" y="540000"/>
            <a:ext cx="2847600" cy="4063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94" name="Google Shape;2394;p34"/>
          <p:cNvSpPr txBox="1"/>
          <p:nvPr>
            <p:ph type="title"/>
          </p:nvPr>
        </p:nvSpPr>
        <p:spPr>
          <a:xfrm>
            <a:off x="5544975" y="833400"/>
            <a:ext cx="2878800" cy="37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95" name="Google Shape;2395;p34"/>
          <p:cNvSpPr/>
          <p:nvPr/>
        </p:nvSpPr>
        <p:spPr>
          <a:xfrm>
            <a:off x="720000" y="540000"/>
            <a:ext cx="7704000" cy="2799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396" name="Google Shape;2396;p34"/>
          <p:cNvGrpSpPr/>
          <p:nvPr/>
        </p:nvGrpSpPr>
        <p:grpSpPr>
          <a:xfrm>
            <a:off x="2397570" y="149313"/>
            <a:ext cx="500507" cy="157674"/>
            <a:chOff x="1489842" y="2250175"/>
            <a:chExt cx="4263261" cy="1343050"/>
          </a:xfrm>
        </p:grpSpPr>
        <p:sp>
          <p:nvSpPr>
            <p:cNvPr id="2397" name="Google Shape;2397;p34"/>
            <p:cNvSpPr/>
            <p:nvPr/>
          </p:nvSpPr>
          <p:spPr>
            <a:xfrm>
              <a:off x="1545357" y="2319250"/>
              <a:ext cx="4152122" cy="1204900"/>
            </a:xfrm>
            <a:custGeom>
              <a:avLst/>
              <a:gdLst/>
              <a:ahLst/>
              <a:cxnLst/>
              <a:rect l="l" t="t" r="r" b="b"/>
              <a:pathLst>
                <a:path w="996908" h="48196" extrusionOk="0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8" name="Google Shape;2398;p34"/>
            <p:cNvSpPr/>
            <p:nvPr/>
          </p:nvSpPr>
          <p:spPr>
            <a:xfrm>
              <a:off x="1489842" y="2250175"/>
              <a:ext cx="4263261" cy="1343050"/>
            </a:xfrm>
            <a:custGeom>
              <a:avLst/>
              <a:gdLst/>
              <a:ahLst/>
              <a:cxnLst/>
              <a:rect l="l" t="t" r="r" b="b"/>
              <a:pathLst>
                <a:path w="1023592" h="53722" extrusionOk="0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399" name="Google Shape;2399;p34"/>
          <p:cNvSpPr/>
          <p:nvPr/>
        </p:nvSpPr>
        <p:spPr>
          <a:xfrm flipH="1">
            <a:off x="4332788" y="197275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00" name="Google Shape;2400;p34"/>
          <p:cNvSpPr/>
          <p:nvPr/>
        </p:nvSpPr>
        <p:spPr>
          <a:xfrm>
            <a:off x="318483" y="149334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401" name="Google Shape;2401;p34"/>
          <p:cNvGrpSpPr/>
          <p:nvPr/>
        </p:nvGrpSpPr>
        <p:grpSpPr>
          <a:xfrm>
            <a:off x="6686170" y="306963"/>
            <a:ext cx="500507" cy="157674"/>
            <a:chOff x="1489842" y="2250175"/>
            <a:chExt cx="4263261" cy="1343050"/>
          </a:xfrm>
        </p:grpSpPr>
        <p:sp>
          <p:nvSpPr>
            <p:cNvPr id="2402" name="Google Shape;2402;p34"/>
            <p:cNvSpPr/>
            <p:nvPr/>
          </p:nvSpPr>
          <p:spPr>
            <a:xfrm>
              <a:off x="1545357" y="2319250"/>
              <a:ext cx="4152122" cy="1204900"/>
            </a:xfrm>
            <a:custGeom>
              <a:avLst/>
              <a:gdLst/>
              <a:ahLst/>
              <a:cxnLst/>
              <a:rect l="l" t="t" r="r" b="b"/>
              <a:pathLst>
                <a:path w="996908" h="48196" extrusionOk="0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3" name="Google Shape;2403;p34"/>
            <p:cNvSpPr/>
            <p:nvPr/>
          </p:nvSpPr>
          <p:spPr>
            <a:xfrm>
              <a:off x="1489842" y="2250175"/>
              <a:ext cx="4263261" cy="1343050"/>
            </a:xfrm>
            <a:custGeom>
              <a:avLst/>
              <a:gdLst/>
              <a:ahLst/>
              <a:cxnLst/>
              <a:rect l="l" t="t" r="r" b="b"/>
              <a:pathLst>
                <a:path w="1023592" h="53722" extrusionOk="0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404" name="Google Shape;2404;p34"/>
          <p:cNvSpPr/>
          <p:nvPr/>
        </p:nvSpPr>
        <p:spPr>
          <a:xfrm flipH="1">
            <a:off x="8234213" y="197275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1">
  <p:cSld name="CUSTOM_22">
    <p:spTree>
      <p:nvGrpSpPr>
        <p:cNvPr id="2405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p35"/>
          <p:cNvSpPr/>
          <p:nvPr/>
        </p:nvSpPr>
        <p:spPr>
          <a:xfrm>
            <a:off x="283025" y="921025"/>
            <a:ext cx="7764600" cy="41187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07" name="Google Shape;2407;p35"/>
          <p:cNvSpPr/>
          <p:nvPr/>
        </p:nvSpPr>
        <p:spPr>
          <a:xfrm>
            <a:off x="497225" y="726925"/>
            <a:ext cx="7737000" cy="41004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08" name="Google Shape;2408;p35"/>
          <p:cNvSpPr/>
          <p:nvPr/>
        </p:nvSpPr>
        <p:spPr>
          <a:xfrm>
            <a:off x="717450" y="540000"/>
            <a:ext cx="7708200" cy="4063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09" name="Google Shape;2409;p35"/>
          <p:cNvSpPr/>
          <p:nvPr/>
        </p:nvSpPr>
        <p:spPr>
          <a:xfrm>
            <a:off x="4453050" y="540000"/>
            <a:ext cx="3971100" cy="9507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10" name="Google Shape;2410;p35"/>
          <p:cNvSpPr/>
          <p:nvPr/>
        </p:nvSpPr>
        <p:spPr>
          <a:xfrm>
            <a:off x="4453050" y="1490700"/>
            <a:ext cx="3971100" cy="3112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11" name="Google Shape;2411;p35"/>
          <p:cNvSpPr txBox="1"/>
          <p:nvPr>
            <p:ph type="title"/>
          </p:nvPr>
        </p:nvSpPr>
        <p:spPr>
          <a:xfrm>
            <a:off x="4448750" y="540000"/>
            <a:ext cx="3975300" cy="9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412" name="Google Shape;2412;p35"/>
          <p:cNvGrpSpPr/>
          <p:nvPr/>
        </p:nvGrpSpPr>
        <p:grpSpPr>
          <a:xfrm>
            <a:off x="85545" y="228838"/>
            <a:ext cx="500507" cy="157674"/>
            <a:chOff x="1489842" y="2250175"/>
            <a:chExt cx="4263261" cy="1343050"/>
          </a:xfrm>
        </p:grpSpPr>
        <p:sp>
          <p:nvSpPr>
            <p:cNvPr id="2413" name="Google Shape;2413;p35"/>
            <p:cNvSpPr/>
            <p:nvPr/>
          </p:nvSpPr>
          <p:spPr>
            <a:xfrm>
              <a:off x="1545357" y="2319250"/>
              <a:ext cx="4152122" cy="1204900"/>
            </a:xfrm>
            <a:custGeom>
              <a:avLst/>
              <a:gdLst/>
              <a:ahLst/>
              <a:cxnLst/>
              <a:rect l="l" t="t" r="r" b="b"/>
              <a:pathLst>
                <a:path w="996908" h="48196" extrusionOk="0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4" name="Google Shape;2414;p35"/>
            <p:cNvSpPr/>
            <p:nvPr/>
          </p:nvSpPr>
          <p:spPr>
            <a:xfrm>
              <a:off x="1489842" y="2250175"/>
              <a:ext cx="4263261" cy="1343050"/>
            </a:xfrm>
            <a:custGeom>
              <a:avLst/>
              <a:gdLst/>
              <a:ahLst/>
              <a:cxnLst/>
              <a:rect l="l" t="t" r="r" b="b"/>
              <a:pathLst>
                <a:path w="1023592" h="53722" extrusionOk="0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415" name="Google Shape;2415;p35"/>
          <p:cNvSpPr/>
          <p:nvPr/>
        </p:nvSpPr>
        <p:spPr>
          <a:xfrm flipH="1">
            <a:off x="3466538" y="228850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16" name="Google Shape;2416;p35"/>
          <p:cNvSpPr/>
          <p:nvPr/>
        </p:nvSpPr>
        <p:spPr>
          <a:xfrm>
            <a:off x="1315858" y="103784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417" name="Google Shape;2417;p35"/>
          <p:cNvGrpSpPr/>
          <p:nvPr/>
        </p:nvGrpSpPr>
        <p:grpSpPr>
          <a:xfrm>
            <a:off x="5497095" y="228838"/>
            <a:ext cx="500507" cy="157674"/>
            <a:chOff x="1489842" y="2250175"/>
            <a:chExt cx="4263261" cy="1343050"/>
          </a:xfrm>
        </p:grpSpPr>
        <p:sp>
          <p:nvSpPr>
            <p:cNvPr id="2418" name="Google Shape;2418;p35"/>
            <p:cNvSpPr/>
            <p:nvPr/>
          </p:nvSpPr>
          <p:spPr>
            <a:xfrm>
              <a:off x="1545357" y="2319250"/>
              <a:ext cx="4152122" cy="1204900"/>
            </a:xfrm>
            <a:custGeom>
              <a:avLst/>
              <a:gdLst/>
              <a:ahLst/>
              <a:cxnLst/>
              <a:rect l="l" t="t" r="r" b="b"/>
              <a:pathLst>
                <a:path w="996908" h="48196" extrusionOk="0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9" name="Google Shape;2419;p35"/>
            <p:cNvSpPr/>
            <p:nvPr/>
          </p:nvSpPr>
          <p:spPr>
            <a:xfrm>
              <a:off x="1489842" y="2250175"/>
              <a:ext cx="4263261" cy="1343050"/>
            </a:xfrm>
            <a:custGeom>
              <a:avLst/>
              <a:gdLst/>
              <a:ahLst/>
              <a:cxnLst/>
              <a:rect l="l" t="t" r="r" b="b"/>
              <a:pathLst>
                <a:path w="1023592" h="53722" extrusionOk="0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420" name="Google Shape;2420;p35"/>
          <p:cNvSpPr/>
          <p:nvPr/>
        </p:nvSpPr>
        <p:spPr>
          <a:xfrm flipH="1">
            <a:off x="8022476" y="76450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421" name="Google Shape;2421;p35"/>
          <p:cNvGrpSpPr/>
          <p:nvPr/>
        </p:nvGrpSpPr>
        <p:grpSpPr>
          <a:xfrm>
            <a:off x="8425645" y="4720613"/>
            <a:ext cx="500507" cy="157674"/>
            <a:chOff x="1489842" y="2250175"/>
            <a:chExt cx="4263261" cy="1343050"/>
          </a:xfrm>
        </p:grpSpPr>
        <p:sp>
          <p:nvSpPr>
            <p:cNvPr id="2422" name="Google Shape;2422;p35"/>
            <p:cNvSpPr/>
            <p:nvPr/>
          </p:nvSpPr>
          <p:spPr>
            <a:xfrm>
              <a:off x="1545357" y="2319250"/>
              <a:ext cx="4152122" cy="1204900"/>
            </a:xfrm>
            <a:custGeom>
              <a:avLst/>
              <a:gdLst/>
              <a:ahLst/>
              <a:cxnLst/>
              <a:rect l="l" t="t" r="r" b="b"/>
              <a:pathLst>
                <a:path w="996908" h="48196" extrusionOk="0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3" name="Google Shape;2423;p35"/>
            <p:cNvSpPr/>
            <p:nvPr/>
          </p:nvSpPr>
          <p:spPr>
            <a:xfrm>
              <a:off x="1489842" y="2250175"/>
              <a:ext cx="4263261" cy="1343050"/>
            </a:xfrm>
            <a:custGeom>
              <a:avLst/>
              <a:gdLst/>
              <a:ahLst/>
              <a:cxnLst/>
              <a:rect l="l" t="t" r="r" b="b"/>
              <a:pathLst>
                <a:path w="1023592" h="53722" extrusionOk="0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424" name="Google Shape;2424;p35"/>
          <p:cNvSpPr/>
          <p:nvPr/>
        </p:nvSpPr>
        <p:spPr>
          <a:xfrm>
            <a:off x="3101975" y="540000"/>
            <a:ext cx="1351200" cy="950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25" name="Google Shape;2425;p35"/>
          <p:cNvSpPr/>
          <p:nvPr/>
        </p:nvSpPr>
        <p:spPr>
          <a:xfrm>
            <a:off x="720000" y="540000"/>
            <a:ext cx="2382000" cy="950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26" name="Google Shape;2426;p35"/>
          <p:cNvSpPr/>
          <p:nvPr/>
        </p:nvSpPr>
        <p:spPr>
          <a:xfrm>
            <a:off x="3538300" y="693425"/>
            <a:ext cx="457015" cy="6092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5"/>
                </a:solidFill>
                <a:latin typeface="Montserrat;600"/>
              </a:rPr>
              <a:t>E</a:t>
            </a:r>
            <a:endParaRPr b="0" i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accent5"/>
              </a:solidFill>
              <a:latin typeface="Montserrat;600"/>
            </a:endParaRPr>
          </a:p>
        </p:txBody>
      </p:sp>
      <p:grpSp>
        <p:nvGrpSpPr>
          <p:cNvPr id="2427" name="Google Shape;2427;p35"/>
          <p:cNvGrpSpPr/>
          <p:nvPr/>
        </p:nvGrpSpPr>
        <p:grpSpPr>
          <a:xfrm>
            <a:off x="870413" y="707663"/>
            <a:ext cx="2096800" cy="620125"/>
            <a:chOff x="870413" y="707663"/>
            <a:chExt cx="2096800" cy="620125"/>
          </a:xfrm>
        </p:grpSpPr>
        <p:sp>
          <p:nvSpPr>
            <p:cNvPr id="2428" name="Google Shape;2428;p35"/>
            <p:cNvSpPr/>
            <p:nvPr/>
          </p:nvSpPr>
          <p:spPr>
            <a:xfrm rot="5400000">
              <a:off x="2929713" y="7076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9" name="Google Shape;2429;p35"/>
            <p:cNvSpPr/>
            <p:nvPr/>
          </p:nvSpPr>
          <p:spPr>
            <a:xfrm rot="5400000">
              <a:off x="2929713" y="8241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0" name="Google Shape;2430;p35"/>
            <p:cNvSpPr/>
            <p:nvPr/>
          </p:nvSpPr>
          <p:spPr>
            <a:xfrm rot="5400000">
              <a:off x="2929713" y="9407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1" name="Google Shape;2431;p35"/>
            <p:cNvSpPr/>
            <p:nvPr/>
          </p:nvSpPr>
          <p:spPr>
            <a:xfrm rot="5400000">
              <a:off x="2929713" y="10572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2" name="Google Shape;2432;p35"/>
            <p:cNvSpPr/>
            <p:nvPr/>
          </p:nvSpPr>
          <p:spPr>
            <a:xfrm rot="5400000">
              <a:off x="2929713" y="11737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3" name="Google Shape;2433;p35"/>
            <p:cNvSpPr/>
            <p:nvPr/>
          </p:nvSpPr>
          <p:spPr>
            <a:xfrm rot="5400000">
              <a:off x="2929713" y="12902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4" name="Google Shape;2434;p35"/>
            <p:cNvSpPr/>
            <p:nvPr/>
          </p:nvSpPr>
          <p:spPr>
            <a:xfrm rot="5400000">
              <a:off x="2835988" y="7076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5" name="Google Shape;2435;p35"/>
            <p:cNvSpPr/>
            <p:nvPr/>
          </p:nvSpPr>
          <p:spPr>
            <a:xfrm rot="5400000">
              <a:off x="2835988" y="8241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6" name="Google Shape;2436;p35"/>
            <p:cNvSpPr/>
            <p:nvPr/>
          </p:nvSpPr>
          <p:spPr>
            <a:xfrm rot="5400000">
              <a:off x="2835988" y="9407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7" name="Google Shape;2437;p35"/>
            <p:cNvSpPr/>
            <p:nvPr/>
          </p:nvSpPr>
          <p:spPr>
            <a:xfrm rot="5400000">
              <a:off x="2835988" y="10572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8" name="Google Shape;2438;p35"/>
            <p:cNvSpPr/>
            <p:nvPr/>
          </p:nvSpPr>
          <p:spPr>
            <a:xfrm rot="5400000">
              <a:off x="2835988" y="11737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9" name="Google Shape;2439;p35"/>
            <p:cNvSpPr/>
            <p:nvPr/>
          </p:nvSpPr>
          <p:spPr>
            <a:xfrm rot="5400000">
              <a:off x="2835988" y="12902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0" name="Google Shape;2440;p35"/>
            <p:cNvSpPr/>
            <p:nvPr/>
          </p:nvSpPr>
          <p:spPr>
            <a:xfrm rot="5400000">
              <a:off x="2742263" y="7076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1" name="Google Shape;2441;p35"/>
            <p:cNvSpPr/>
            <p:nvPr/>
          </p:nvSpPr>
          <p:spPr>
            <a:xfrm rot="5400000">
              <a:off x="2742263" y="8241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2" name="Google Shape;2442;p35"/>
            <p:cNvSpPr/>
            <p:nvPr/>
          </p:nvSpPr>
          <p:spPr>
            <a:xfrm rot="5400000">
              <a:off x="2742263" y="9407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3" name="Google Shape;2443;p35"/>
            <p:cNvSpPr/>
            <p:nvPr/>
          </p:nvSpPr>
          <p:spPr>
            <a:xfrm rot="5400000">
              <a:off x="2742263" y="10572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4" name="Google Shape;2444;p35"/>
            <p:cNvSpPr/>
            <p:nvPr/>
          </p:nvSpPr>
          <p:spPr>
            <a:xfrm rot="5400000">
              <a:off x="2742263" y="11737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5" name="Google Shape;2445;p35"/>
            <p:cNvSpPr/>
            <p:nvPr/>
          </p:nvSpPr>
          <p:spPr>
            <a:xfrm rot="5400000">
              <a:off x="2742263" y="12902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6" name="Google Shape;2446;p35"/>
            <p:cNvSpPr/>
            <p:nvPr/>
          </p:nvSpPr>
          <p:spPr>
            <a:xfrm rot="5400000">
              <a:off x="2648538" y="7076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7" name="Google Shape;2447;p35"/>
            <p:cNvSpPr/>
            <p:nvPr/>
          </p:nvSpPr>
          <p:spPr>
            <a:xfrm rot="5400000">
              <a:off x="2648538" y="8241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8" name="Google Shape;2448;p35"/>
            <p:cNvSpPr/>
            <p:nvPr/>
          </p:nvSpPr>
          <p:spPr>
            <a:xfrm rot="5400000">
              <a:off x="2648538" y="9407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9" name="Google Shape;2449;p35"/>
            <p:cNvSpPr/>
            <p:nvPr/>
          </p:nvSpPr>
          <p:spPr>
            <a:xfrm rot="5400000">
              <a:off x="2648538" y="10572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0" name="Google Shape;2450;p35"/>
            <p:cNvSpPr/>
            <p:nvPr/>
          </p:nvSpPr>
          <p:spPr>
            <a:xfrm rot="5400000">
              <a:off x="2648538" y="11737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1" name="Google Shape;2451;p35"/>
            <p:cNvSpPr/>
            <p:nvPr/>
          </p:nvSpPr>
          <p:spPr>
            <a:xfrm rot="5400000">
              <a:off x="2648538" y="12902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2" name="Google Shape;2452;p35"/>
            <p:cNvSpPr/>
            <p:nvPr/>
          </p:nvSpPr>
          <p:spPr>
            <a:xfrm rot="5400000">
              <a:off x="2554813" y="7076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3" name="Google Shape;2453;p35"/>
            <p:cNvSpPr/>
            <p:nvPr/>
          </p:nvSpPr>
          <p:spPr>
            <a:xfrm rot="5400000">
              <a:off x="2554813" y="8241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4" name="Google Shape;2454;p35"/>
            <p:cNvSpPr/>
            <p:nvPr/>
          </p:nvSpPr>
          <p:spPr>
            <a:xfrm rot="5400000">
              <a:off x="2554813" y="9407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5" name="Google Shape;2455;p35"/>
            <p:cNvSpPr/>
            <p:nvPr/>
          </p:nvSpPr>
          <p:spPr>
            <a:xfrm rot="5400000">
              <a:off x="2554813" y="10572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6" name="Google Shape;2456;p35"/>
            <p:cNvSpPr/>
            <p:nvPr/>
          </p:nvSpPr>
          <p:spPr>
            <a:xfrm rot="5400000">
              <a:off x="2554813" y="11737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7" name="Google Shape;2457;p35"/>
            <p:cNvSpPr/>
            <p:nvPr/>
          </p:nvSpPr>
          <p:spPr>
            <a:xfrm rot="5400000">
              <a:off x="2554813" y="12902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8" name="Google Shape;2458;p35"/>
            <p:cNvSpPr/>
            <p:nvPr/>
          </p:nvSpPr>
          <p:spPr>
            <a:xfrm rot="5400000">
              <a:off x="2461088" y="7076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9" name="Google Shape;2459;p35"/>
            <p:cNvSpPr/>
            <p:nvPr/>
          </p:nvSpPr>
          <p:spPr>
            <a:xfrm rot="5400000">
              <a:off x="2461088" y="8241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0" name="Google Shape;2460;p35"/>
            <p:cNvSpPr/>
            <p:nvPr/>
          </p:nvSpPr>
          <p:spPr>
            <a:xfrm rot="5400000">
              <a:off x="2461088" y="9407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1" name="Google Shape;2461;p35"/>
            <p:cNvSpPr/>
            <p:nvPr/>
          </p:nvSpPr>
          <p:spPr>
            <a:xfrm rot="5400000">
              <a:off x="2461088" y="10572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2" name="Google Shape;2462;p35"/>
            <p:cNvSpPr/>
            <p:nvPr/>
          </p:nvSpPr>
          <p:spPr>
            <a:xfrm rot="5400000">
              <a:off x="2461088" y="11737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3" name="Google Shape;2463;p35"/>
            <p:cNvSpPr/>
            <p:nvPr/>
          </p:nvSpPr>
          <p:spPr>
            <a:xfrm rot="5400000">
              <a:off x="2461088" y="12902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4" name="Google Shape;2464;p35"/>
            <p:cNvSpPr/>
            <p:nvPr/>
          </p:nvSpPr>
          <p:spPr>
            <a:xfrm rot="5400000">
              <a:off x="2367363" y="7076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5" name="Google Shape;2465;p35"/>
            <p:cNvSpPr/>
            <p:nvPr/>
          </p:nvSpPr>
          <p:spPr>
            <a:xfrm rot="5400000">
              <a:off x="2367363" y="8241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6" name="Google Shape;2466;p35"/>
            <p:cNvSpPr/>
            <p:nvPr/>
          </p:nvSpPr>
          <p:spPr>
            <a:xfrm rot="5400000">
              <a:off x="2367363" y="9407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7" name="Google Shape;2467;p35"/>
            <p:cNvSpPr/>
            <p:nvPr/>
          </p:nvSpPr>
          <p:spPr>
            <a:xfrm rot="5400000">
              <a:off x="2367363" y="10572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8" name="Google Shape;2468;p35"/>
            <p:cNvSpPr/>
            <p:nvPr/>
          </p:nvSpPr>
          <p:spPr>
            <a:xfrm rot="5400000">
              <a:off x="2367363" y="11737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9" name="Google Shape;2469;p35"/>
            <p:cNvSpPr/>
            <p:nvPr/>
          </p:nvSpPr>
          <p:spPr>
            <a:xfrm rot="5400000">
              <a:off x="2367363" y="12902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0" name="Google Shape;2470;p35"/>
            <p:cNvSpPr/>
            <p:nvPr/>
          </p:nvSpPr>
          <p:spPr>
            <a:xfrm rot="5400000">
              <a:off x="2274963" y="7076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1" name="Google Shape;2471;p35"/>
            <p:cNvSpPr/>
            <p:nvPr/>
          </p:nvSpPr>
          <p:spPr>
            <a:xfrm rot="5400000">
              <a:off x="2274963" y="8241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2" name="Google Shape;2472;p35"/>
            <p:cNvSpPr/>
            <p:nvPr/>
          </p:nvSpPr>
          <p:spPr>
            <a:xfrm rot="5400000">
              <a:off x="2274963" y="9407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3" name="Google Shape;2473;p35"/>
            <p:cNvSpPr/>
            <p:nvPr/>
          </p:nvSpPr>
          <p:spPr>
            <a:xfrm rot="5400000">
              <a:off x="2274963" y="10572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4" name="Google Shape;2474;p35"/>
            <p:cNvSpPr/>
            <p:nvPr/>
          </p:nvSpPr>
          <p:spPr>
            <a:xfrm rot="5400000">
              <a:off x="2274963" y="11737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5" name="Google Shape;2475;p35"/>
            <p:cNvSpPr/>
            <p:nvPr/>
          </p:nvSpPr>
          <p:spPr>
            <a:xfrm rot="5400000">
              <a:off x="2274963" y="12902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6" name="Google Shape;2476;p35"/>
            <p:cNvSpPr/>
            <p:nvPr/>
          </p:nvSpPr>
          <p:spPr>
            <a:xfrm rot="5400000">
              <a:off x="2181238" y="7076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7" name="Google Shape;2477;p35"/>
            <p:cNvSpPr/>
            <p:nvPr/>
          </p:nvSpPr>
          <p:spPr>
            <a:xfrm rot="5400000">
              <a:off x="2181238" y="8241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8" name="Google Shape;2478;p35"/>
            <p:cNvSpPr/>
            <p:nvPr/>
          </p:nvSpPr>
          <p:spPr>
            <a:xfrm rot="5400000">
              <a:off x="2181238" y="9407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9" name="Google Shape;2479;p35"/>
            <p:cNvSpPr/>
            <p:nvPr/>
          </p:nvSpPr>
          <p:spPr>
            <a:xfrm rot="5400000">
              <a:off x="2181238" y="10572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0" name="Google Shape;2480;p35"/>
            <p:cNvSpPr/>
            <p:nvPr/>
          </p:nvSpPr>
          <p:spPr>
            <a:xfrm rot="5400000">
              <a:off x="2181238" y="11737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1" name="Google Shape;2481;p35"/>
            <p:cNvSpPr/>
            <p:nvPr/>
          </p:nvSpPr>
          <p:spPr>
            <a:xfrm rot="5400000">
              <a:off x="2181238" y="12902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2" name="Google Shape;2482;p35"/>
            <p:cNvSpPr/>
            <p:nvPr/>
          </p:nvSpPr>
          <p:spPr>
            <a:xfrm rot="5400000">
              <a:off x="2087513" y="7076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3" name="Google Shape;2483;p35"/>
            <p:cNvSpPr/>
            <p:nvPr/>
          </p:nvSpPr>
          <p:spPr>
            <a:xfrm rot="5400000">
              <a:off x="2087513" y="8241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4" name="Google Shape;2484;p35"/>
            <p:cNvSpPr/>
            <p:nvPr/>
          </p:nvSpPr>
          <p:spPr>
            <a:xfrm rot="5400000">
              <a:off x="2087513" y="9407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5" name="Google Shape;2485;p35"/>
            <p:cNvSpPr/>
            <p:nvPr/>
          </p:nvSpPr>
          <p:spPr>
            <a:xfrm rot="5400000">
              <a:off x="2087513" y="10572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6" name="Google Shape;2486;p35"/>
            <p:cNvSpPr/>
            <p:nvPr/>
          </p:nvSpPr>
          <p:spPr>
            <a:xfrm rot="5400000">
              <a:off x="2087513" y="11737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7" name="Google Shape;2487;p35"/>
            <p:cNvSpPr/>
            <p:nvPr/>
          </p:nvSpPr>
          <p:spPr>
            <a:xfrm rot="5400000">
              <a:off x="2087513" y="12902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8" name="Google Shape;2488;p35"/>
            <p:cNvSpPr/>
            <p:nvPr/>
          </p:nvSpPr>
          <p:spPr>
            <a:xfrm rot="5400000">
              <a:off x="1993788" y="7076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9" name="Google Shape;2489;p35"/>
            <p:cNvSpPr/>
            <p:nvPr/>
          </p:nvSpPr>
          <p:spPr>
            <a:xfrm rot="5400000">
              <a:off x="1993788" y="8241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0" name="Google Shape;2490;p35"/>
            <p:cNvSpPr/>
            <p:nvPr/>
          </p:nvSpPr>
          <p:spPr>
            <a:xfrm rot="5400000">
              <a:off x="1993788" y="9407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1" name="Google Shape;2491;p35"/>
            <p:cNvSpPr/>
            <p:nvPr/>
          </p:nvSpPr>
          <p:spPr>
            <a:xfrm rot="5400000">
              <a:off x="1993788" y="10572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2" name="Google Shape;2492;p35"/>
            <p:cNvSpPr/>
            <p:nvPr/>
          </p:nvSpPr>
          <p:spPr>
            <a:xfrm rot="5400000">
              <a:off x="1993788" y="11737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3" name="Google Shape;2493;p35"/>
            <p:cNvSpPr/>
            <p:nvPr/>
          </p:nvSpPr>
          <p:spPr>
            <a:xfrm rot="5400000">
              <a:off x="1993788" y="12902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4" name="Google Shape;2494;p35"/>
            <p:cNvSpPr/>
            <p:nvPr/>
          </p:nvSpPr>
          <p:spPr>
            <a:xfrm rot="5400000">
              <a:off x="1900075" y="7076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5" name="Google Shape;2495;p35"/>
            <p:cNvSpPr/>
            <p:nvPr/>
          </p:nvSpPr>
          <p:spPr>
            <a:xfrm rot="5400000">
              <a:off x="1900075" y="8241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6" name="Google Shape;2496;p35"/>
            <p:cNvSpPr/>
            <p:nvPr/>
          </p:nvSpPr>
          <p:spPr>
            <a:xfrm rot="5400000">
              <a:off x="1900075" y="9407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7" name="Google Shape;2497;p35"/>
            <p:cNvSpPr/>
            <p:nvPr/>
          </p:nvSpPr>
          <p:spPr>
            <a:xfrm rot="5400000">
              <a:off x="1900075" y="10572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8" name="Google Shape;2498;p35"/>
            <p:cNvSpPr/>
            <p:nvPr/>
          </p:nvSpPr>
          <p:spPr>
            <a:xfrm rot="5400000">
              <a:off x="1900075" y="11737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9" name="Google Shape;2499;p35"/>
            <p:cNvSpPr/>
            <p:nvPr/>
          </p:nvSpPr>
          <p:spPr>
            <a:xfrm rot="5400000">
              <a:off x="1900075" y="12902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0" name="Google Shape;2500;p35"/>
            <p:cNvSpPr/>
            <p:nvPr/>
          </p:nvSpPr>
          <p:spPr>
            <a:xfrm rot="5400000">
              <a:off x="1806350" y="7076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1" name="Google Shape;2501;p35"/>
            <p:cNvSpPr/>
            <p:nvPr/>
          </p:nvSpPr>
          <p:spPr>
            <a:xfrm rot="5400000">
              <a:off x="1806350" y="8241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2" name="Google Shape;2502;p35"/>
            <p:cNvSpPr/>
            <p:nvPr/>
          </p:nvSpPr>
          <p:spPr>
            <a:xfrm rot="5400000">
              <a:off x="1806350" y="9407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3" name="Google Shape;2503;p35"/>
            <p:cNvSpPr/>
            <p:nvPr/>
          </p:nvSpPr>
          <p:spPr>
            <a:xfrm rot="5400000">
              <a:off x="1806350" y="10572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4" name="Google Shape;2504;p35"/>
            <p:cNvSpPr/>
            <p:nvPr/>
          </p:nvSpPr>
          <p:spPr>
            <a:xfrm rot="5400000">
              <a:off x="1806350" y="11737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5" name="Google Shape;2505;p35"/>
            <p:cNvSpPr/>
            <p:nvPr/>
          </p:nvSpPr>
          <p:spPr>
            <a:xfrm rot="5400000">
              <a:off x="1806350" y="12902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6" name="Google Shape;2506;p35"/>
            <p:cNvSpPr/>
            <p:nvPr/>
          </p:nvSpPr>
          <p:spPr>
            <a:xfrm rot="5400000">
              <a:off x="1712625" y="7076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7" name="Google Shape;2507;p35"/>
            <p:cNvSpPr/>
            <p:nvPr/>
          </p:nvSpPr>
          <p:spPr>
            <a:xfrm rot="5400000">
              <a:off x="1712625" y="8241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8" name="Google Shape;2508;p35"/>
            <p:cNvSpPr/>
            <p:nvPr/>
          </p:nvSpPr>
          <p:spPr>
            <a:xfrm rot="5400000">
              <a:off x="1712625" y="9407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9" name="Google Shape;2509;p35"/>
            <p:cNvSpPr/>
            <p:nvPr/>
          </p:nvSpPr>
          <p:spPr>
            <a:xfrm rot="5400000">
              <a:off x="1712625" y="10572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0" name="Google Shape;2510;p35"/>
            <p:cNvSpPr/>
            <p:nvPr/>
          </p:nvSpPr>
          <p:spPr>
            <a:xfrm rot="5400000">
              <a:off x="1712625" y="11737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1" name="Google Shape;2511;p35"/>
            <p:cNvSpPr/>
            <p:nvPr/>
          </p:nvSpPr>
          <p:spPr>
            <a:xfrm rot="5400000">
              <a:off x="1712625" y="12902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2" name="Google Shape;2512;p35"/>
            <p:cNvSpPr/>
            <p:nvPr/>
          </p:nvSpPr>
          <p:spPr>
            <a:xfrm rot="5400000">
              <a:off x="1618900" y="7076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3" name="Google Shape;2513;p35"/>
            <p:cNvSpPr/>
            <p:nvPr/>
          </p:nvSpPr>
          <p:spPr>
            <a:xfrm rot="5400000">
              <a:off x="1618900" y="8241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4" name="Google Shape;2514;p35"/>
            <p:cNvSpPr/>
            <p:nvPr/>
          </p:nvSpPr>
          <p:spPr>
            <a:xfrm rot="5400000">
              <a:off x="1618900" y="9407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5" name="Google Shape;2515;p35"/>
            <p:cNvSpPr/>
            <p:nvPr/>
          </p:nvSpPr>
          <p:spPr>
            <a:xfrm rot="5400000">
              <a:off x="1618900" y="10572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6" name="Google Shape;2516;p35"/>
            <p:cNvSpPr/>
            <p:nvPr/>
          </p:nvSpPr>
          <p:spPr>
            <a:xfrm rot="5400000">
              <a:off x="1618900" y="11737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7" name="Google Shape;2517;p35"/>
            <p:cNvSpPr/>
            <p:nvPr/>
          </p:nvSpPr>
          <p:spPr>
            <a:xfrm rot="5400000">
              <a:off x="1618900" y="12902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8" name="Google Shape;2518;p35"/>
            <p:cNvSpPr/>
            <p:nvPr/>
          </p:nvSpPr>
          <p:spPr>
            <a:xfrm rot="5400000">
              <a:off x="1525175" y="7076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9" name="Google Shape;2519;p35"/>
            <p:cNvSpPr/>
            <p:nvPr/>
          </p:nvSpPr>
          <p:spPr>
            <a:xfrm rot="5400000">
              <a:off x="1525175" y="8241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0" name="Google Shape;2520;p35"/>
            <p:cNvSpPr/>
            <p:nvPr/>
          </p:nvSpPr>
          <p:spPr>
            <a:xfrm rot="5400000">
              <a:off x="1525175" y="9407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1" name="Google Shape;2521;p35"/>
            <p:cNvSpPr/>
            <p:nvPr/>
          </p:nvSpPr>
          <p:spPr>
            <a:xfrm rot="5400000">
              <a:off x="1525175" y="10572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2" name="Google Shape;2522;p35"/>
            <p:cNvSpPr/>
            <p:nvPr/>
          </p:nvSpPr>
          <p:spPr>
            <a:xfrm rot="5400000">
              <a:off x="1525175" y="11737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3" name="Google Shape;2523;p35"/>
            <p:cNvSpPr/>
            <p:nvPr/>
          </p:nvSpPr>
          <p:spPr>
            <a:xfrm rot="5400000">
              <a:off x="1525175" y="12902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4" name="Google Shape;2524;p35"/>
            <p:cNvSpPr/>
            <p:nvPr/>
          </p:nvSpPr>
          <p:spPr>
            <a:xfrm rot="5400000">
              <a:off x="1431450" y="7076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5" name="Google Shape;2525;p35"/>
            <p:cNvSpPr/>
            <p:nvPr/>
          </p:nvSpPr>
          <p:spPr>
            <a:xfrm rot="5400000">
              <a:off x="1431450" y="8241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6" name="Google Shape;2526;p35"/>
            <p:cNvSpPr/>
            <p:nvPr/>
          </p:nvSpPr>
          <p:spPr>
            <a:xfrm rot="5400000">
              <a:off x="1431450" y="9407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7" name="Google Shape;2527;p35"/>
            <p:cNvSpPr/>
            <p:nvPr/>
          </p:nvSpPr>
          <p:spPr>
            <a:xfrm rot="5400000">
              <a:off x="1431450" y="10572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8" name="Google Shape;2528;p35"/>
            <p:cNvSpPr/>
            <p:nvPr/>
          </p:nvSpPr>
          <p:spPr>
            <a:xfrm rot="5400000">
              <a:off x="1431450" y="11737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9" name="Google Shape;2529;p35"/>
            <p:cNvSpPr/>
            <p:nvPr/>
          </p:nvSpPr>
          <p:spPr>
            <a:xfrm rot="5400000">
              <a:off x="1431450" y="12902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0" name="Google Shape;2530;p35"/>
            <p:cNvSpPr/>
            <p:nvPr/>
          </p:nvSpPr>
          <p:spPr>
            <a:xfrm rot="5400000">
              <a:off x="1337725" y="7076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1" name="Google Shape;2531;p35"/>
            <p:cNvSpPr/>
            <p:nvPr/>
          </p:nvSpPr>
          <p:spPr>
            <a:xfrm rot="5400000">
              <a:off x="1337725" y="8241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2" name="Google Shape;2532;p35"/>
            <p:cNvSpPr/>
            <p:nvPr/>
          </p:nvSpPr>
          <p:spPr>
            <a:xfrm rot="5400000">
              <a:off x="1337725" y="9407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3" name="Google Shape;2533;p35"/>
            <p:cNvSpPr/>
            <p:nvPr/>
          </p:nvSpPr>
          <p:spPr>
            <a:xfrm rot="5400000">
              <a:off x="1337725" y="10572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4" name="Google Shape;2534;p35"/>
            <p:cNvSpPr/>
            <p:nvPr/>
          </p:nvSpPr>
          <p:spPr>
            <a:xfrm rot="5400000">
              <a:off x="1337725" y="11737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5" name="Google Shape;2535;p35"/>
            <p:cNvSpPr/>
            <p:nvPr/>
          </p:nvSpPr>
          <p:spPr>
            <a:xfrm rot="5400000">
              <a:off x="1337725" y="12902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6" name="Google Shape;2536;p35"/>
            <p:cNvSpPr/>
            <p:nvPr/>
          </p:nvSpPr>
          <p:spPr>
            <a:xfrm rot="5400000">
              <a:off x="1245325" y="7076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7" name="Google Shape;2537;p35"/>
            <p:cNvSpPr/>
            <p:nvPr/>
          </p:nvSpPr>
          <p:spPr>
            <a:xfrm rot="5400000">
              <a:off x="1245325" y="8241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8" name="Google Shape;2538;p35"/>
            <p:cNvSpPr/>
            <p:nvPr/>
          </p:nvSpPr>
          <p:spPr>
            <a:xfrm rot="5400000">
              <a:off x="1245325" y="9407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9" name="Google Shape;2539;p35"/>
            <p:cNvSpPr/>
            <p:nvPr/>
          </p:nvSpPr>
          <p:spPr>
            <a:xfrm rot="5400000">
              <a:off x="1245325" y="10572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0" name="Google Shape;2540;p35"/>
            <p:cNvSpPr/>
            <p:nvPr/>
          </p:nvSpPr>
          <p:spPr>
            <a:xfrm rot="5400000">
              <a:off x="1245325" y="11737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1" name="Google Shape;2541;p35"/>
            <p:cNvSpPr/>
            <p:nvPr/>
          </p:nvSpPr>
          <p:spPr>
            <a:xfrm rot="5400000">
              <a:off x="1245325" y="12902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2" name="Google Shape;2542;p35"/>
            <p:cNvSpPr/>
            <p:nvPr/>
          </p:nvSpPr>
          <p:spPr>
            <a:xfrm rot="5400000">
              <a:off x="1151600" y="7076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3" name="Google Shape;2543;p35"/>
            <p:cNvSpPr/>
            <p:nvPr/>
          </p:nvSpPr>
          <p:spPr>
            <a:xfrm rot="5400000">
              <a:off x="1151600" y="8241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4" name="Google Shape;2544;p35"/>
            <p:cNvSpPr/>
            <p:nvPr/>
          </p:nvSpPr>
          <p:spPr>
            <a:xfrm rot="5400000">
              <a:off x="1151600" y="9407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5" name="Google Shape;2545;p35"/>
            <p:cNvSpPr/>
            <p:nvPr/>
          </p:nvSpPr>
          <p:spPr>
            <a:xfrm rot="5400000">
              <a:off x="1151600" y="10572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6" name="Google Shape;2546;p35"/>
            <p:cNvSpPr/>
            <p:nvPr/>
          </p:nvSpPr>
          <p:spPr>
            <a:xfrm rot="5400000">
              <a:off x="1151600" y="11737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7" name="Google Shape;2547;p35"/>
            <p:cNvSpPr/>
            <p:nvPr/>
          </p:nvSpPr>
          <p:spPr>
            <a:xfrm rot="5400000">
              <a:off x="1151600" y="12902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8" name="Google Shape;2548;p35"/>
            <p:cNvSpPr/>
            <p:nvPr/>
          </p:nvSpPr>
          <p:spPr>
            <a:xfrm rot="5400000">
              <a:off x="1057875" y="7076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9" name="Google Shape;2549;p35"/>
            <p:cNvSpPr/>
            <p:nvPr/>
          </p:nvSpPr>
          <p:spPr>
            <a:xfrm rot="5400000">
              <a:off x="1057875" y="8241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0" name="Google Shape;2550;p35"/>
            <p:cNvSpPr/>
            <p:nvPr/>
          </p:nvSpPr>
          <p:spPr>
            <a:xfrm rot="5400000">
              <a:off x="1057875" y="9407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1" name="Google Shape;2551;p35"/>
            <p:cNvSpPr/>
            <p:nvPr/>
          </p:nvSpPr>
          <p:spPr>
            <a:xfrm rot="5400000">
              <a:off x="1057875" y="10572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2" name="Google Shape;2552;p35"/>
            <p:cNvSpPr/>
            <p:nvPr/>
          </p:nvSpPr>
          <p:spPr>
            <a:xfrm rot="5400000">
              <a:off x="1057875" y="11737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3" name="Google Shape;2553;p35"/>
            <p:cNvSpPr/>
            <p:nvPr/>
          </p:nvSpPr>
          <p:spPr>
            <a:xfrm rot="5400000">
              <a:off x="1057875" y="12902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4" name="Google Shape;2554;p35"/>
            <p:cNvSpPr/>
            <p:nvPr/>
          </p:nvSpPr>
          <p:spPr>
            <a:xfrm rot="5400000">
              <a:off x="964150" y="7076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5" name="Google Shape;2555;p35"/>
            <p:cNvSpPr/>
            <p:nvPr/>
          </p:nvSpPr>
          <p:spPr>
            <a:xfrm rot="5400000">
              <a:off x="964150" y="8241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6" name="Google Shape;2556;p35"/>
            <p:cNvSpPr/>
            <p:nvPr/>
          </p:nvSpPr>
          <p:spPr>
            <a:xfrm rot="5400000">
              <a:off x="964150" y="9407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7" name="Google Shape;2557;p35"/>
            <p:cNvSpPr/>
            <p:nvPr/>
          </p:nvSpPr>
          <p:spPr>
            <a:xfrm rot="5400000">
              <a:off x="964150" y="10572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8" name="Google Shape;2558;p35"/>
            <p:cNvSpPr/>
            <p:nvPr/>
          </p:nvSpPr>
          <p:spPr>
            <a:xfrm rot="5400000">
              <a:off x="964150" y="11737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9" name="Google Shape;2559;p35"/>
            <p:cNvSpPr/>
            <p:nvPr/>
          </p:nvSpPr>
          <p:spPr>
            <a:xfrm rot="5400000">
              <a:off x="964150" y="12902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0" name="Google Shape;2560;p35"/>
            <p:cNvSpPr/>
            <p:nvPr/>
          </p:nvSpPr>
          <p:spPr>
            <a:xfrm rot="5400000">
              <a:off x="870413" y="7076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1" name="Google Shape;2561;p35"/>
            <p:cNvSpPr/>
            <p:nvPr/>
          </p:nvSpPr>
          <p:spPr>
            <a:xfrm rot="5400000">
              <a:off x="870413" y="8241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2" name="Google Shape;2562;p35"/>
            <p:cNvSpPr/>
            <p:nvPr/>
          </p:nvSpPr>
          <p:spPr>
            <a:xfrm rot="5400000">
              <a:off x="870413" y="94071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3" name="Google Shape;2563;p35"/>
            <p:cNvSpPr/>
            <p:nvPr/>
          </p:nvSpPr>
          <p:spPr>
            <a:xfrm rot="5400000">
              <a:off x="870413" y="105723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4" name="Google Shape;2564;p35"/>
            <p:cNvSpPr/>
            <p:nvPr/>
          </p:nvSpPr>
          <p:spPr>
            <a:xfrm rot="5400000">
              <a:off x="870413" y="1173763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5" name="Google Shape;2565;p35"/>
            <p:cNvSpPr/>
            <p:nvPr/>
          </p:nvSpPr>
          <p:spPr>
            <a:xfrm rot="5400000">
              <a:off x="870413" y="1290288"/>
              <a:ext cx="37500" cy="37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2">
  <p:cSld name="CUSTOM_23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36"/>
          <p:cNvSpPr/>
          <p:nvPr/>
        </p:nvSpPr>
        <p:spPr>
          <a:xfrm>
            <a:off x="283025" y="921025"/>
            <a:ext cx="7764600" cy="41187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68" name="Google Shape;2568;p36"/>
          <p:cNvSpPr/>
          <p:nvPr/>
        </p:nvSpPr>
        <p:spPr>
          <a:xfrm>
            <a:off x="497225" y="726925"/>
            <a:ext cx="7737000" cy="41004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69" name="Google Shape;2569;p36"/>
          <p:cNvSpPr/>
          <p:nvPr/>
        </p:nvSpPr>
        <p:spPr>
          <a:xfrm>
            <a:off x="717450" y="540000"/>
            <a:ext cx="7708200" cy="4063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70" name="Google Shape;2570;p36"/>
          <p:cNvSpPr/>
          <p:nvPr/>
        </p:nvSpPr>
        <p:spPr>
          <a:xfrm>
            <a:off x="720000" y="540000"/>
            <a:ext cx="3198600" cy="40635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71" name="Google Shape;2571;p36"/>
          <p:cNvSpPr txBox="1"/>
          <p:nvPr>
            <p:ph type="title"/>
          </p:nvPr>
        </p:nvSpPr>
        <p:spPr>
          <a:xfrm>
            <a:off x="720000" y="540000"/>
            <a:ext cx="2132400" cy="21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572" name="Google Shape;2572;p36"/>
          <p:cNvGrpSpPr/>
          <p:nvPr/>
        </p:nvGrpSpPr>
        <p:grpSpPr>
          <a:xfrm>
            <a:off x="8514970" y="283313"/>
            <a:ext cx="500507" cy="157674"/>
            <a:chOff x="1489842" y="2250175"/>
            <a:chExt cx="4263261" cy="1343050"/>
          </a:xfrm>
        </p:grpSpPr>
        <p:sp>
          <p:nvSpPr>
            <p:cNvPr id="2573" name="Google Shape;2573;p36"/>
            <p:cNvSpPr/>
            <p:nvPr/>
          </p:nvSpPr>
          <p:spPr>
            <a:xfrm>
              <a:off x="1545357" y="2319250"/>
              <a:ext cx="4152122" cy="1204900"/>
            </a:xfrm>
            <a:custGeom>
              <a:avLst/>
              <a:gdLst/>
              <a:ahLst/>
              <a:cxnLst/>
              <a:rect l="l" t="t" r="r" b="b"/>
              <a:pathLst>
                <a:path w="996908" h="48196" extrusionOk="0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4" name="Google Shape;2574;p36"/>
            <p:cNvSpPr/>
            <p:nvPr/>
          </p:nvSpPr>
          <p:spPr>
            <a:xfrm>
              <a:off x="1489842" y="2250175"/>
              <a:ext cx="4263261" cy="1343050"/>
            </a:xfrm>
            <a:custGeom>
              <a:avLst/>
              <a:gdLst/>
              <a:ahLst/>
              <a:cxnLst/>
              <a:rect l="l" t="t" r="r" b="b"/>
              <a:pathLst>
                <a:path w="1023592" h="53722" extrusionOk="0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575" name="Google Shape;2575;p36"/>
          <p:cNvSpPr/>
          <p:nvPr/>
        </p:nvSpPr>
        <p:spPr>
          <a:xfrm flipH="1">
            <a:off x="8234213" y="4763925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76" name="Google Shape;2576;p36"/>
          <p:cNvSpPr/>
          <p:nvPr/>
        </p:nvSpPr>
        <p:spPr>
          <a:xfrm>
            <a:off x="4492183" y="50309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77" name="Google Shape;2577;p36"/>
          <p:cNvSpPr/>
          <p:nvPr/>
        </p:nvSpPr>
        <p:spPr>
          <a:xfrm>
            <a:off x="2852400" y="540000"/>
            <a:ext cx="1066200" cy="2150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78" name="Google Shape;2578;p36"/>
          <p:cNvSpPr/>
          <p:nvPr/>
        </p:nvSpPr>
        <p:spPr>
          <a:xfrm>
            <a:off x="3093975" y="726925"/>
            <a:ext cx="583050" cy="7986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Montserrat;600"/>
              </a:rPr>
              <a:t>F</a:t>
            </a:r>
            <a:endParaRPr b="0" i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lt2"/>
              </a:solidFill>
              <a:latin typeface="Montserrat;600"/>
            </a:endParaRPr>
          </a:p>
        </p:txBody>
      </p:sp>
      <p:sp>
        <p:nvSpPr>
          <p:cNvPr id="2579" name="Google Shape;2579;p36"/>
          <p:cNvSpPr/>
          <p:nvPr/>
        </p:nvSpPr>
        <p:spPr>
          <a:xfrm rot="10800000" flipH="1">
            <a:off x="720000" y="2690169"/>
            <a:ext cx="3198600" cy="1909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580" name="Google Shape;2580;p36"/>
          <p:cNvGrpSpPr/>
          <p:nvPr/>
        </p:nvGrpSpPr>
        <p:grpSpPr>
          <a:xfrm>
            <a:off x="2950450" y="1718563"/>
            <a:ext cx="881038" cy="853175"/>
            <a:chOff x="2995950" y="-2004350"/>
            <a:chExt cx="881038" cy="853175"/>
          </a:xfrm>
        </p:grpSpPr>
        <p:sp>
          <p:nvSpPr>
            <p:cNvPr id="2581" name="Google Shape;2581;p36"/>
            <p:cNvSpPr/>
            <p:nvPr/>
          </p:nvSpPr>
          <p:spPr>
            <a:xfrm rot="5400000">
              <a:off x="3839488" y="-200435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2" name="Google Shape;2582;p36"/>
            <p:cNvSpPr/>
            <p:nvPr/>
          </p:nvSpPr>
          <p:spPr>
            <a:xfrm rot="5400000">
              <a:off x="3839488" y="-188782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3" name="Google Shape;2583;p36"/>
            <p:cNvSpPr/>
            <p:nvPr/>
          </p:nvSpPr>
          <p:spPr>
            <a:xfrm rot="5400000">
              <a:off x="3839488" y="-177130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4" name="Google Shape;2584;p36"/>
            <p:cNvSpPr/>
            <p:nvPr/>
          </p:nvSpPr>
          <p:spPr>
            <a:xfrm rot="5400000">
              <a:off x="3839488" y="-165477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5" name="Google Shape;2585;p36"/>
            <p:cNvSpPr/>
            <p:nvPr/>
          </p:nvSpPr>
          <p:spPr>
            <a:xfrm rot="5400000">
              <a:off x="3839488" y="-153825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6" name="Google Shape;2586;p36"/>
            <p:cNvSpPr/>
            <p:nvPr/>
          </p:nvSpPr>
          <p:spPr>
            <a:xfrm rot="5400000">
              <a:off x="3839488" y="-142172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7" name="Google Shape;2587;p36"/>
            <p:cNvSpPr/>
            <p:nvPr/>
          </p:nvSpPr>
          <p:spPr>
            <a:xfrm rot="5400000">
              <a:off x="3839488" y="-130520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8" name="Google Shape;2588;p36"/>
            <p:cNvSpPr/>
            <p:nvPr/>
          </p:nvSpPr>
          <p:spPr>
            <a:xfrm rot="5400000">
              <a:off x="3839488" y="-118867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9" name="Google Shape;2589;p36"/>
            <p:cNvSpPr/>
            <p:nvPr/>
          </p:nvSpPr>
          <p:spPr>
            <a:xfrm rot="5400000">
              <a:off x="3745763" y="-200435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0" name="Google Shape;2590;p36"/>
            <p:cNvSpPr/>
            <p:nvPr/>
          </p:nvSpPr>
          <p:spPr>
            <a:xfrm rot="5400000">
              <a:off x="3745763" y="-188782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1" name="Google Shape;2591;p36"/>
            <p:cNvSpPr/>
            <p:nvPr/>
          </p:nvSpPr>
          <p:spPr>
            <a:xfrm rot="5400000">
              <a:off x="3745763" y="-177130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2" name="Google Shape;2592;p36"/>
            <p:cNvSpPr/>
            <p:nvPr/>
          </p:nvSpPr>
          <p:spPr>
            <a:xfrm rot="5400000">
              <a:off x="3745763" y="-165477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3" name="Google Shape;2593;p36"/>
            <p:cNvSpPr/>
            <p:nvPr/>
          </p:nvSpPr>
          <p:spPr>
            <a:xfrm rot="5400000">
              <a:off x="3745763" y="-153825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4" name="Google Shape;2594;p36"/>
            <p:cNvSpPr/>
            <p:nvPr/>
          </p:nvSpPr>
          <p:spPr>
            <a:xfrm rot="5400000">
              <a:off x="3745763" y="-142172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5" name="Google Shape;2595;p36"/>
            <p:cNvSpPr/>
            <p:nvPr/>
          </p:nvSpPr>
          <p:spPr>
            <a:xfrm rot="5400000">
              <a:off x="3745763" y="-130520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6" name="Google Shape;2596;p36"/>
            <p:cNvSpPr/>
            <p:nvPr/>
          </p:nvSpPr>
          <p:spPr>
            <a:xfrm rot="5400000">
              <a:off x="3745763" y="-118867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7" name="Google Shape;2597;p36"/>
            <p:cNvSpPr/>
            <p:nvPr/>
          </p:nvSpPr>
          <p:spPr>
            <a:xfrm rot="5400000">
              <a:off x="3652038" y="-200435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8" name="Google Shape;2598;p36"/>
            <p:cNvSpPr/>
            <p:nvPr/>
          </p:nvSpPr>
          <p:spPr>
            <a:xfrm rot="5400000">
              <a:off x="3652038" y="-188782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9" name="Google Shape;2599;p36"/>
            <p:cNvSpPr/>
            <p:nvPr/>
          </p:nvSpPr>
          <p:spPr>
            <a:xfrm rot="5400000">
              <a:off x="3652038" y="-177130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0" name="Google Shape;2600;p36"/>
            <p:cNvSpPr/>
            <p:nvPr/>
          </p:nvSpPr>
          <p:spPr>
            <a:xfrm rot="5400000">
              <a:off x="3652038" y="-165477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1" name="Google Shape;2601;p36"/>
            <p:cNvSpPr/>
            <p:nvPr/>
          </p:nvSpPr>
          <p:spPr>
            <a:xfrm rot="5400000">
              <a:off x="3652038" y="-153825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2" name="Google Shape;2602;p36"/>
            <p:cNvSpPr/>
            <p:nvPr/>
          </p:nvSpPr>
          <p:spPr>
            <a:xfrm rot="5400000">
              <a:off x="3652038" y="-142172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3" name="Google Shape;2603;p36"/>
            <p:cNvSpPr/>
            <p:nvPr/>
          </p:nvSpPr>
          <p:spPr>
            <a:xfrm rot="5400000">
              <a:off x="3652038" y="-130520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4" name="Google Shape;2604;p36"/>
            <p:cNvSpPr/>
            <p:nvPr/>
          </p:nvSpPr>
          <p:spPr>
            <a:xfrm rot="5400000">
              <a:off x="3652038" y="-118867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5" name="Google Shape;2605;p36"/>
            <p:cNvSpPr/>
            <p:nvPr/>
          </p:nvSpPr>
          <p:spPr>
            <a:xfrm rot="5400000">
              <a:off x="3558313" y="-200435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6" name="Google Shape;2606;p36"/>
            <p:cNvSpPr/>
            <p:nvPr/>
          </p:nvSpPr>
          <p:spPr>
            <a:xfrm rot="5400000">
              <a:off x="3558313" y="-188782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7" name="Google Shape;2607;p36"/>
            <p:cNvSpPr/>
            <p:nvPr/>
          </p:nvSpPr>
          <p:spPr>
            <a:xfrm rot="5400000">
              <a:off x="3558313" y="-177130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8" name="Google Shape;2608;p36"/>
            <p:cNvSpPr/>
            <p:nvPr/>
          </p:nvSpPr>
          <p:spPr>
            <a:xfrm rot="5400000">
              <a:off x="3558313" y="-165477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9" name="Google Shape;2609;p36"/>
            <p:cNvSpPr/>
            <p:nvPr/>
          </p:nvSpPr>
          <p:spPr>
            <a:xfrm rot="5400000">
              <a:off x="3558313" y="-153825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0" name="Google Shape;2610;p36"/>
            <p:cNvSpPr/>
            <p:nvPr/>
          </p:nvSpPr>
          <p:spPr>
            <a:xfrm rot="5400000">
              <a:off x="3558313" y="-142172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1" name="Google Shape;2611;p36"/>
            <p:cNvSpPr/>
            <p:nvPr/>
          </p:nvSpPr>
          <p:spPr>
            <a:xfrm rot="5400000">
              <a:off x="3558313" y="-130520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2" name="Google Shape;2612;p36"/>
            <p:cNvSpPr/>
            <p:nvPr/>
          </p:nvSpPr>
          <p:spPr>
            <a:xfrm rot="5400000">
              <a:off x="3558313" y="-118867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3" name="Google Shape;2613;p36"/>
            <p:cNvSpPr/>
            <p:nvPr/>
          </p:nvSpPr>
          <p:spPr>
            <a:xfrm rot="5400000">
              <a:off x="3464575" y="-200435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4" name="Google Shape;2614;p36"/>
            <p:cNvSpPr/>
            <p:nvPr/>
          </p:nvSpPr>
          <p:spPr>
            <a:xfrm rot="5400000">
              <a:off x="3464575" y="-188782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5" name="Google Shape;2615;p36"/>
            <p:cNvSpPr/>
            <p:nvPr/>
          </p:nvSpPr>
          <p:spPr>
            <a:xfrm rot="5400000">
              <a:off x="3464575" y="-177130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6" name="Google Shape;2616;p36"/>
            <p:cNvSpPr/>
            <p:nvPr/>
          </p:nvSpPr>
          <p:spPr>
            <a:xfrm rot="5400000">
              <a:off x="3464575" y="-165477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7" name="Google Shape;2617;p36"/>
            <p:cNvSpPr/>
            <p:nvPr/>
          </p:nvSpPr>
          <p:spPr>
            <a:xfrm rot="5400000">
              <a:off x="3464575" y="-153825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8" name="Google Shape;2618;p36"/>
            <p:cNvSpPr/>
            <p:nvPr/>
          </p:nvSpPr>
          <p:spPr>
            <a:xfrm rot="5400000">
              <a:off x="3464575" y="-142172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9" name="Google Shape;2619;p36"/>
            <p:cNvSpPr/>
            <p:nvPr/>
          </p:nvSpPr>
          <p:spPr>
            <a:xfrm rot="5400000">
              <a:off x="3464575" y="-130520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0" name="Google Shape;2620;p36"/>
            <p:cNvSpPr/>
            <p:nvPr/>
          </p:nvSpPr>
          <p:spPr>
            <a:xfrm rot="5400000">
              <a:off x="3464575" y="-118867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1" name="Google Shape;2621;p36"/>
            <p:cNvSpPr/>
            <p:nvPr/>
          </p:nvSpPr>
          <p:spPr>
            <a:xfrm rot="5400000">
              <a:off x="3370850" y="-200435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2" name="Google Shape;2622;p36"/>
            <p:cNvSpPr/>
            <p:nvPr/>
          </p:nvSpPr>
          <p:spPr>
            <a:xfrm rot="5400000">
              <a:off x="3370850" y="-188782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3" name="Google Shape;2623;p36"/>
            <p:cNvSpPr/>
            <p:nvPr/>
          </p:nvSpPr>
          <p:spPr>
            <a:xfrm rot="5400000">
              <a:off x="3370850" y="-177130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4" name="Google Shape;2624;p36"/>
            <p:cNvSpPr/>
            <p:nvPr/>
          </p:nvSpPr>
          <p:spPr>
            <a:xfrm rot="5400000">
              <a:off x="3370850" y="-165477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5" name="Google Shape;2625;p36"/>
            <p:cNvSpPr/>
            <p:nvPr/>
          </p:nvSpPr>
          <p:spPr>
            <a:xfrm rot="5400000">
              <a:off x="3370850" y="-153825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6" name="Google Shape;2626;p36"/>
            <p:cNvSpPr/>
            <p:nvPr/>
          </p:nvSpPr>
          <p:spPr>
            <a:xfrm rot="5400000">
              <a:off x="3370850" y="-142172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7" name="Google Shape;2627;p36"/>
            <p:cNvSpPr/>
            <p:nvPr/>
          </p:nvSpPr>
          <p:spPr>
            <a:xfrm rot="5400000">
              <a:off x="3370850" y="-130520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8" name="Google Shape;2628;p36"/>
            <p:cNvSpPr/>
            <p:nvPr/>
          </p:nvSpPr>
          <p:spPr>
            <a:xfrm rot="5400000">
              <a:off x="3370850" y="-118867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9" name="Google Shape;2629;p36"/>
            <p:cNvSpPr/>
            <p:nvPr/>
          </p:nvSpPr>
          <p:spPr>
            <a:xfrm rot="5400000">
              <a:off x="3277125" y="-200435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0" name="Google Shape;2630;p36"/>
            <p:cNvSpPr/>
            <p:nvPr/>
          </p:nvSpPr>
          <p:spPr>
            <a:xfrm rot="5400000">
              <a:off x="3277125" y="-188782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1" name="Google Shape;2631;p36"/>
            <p:cNvSpPr/>
            <p:nvPr/>
          </p:nvSpPr>
          <p:spPr>
            <a:xfrm rot="5400000">
              <a:off x="3277125" y="-177130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2" name="Google Shape;2632;p36"/>
            <p:cNvSpPr/>
            <p:nvPr/>
          </p:nvSpPr>
          <p:spPr>
            <a:xfrm rot="5400000">
              <a:off x="3277125" y="-165477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3" name="Google Shape;2633;p36"/>
            <p:cNvSpPr/>
            <p:nvPr/>
          </p:nvSpPr>
          <p:spPr>
            <a:xfrm rot="5400000">
              <a:off x="3277125" y="-153825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4" name="Google Shape;2634;p36"/>
            <p:cNvSpPr/>
            <p:nvPr/>
          </p:nvSpPr>
          <p:spPr>
            <a:xfrm rot="5400000">
              <a:off x="3277125" y="-142172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5" name="Google Shape;2635;p36"/>
            <p:cNvSpPr/>
            <p:nvPr/>
          </p:nvSpPr>
          <p:spPr>
            <a:xfrm rot="5400000">
              <a:off x="3277125" y="-130520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6" name="Google Shape;2636;p36"/>
            <p:cNvSpPr/>
            <p:nvPr/>
          </p:nvSpPr>
          <p:spPr>
            <a:xfrm rot="5400000">
              <a:off x="3277125" y="-118867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7" name="Google Shape;2637;p36"/>
            <p:cNvSpPr/>
            <p:nvPr/>
          </p:nvSpPr>
          <p:spPr>
            <a:xfrm rot="5400000">
              <a:off x="3183400" y="-200435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8" name="Google Shape;2638;p36"/>
            <p:cNvSpPr/>
            <p:nvPr/>
          </p:nvSpPr>
          <p:spPr>
            <a:xfrm rot="5400000">
              <a:off x="3183400" y="-188782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9" name="Google Shape;2639;p36"/>
            <p:cNvSpPr/>
            <p:nvPr/>
          </p:nvSpPr>
          <p:spPr>
            <a:xfrm rot="5400000">
              <a:off x="3183400" y="-177130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0" name="Google Shape;2640;p36"/>
            <p:cNvSpPr/>
            <p:nvPr/>
          </p:nvSpPr>
          <p:spPr>
            <a:xfrm rot="5400000">
              <a:off x="3183400" y="-165477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1" name="Google Shape;2641;p36"/>
            <p:cNvSpPr/>
            <p:nvPr/>
          </p:nvSpPr>
          <p:spPr>
            <a:xfrm rot="5400000">
              <a:off x="3183400" y="-153825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2" name="Google Shape;2642;p36"/>
            <p:cNvSpPr/>
            <p:nvPr/>
          </p:nvSpPr>
          <p:spPr>
            <a:xfrm rot="5400000">
              <a:off x="3183400" y="-142172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3" name="Google Shape;2643;p36"/>
            <p:cNvSpPr/>
            <p:nvPr/>
          </p:nvSpPr>
          <p:spPr>
            <a:xfrm rot="5400000">
              <a:off x="3183400" y="-130520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4" name="Google Shape;2644;p36"/>
            <p:cNvSpPr/>
            <p:nvPr/>
          </p:nvSpPr>
          <p:spPr>
            <a:xfrm rot="5400000">
              <a:off x="3183400" y="-118867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5" name="Google Shape;2645;p36"/>
            <p:cNvSpPr/>
            <p:nvPr/>
          </p:nvSpPr>
          <p:spPr>
            <a:xfrm rot="5400000">
              <a:off x="3089675" y="-200435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6" name="Google Shape;2646;p36"/>
            <p:cNvSpPr/>
            <p:nvPr/>
          </p:nvSpPr>
          <p:spPr>
            <a:xfrm rot="5400000">
              <a:off x="3089675" y="-188782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7" name="Google Shape;2647;p36"/>
            <p:cNvSpPr/>
            <p:nvPr/>
          </p:nvSpPr>
          <p:spPr>
            <a:xfrm rot="5400000">
              <a:off x="3089675" y="-177130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8" name="Google Shape;2648;p36"/>
            <p:cNvSpPr/>
            <p:nvPr/>
          </p:nvSpPr>
          <p:spPr>
            <a:xfrm rot="5400000">
              <a:off x="3089675" y="-165477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9" name="Google Shape;2649;p36"/>
            <p:cNvSpPr/>
            <p:nvPr/>
          </p:nvSpPr>
          <p:spPr>
            <a:xfrm rot="5400000">
              <a:off x="3089675" y="-153825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0" name="Google Shape;2650;p36"/>
            <p:cNvSpPr/>
            <p:nvPr/>
          </p:nvSpPr>
          <p:spPr>
            <a:xfrm rot="5400000">
              <a:off x="3089675" y="-142172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1" name="Google Shape;2651;p36"/>
            <p:cNvSpPr/>
            <p:nvPr/>
          </p:nvSpPr>
          <p:spPr>
            <a:xfrm rot="5400000">
              <a:off x="3089675" y="-130520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2" name="Google Shape;2652;p36"/>
            <p:cNvSpPr/>
            <p:nvPr/>
          </p:nvSpPr>
          <p:spPr>
            <a:xfrm rot="5400000">
              <a:off x="3089675" y="-118867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3" name="Google Shape;2653;p36"/>
            <p:cNvSpPr/>
            <p:nvPr/>
          </p:nvSpPr>
          <p:spPr>
            <a:xfrm rot="5400000">
              <a:off x="2995950" y="-200435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4" name="Google Shape;2654;p36"/>
            <p:cNvSpPr/>
            <p:nvPr/>
          </p:nvSpPr>
          <p:spPr>
            <a:xfrm rot="5400000">
              <a:off x="2995950" y="-188782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5" name="Google Shape;2655;p36"/>
            <p:cNvSpPr/>
            <p:nvPr/>
          </p:nvSpPr>
          <p:spPr>
            <a:xfrm rot="5400000">
              <a:off x="2995950" y="-177130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6" name="Google Shape;2656;p36"/>
            <p:cNvSpPr/>
            <p:nvPr/>
          </p:nvSpPr>
          <p:spPr>
            <a:xfrm rot="5400000">
              <a:off x="2995950" y="-165477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7" name="Google Shape;2657;p36"/>
            <p:cNvSpPr/>
            <p:nvPr/>
          </p:nvSpPr>
          <p:spPr>
            <a:xfrm rot="5400000">
              <a:off x="2995950" y="-153825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8" name="Google Shape;2658;p36"/>
            <p:cNvSpPr/>
            <p:nvPr/>
          </p:nvSpPr>
          <p:spPr>
            <a:xfrm rot="5400000">
              <a:off x="2995950" y="-142172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9" name="Google Shape;2659;p36"/>
            <p:cNvSpPr/>
            <p:nvPr/>
          </p:nvSpPr>
          <p:spPr>
            <a:xfrm rot="5400000">
              <a:off x="2995950" y="-1305200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0" name="Google Shape;2660;p36"/>
            <p:cNvSpPr/>
            <p:nvPr/>
          </p:nvSpPr>
          <p:spPr>
            <a:xfrm rot="5400000">
              <a:off x="2995950" y="-1188675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3">
  <p:cSld name="CUSTOM_24">
    <p:spTree>
      <p:nvGrpSpPr>
        <p:cNvPr id="2661" name="Shape 2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" name="Google Shape;2662;p37"/>
          <p:cNvSpPr/>
          <p:nvPr/>
        </p:nvSpPr>
        <p:spPr>
          <a:xfrm>
            <a:off x="283025" y="921025"/>
            <a:ext cx="7764600" cy="41187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63" name="Google Shape;2663;p37"/>
          <p:cNvSpPr/>
          <p:nvPr/>
        </p:nvSpPr>
        <p:spPr>
          <a:xfrm>
            <a:off x="497225" y="726925"/>
            <a:ext cx="7737000" cy="41004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64" name="Google Shape;2664;p37"/>
          <p:cNvSpPr/>
          <p:nvPr/>
        </p:nvSpPr>
        <p:spPr>
          <a:xfrm>
            <a:off x="717450" y="540000"/>
            <a:ext cx="7708200" cy="4063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65" name="Google Shape;2665;p37"/>
          <p:cNvSpPr/>
          <p:nvPr/>
        </p:nvSpPr>
        <p:spPr>
          <a:xfrm>
            <a:off x="4116600" y="540000"/>
            <a:ext cx="4307400" cy="7167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66" name="Google Shape;2666;p37"/>
          <p:cNvSpPr txBox="1"/>
          <p:nvPr>
            <p:ph type="title"/>
          </p:nvPr>
        </p:nvSpPr>
        <p:spPr>
          <a:xfrm>
            <a:off x="4116575" y="548725"/>
            <a:ext cx="4307400" cy="7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667" name="Google Shape;2667;p37"/>
          <p:cNvGrpSpPr/>
          <p:nvPr/>
        </p:nvGrpSpPr>
        <p:grpSpPr>
          <a:xfrm>
            <a:off x="155695" y="461163"/>
            <a:ext cx="500507" cy="157674"/>
            <a:chOff x="1489842" y="2250175"/>
            <a:chExt cx="4263261" cy="1343050"/>
          </a:xfrm>
        </p:grpSpPr>
        <p:sp>
          <p:nvSpPr>
            <p:cNvPr id="2668" name="Google Shape;2668;p37"/>
            <p:cNvSpPr/>
            <p:nvPr/>
          </p:nvSpPr>
          <p:spPr>
            <a:xfrm>
              <a:off x="1545357" y="2319250"/>
              <a:ext cx="4152122" cy="1204900"/>
            </a:xfrm>
            <a:custGeom>
              <a:avLst/>
              <a:gdLst/>
              <a:ahLst/>
              <a:cxnLst/>
              <a:rect l="l" t="t" r="r" b="b"/>
              <a:pathLst>
                <a:path w="996908" h="48196" extrusionOk="0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9" name="Google Shape;2669;p37"/>
            <p:cNvSpPr/>
            <p:nvPr/>
          </p:nvSpPr>
          <p:spPr>
            <a:xfrm>
              <a:off x="1489842" y="2250175"/>
              <a:ext cx="4263261" cy="1343050"/>
            </a:xfrm>
            <a:custGeom>
              <a:avLst/>
              <a:gdLst/>
              <a:ahLst/>
              <a:cxnLst/>
              <a:rect l="l" t="t" r="r" b="b"/>
              <a:pathLst>
                <a:path w="1023592" h="53722" extrusionOk="0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670" name="Google Shape;2670;p37"/>
          <p:cNvSpPr/>
          <p:nvPr/>
        </p:nvSpPr>
        <p:spPr>
          <a:xfrm>
            <a:off x="8264758" y="146584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71" name="Google Shape;2671;p37"/>
          <p:cNvSpPr/>
          <p:nvPr/>
        </p:nvSpPr>
        <p:spPr>
          <a:xfrm>
            <a:off x="6185350" y="2622025"/>
            <a:ext cx="2238900" cy="1981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72" name="Google Shape;2672;p37"/>
          <p:cNvSpPr/>
          <p:nvPr/>
        </p:nvSpPr>
        <p:spPr>
          <a:xfrm>
            <a:off x="6859915" y="3127488"/>
            <a:ext cx="889784" cy="9705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4"/>
                </a:solidFill>
                <a:latin typeface="Montserrat;600"/>
              </a:rPr>
              <a:t>G</a:t>
            </a:r>
            <a:endParaRPr b="0" i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accent4"/>
              </a:solidFill>
              <a:latin typeface="Montserrat;600"/>
            </a:endParaRPr>
          </a:p>
        </p:txBody>
      </p:sp>
      <p:sp>
        <p:nvSpPr>
          <p:cNvPr id="2673" name="Google Shape;2673;p37"/>
          <p:cNvSpPr/>
          <p:nvPr/>
        </p:nvSpPr>
        <p:spPr>
          <a:xfrm>
            <a:off x="720000" y="540000"/>
            <a:ext cx="3396600" cy="716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74" name="Google Shape;2674;p37"/>
          <p:cNvSpPr/>
          <p:nvPr/>
        </p:nvSpPr>
        <p:spPr>
          <a:xfrm>
            <a:off x="720000" y="1901100"/>
            <a:ext cx="7708200" cy="720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4">
  <p:cSld name="CUSTOM_25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38"/>
          <p:cNvSpPr/>
          <p:nvPr/>
        </p:nvSpPr>
        <p:spPr>
          <a:xfrm>
            <a:off x="283025" y="921025"/>
            <a:ext cx="7764600" cy="41187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77" name="Google Shape;2677;p38"/>
          <p:cNvSpPr/>
          <p:nvPr/>
        </p:nvSpPr>
        <p:spPr>
          <a:xfrm>
            <a:off x="497225" y="726925"/>
            <a:ext cx="7737000" cy="41004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78" name="Google Shape;2678;p38"/>
          <p:cNvSpPr/>
          <p:nvPr/>
        </p:nvSpPr>
        <p:spPr>
          <a:xfrm>
            <a:off x="717450" y="540000"/>
            <a:ext cx="7708200" cy="4063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79" name="Google Shape;2679;p38"/>
          <p:cNvSpPr/>
          <p:nvPr/>
        </p:nvSpPr>
        <p:spPr>
          <a:xfrm>
            <a:off x="720000" y="540000"/>
            <a:ext cx="7704000" cy="12507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80" name="Google Shape;2680;p38"/>
          <p:cNvSpPr txBox="1"/>
          <p:nvPr>
            <p:ph type="title"/>
          </p:nvPr>
        </p:nvSpPr>
        <p:spPr>
          <a:xfrm>
            <a:off x="720000" y="540000"/>
            <a:ext cx="24993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681" name="Google Shape;2681;p38"/>
          <p:cNvGrpSpPr/>
          <p:nvPr/>
        </p:nvGrpSpPr>
        <p:grpSpPr>
          <a:xfrm>
            <a:off x="8482870" y="89813"/>
            <a:ext cx="500507" cy="157674"/>
            <a:chOff x="1489842" y="2250175"/>
            <a:chExt cx="4263261" cy="1343050"/>
          </a:xfrm>
        </p:grpSpPr>
        <p:sp>
          <p:nvSpPr>
            <p:cNvPr id="2682" name="Google Shape;2682;p38"/>
            <p:cNvSpPr/>
            <p:nvPr/>
          </p:nvSpPr>
          <p:spPr>
            <a:xfrm>
              <a:off x="1545357" y="2319250"/>
              <a:ext cx="4152122" cy="1204900"/>
            </a:xfrm>
            <a:custGeom>
              <a:avLst/>
              <a:gdLst/>
              <a:ahLst/>
              <a:cxnLst/>
              <a:rect l="l" t="t" r="r" b="b"/>
              <a:pathLst>
                <a:path w="996908" h="48196" extrusionOk="0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3" name="Google Shape;2683;p38"/>
            <p:cNvSpPr/>
            <p:nvPr/>
          </p:nvSpPr>
          <p:spPr>
            <a:xfrm>
              <a:off x="1489842" y="2250175"/>
              <a:ext cx="4263261" cy="1343050"/>
            </a:xfrm>
            <a:custGeom>
              <a:avLst/>
              <a:gdLst/>
              <a:ahLst/>
              <a:cxnLst/>
              <a:rect l="l" t="t" r="r" b="b"/>
              <a:pathLst>
                <a:path w="1023592" h="53722" extrusionOk="0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684" name="Google Shape;2684;p38"/>
          <p:cNvSpPr/>
          <p:nvPr/>
        </p:nvSpPr>
        <p:spPr>
          <a:xfrm flipH="1">
            <a:off x="4364888" y="89825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85" name="Google Shape;2685;p38"/>
          <p:cNvSpPr/>
          <p:nvPr/>
        </p:nvSpPr>
        <p:spPr>
          <a:xfrm>
            <a:off x="246908" y="135859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6">
  <p:cSld name="CUSTOM_27">
    <p:spTree>
      <p:nvGrpSpPr>
        <p:cNvPr id="2686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Google Shape;2687;p39"/>
          <p:cNvSpPr/>
          <p:nvPr/>
        </p:nvSpPr>
        <p:spPr>
          <a:xfrm>
            <a:off x="283025" y="921025"/>
            <a:ext cx="7764600" cy="41187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88" name="Google Shape;2688;p39"/>
          <p:cNvSpPr/>
          <p:nvPr/>
        </p:nvSpPr>
        <p:spPr>
          <a:xfrm>
            <a:off x="497225" y="726925"/>
            <a:ext cx="7737000" cy="41004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89" name="Google Shape;2689;p39"/>
          <p:cNvSpPr/>
          <p:nvPr/>
        </p:nvSpPr>
        <p:spPr>
          <a:xfrm>
            <a:off x="719925" y="540000"/>
            <a:ext cx="7704000" cy="37833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90" name="Google Shape;2690;p39"/>
          <p:cNvSpPr/>
          <p:nvPr/>
        </p:nvSpPr>
        <p:spPr>
          <a:xfrm>
            <a:off x="720000" y="540000"/>
            <a:ext cx="3852000" cy="19119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91" name="Google Shape;2691;p39"/>
          <p:cNvSpPr/>
          <p:nvPr/>
        </p:nvSpPr>
        <p:spPr>
          <a:xfrm>
            <a:off x="720000" y="2451900"/>
            <a:ext cx="7704000" cy="21516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92" name="Google Shape;2692;p39"/>
          <p:cNvSpPr/>
          <p:nvPr/>
        </p:nvSpPr>
        <p:spPr>
          <a:xfrm>
            <a:off x="720000" y="540000"/>
            <a:ext cx="7704000" cy="6729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93" name="Google Shape;2693;p39"/>
          <p:cNvSpPr txBox="1"/>
          <p:nvPr>
            <p:ph type="title"/>
          </p:nvPr>
        </p:nvSpPr>
        <p:spPr>
          <a:xfrm>
            <a:off x="720000" y="540000"/>
            <a:ext cx="7704000" cy="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694" name="Google Shape;2694;p39"/>
          <p:cNvGrpSpPr/>
          <p:nvPr/>
        </p:nvGrpSpPr>
        <p:grpSpPr>
          <a:xfrm>
            <a:off x="5563220" y="89813"/>
            <a:ext cx="500507" cy="157674"/>
            <a:chOff x="1489842" y="2250175"/>
            <a:chExt cx="4263261" cy="1343050"/>
          </a:xfrm>
        </p:grpSpPr>
        <p:sp>
          <p:nvSpPr>
            <p:cNvPr id="2695" name="Google Shape;2695;p39"/>
            <p:cNvSpPr/>
            <p:nvPr/>
          </p:nvSpPr>
          <p:spPr>
            <a:xfrm>
              <a:off x="1545357" y="2319250"/>
              <a:ext cx="4152122" cy="1204900"/>
            </a:xfrm>
            <a:custGeom>
              <a:avLst/>
              <a:gdLst/>
              <a:ahLst/>
              <a:cxnLst/>
              <a:rect l="l" t="t" r="r" b="b"/>
              <a:pathLst>
                <a:path w="996908" h="48196" extrusionOk="0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6" name="Google Shape;2696;p39"/>
            <p:cNvSpPr/>
            <p:nvPr/>
          </p:nvSpPr>
          <p:spPr>
            <a:xfrm>
              <a:off x="1489842" y="2250175"/>
              <a:ext cx="4263261" cy="1343050"/>
            </a:xfrm>
            <a:custGeom>
              <a:avLst/>
              <a:gdLst/>
              <a:ahLst/>
              <a:cxnLst/>
              <a:rect l="l" t="t" r="r" b="b"/>
              <a:pathLst>
                <a:path w="1023592" h="53722" extrusionOk="0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697" name="Google Shape;2697;p39"/>
          <p:cNvSpPr/>
          <p:nvPr/>
        </p:nvSpPr>
        <p:spPr>
          <a:xfrm flipH="1">
            <a:off x="8234213" y="165200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98" name="Google Shape;2698;p39"/>
          <p:cNvSpPr/>
          <p:nvPr/>
        </p:nvSpPr>
        <p:spPr>
          <a:xfrm>
            <a:off x="118058" y="247484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7">
  <p:cSld name="CUSTOM_28">
    <p:spTree>
      <p:nvGrpSpPr>
        <p:cNvPr id="2699" name="Shape 2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0" name="Google Shape;2700;p40"/>
          <p:cNvSpPr/>
          <p:nvPr/>
        </p:nvSpPr>
        <p:spPr>
          <a:xfrm>
            <a:off x="283025" y="921025"/>
            <a:ext cx="7764600" cy="41187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01" name="Google Shape;2701;p40"/>
          <p:cNvSpPr/>
          <p:nvPr/>
        </p:nvSpPr>
        <p:spPr>
          <a:xfrm>
            <a:off x="497225" y="726925"/>
            <a:ext cx="7737000" cy="41004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02" name="Google Shape;2702;p40"/>
          <p:cNvSpPr/>
          <p:nvPr/>
        </p:nvSpPr>
        <p:spPr>
          <a:xfrm>
            <a:off x="720000" y="2451900"/>
            <a:ext cx="7704000" cy="21516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03" name="Google Shape;2703;p40"/>
          <p:cNvSpPr/>
          <p:nvPr/>
        </p:nvSpPr>
        <p:spPr>
          <a:xfrm>
            <a:off x="720000" y="540000"/>
            <a:ext cx="7704000" cy="37833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04" name="Google Shape;2704;p40"/>
          <p:cNvSpPr/>
          <p:nvPr/>
        </p:nvSpPr>
        <p:spPr>
          <a:xfrm>
            <a:off x="720000" y="540000"/>
            <a:ext cx="7704000" cy="10989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05" name="Google Shape;2705;p40"/>
          <p:cNvSpPr/>
          <p:nvPr/>
        </p:nvSpPr>
        <p:spPr>
          <a:xfrm>
            <a:off x="5685300" y="540000"/>
            <a:ext cx="2738700" cy="37833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06" name="Google Shape;2706;p40"/>
          <p:cNvSpPr txBox="1"/>
          <p:nvPr>
            <p:ph type="title"/>
          </p:nvPr>
        </p:nvSpPr>
        <p:spPr>
          <a:xfrm>
            <a:off x="5685300" y="540000"/>
            <a:ext cx="2726700" cy="27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707" name="Google Shape;2707;p40"/>
          <p:cNvGrpSpPr/>
          <p:nvPr/>
        </p:nvGrpSpPr>
        <p:grpSpPr>
          <a:xfrm>
            <a:off x="64145" y="463788"/>
            <a:ext cx="500507" cy="157674"/>
            <a:chOff x="1489842" y="2250175"/>
            <a:chExt cx="4263261" cy="1343050"/>
          </a:xfrm>
        </p:grpSpPr>
        <p:sp>
          <p:nvSpPr>
            <p:cNvPr id="2708" name="Google Shape;2708;p40"/>
            <p:cNvSpPr/>
            <p:nvPr/>
          </p:nvSpPr>
          <p:spPr>
            <a:xfrm>
              <a:off x="1545357" y="2319250"/>
              <a:ext cx="4152122" cy="1204900"/>
            </a:xfrm>
            <a:custGeom>
              <a:avLst/>
              <a:gdLst/>
              <a:ahLst/>
              <a:cxnLst/>
              <a:rect l="l" t="t" r="r" b="b"/>
              <a:pathLst>
                <a:path w="996908" h="48196" extrusionOk="0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9" name="Google Shape;2709;p40"/>
            <p:cNvSpPr/>
            <p:nvPr/>
          </p:nvSpPr>
          <p:spPr>
            <a:xfrm>
              <a:off x="1489842" y="2250175"/>
              <a:ext cx="4263261" cy="1343050"/>
            </a:xfrm>
            <a:custGeom>
              <a:avLst/>
              <a:gdLst/>
              <a:ahLst/>
              <a:cxnLst/>
              <a:rect l="l" t="t" r="r" b="b"/>
              <a:pathLst>
                <a:path w="1023592" h="53722" extrusionOk="0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10" name="Google Shape;2710;p40"/>
          <p:cNvSpPr/>
          <p:nvPr/>
        </p:nvSpPr>
        <p:spPr>
          <a:xfrm flipH="1">
            <a:off x="8172213" y="4721125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11" name="Google Shape;2711;p40"/>
          <p:cNvSpPr/>
          <p:nvPr/>
        </p:nvSpPr>
        <p:spPr>
          <a:xfrm>
            <a:off x="1529758" y="50309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712" name="Google Shape;2712;p40"/>
          <p:cNvGrpSpPr/>
          <p:nvPr/>
        </p:nvGrpSpPr>
        <p:grpSpPr>
          <a:xfrm>
            <a:off x="5765938" y="3312663"/>
            <a:ext cx="2565425" cy="853175"/>
            <a:chOff x="1032538" y="1565638"/>
            <a:chExt cx="2565425" cy="853175"/>
          </a:xfrm>
        </p:grpSpPr>
        <p:sp>
          <p:nvSpPr>
            <p:cNvPr id="2713" name="Google Shape;2713;p40"/>
            <p:cNvSpPr/>
            <p:nvPr/>
          </p:nvSpPr>
          <p:spPr>
            <a:xfrm rot="5400000">
              <a:off x="3560463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4" name="Google Shape;2714;p40"/>
            <p:cNvSpPr/>
            <p:nvPr/>
          </p:nvSpPr>
          <p:spPr>
            <a:xfrm rot="5400000">
              <a:off x="3560463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5" name="Google Shape;2715;p40"/>
            <p:cNvSpPr/>
            <p:nvPr/>
          </p:nvSpPr>
          <p:spPr>
            <a:xfrm rot="5400000">
              <a:off x="3560463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6" name="Google Shape;2716;p40"/>
            <p:cNvSpPr/>
            <p:nvPr/>
          </p:nvSpPr>
          <p:spPr>
            <a:xfrm rot="5400000">
              <a:off x="3560463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7" name="Google Shape;2717;p40"/>
            <p:cNvSpPr/>
            <p:nvPr/>
          </p:nvSpPr>
          <p:spPr>
            <a:xfrm rot="5400000">
              <a:off x="3560463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8" name="Google Shape;2718;p40"/>
            <p:cNvSpPr/>
            <p:nvPr/>
          </p:nvSpPr>
          <p:spPr>
            <a:xfrm rot="5400000">
              <a:off x="3560463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9" name="Google Shape;2719;p40"/>
            <p:cNvSpPr/>
            <p:nvPr/>
          </p:nvSpPr>
          <p:spPr>
            <a:xfrm rot="5400000">
              <a:off x="3560463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0" name="Google Shape;2720;p40"/>
            <p:cNvSpPr/>
            <p:nvPr/>
          </p:nvSpPr>
          <p:spPr>
            <a:xfrm rot="5400000">
              <a:off x="3560463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1" name="Google Shape;2721;p40"/>
            <p:cNvSpPr/>
            <p:nvPr/>
          </p:nvSpPr>
          <p:spPr>
            <a:xfrm rot="5400000">
              <a:off x="3466738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2" name="Google Shape;2722;p40"/>
            <p:cNvSpPr/>
            <p:nvPr/>
          </p:nvSpPr>
          <p:spPr>
            <a:xfrm rot="5400000">
              <a:off x="3466738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3" name="Google Shape;2723;p40"/>
            <p:cNvSpPr/>
            <p:nvPr/>
          </p:nvSpPr>
          <p:spPr>
            <a:xfrm rot="5400000">
              <a:off x="3466738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4" name="Google Shape;2724;p40"/>
            <p:cNvSpPr/>
            <p:nvPr/>
          </p:nvSpPr>
          <p:spPr>
            <a:xfrm rot="5400000">
              <a:off x="3466738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5" name="Google Shape;2725;p40"/>
            <p:cNvSpPr/>
            <p:nvPr/>
          </p:nvSpPr>
          <p:spPr>
            <a:xfrm rot="5400000">
              <a:off x="3466738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6" name="Google Shape;2726;p40"/>
            <p:cNvSpPr/>
            <p:nvPr/>
          </p:nvSpPr>
          <p:spPr>
            <a:xfrm rot="5400000">
              <a:off x="3466738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7" name="Google Shape;2727;p40"/>
            <p:cNvSpPr/>
            <p:nvPr/>
          </p:nvSpPr>
          <p:spPr>
            <a:xfrm rot="5400000">
              <a:off x="3466738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8" name="Google Shape;2728;p40"/>
            <p:cNvSpPr/>
            <p:nvPr/>
          </p:nvSpPr>
          <p:spPr>
            <a:xfrm rot="5400000">
              <a:off x="3466738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9" name="Google Shape;2729;p40"/>
            <p:cNvSpPr/>
            <p:nvPr/>
          </p:nvSpPr>
          <p:spPr>
            <a:xfrm rot="5400000">
              <a:off x="3373013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0" name="Google Shape;2730;p40"/>
            <p:cNvSpPr/>
            <p:nvPr/>
          </p:nvSpPr>
          <p:spPr>
            <a:xfrm rot="5400000">
              <a:off x="3373013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1" name="Google Shape;2731;p40"/>
            <p:cNvSpPr/>
            <p:nvPr/>
          </p:nvSpPr>
          <p:spPr>
            <a:xfrm rot="5400000">
              <a:off x="3373013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2" name="Google Shape;2732;p40"/>
            <p:cNvSpPr/>
            <p:nvPr/>
          </p:nvSpPr>
          <p:spPr>
            <a:xfrm rot="5400000">
              <a:off x="3373013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3" name="Google Shape;2733;p40"/>
            <p:cNvSpPr/>
            <p:nvPr/>
          </p:nvSpPr>
          <p:spPr>
            <a:xfrm rot="5400000">
              <a:off x="3373013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4" name="Google Shape;2734;p40"/>
            <p:cNvSpPr/>
            <p:nvPr/>
          </p:nvSpPr>
          <p:spPr>
            <a:xfrm rot="5400000">
              <a:off x="3373013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5" name="Google Shape;2735;p40"/>
            <p:cNvSpPr/>
            <p:nvPr/>
          </p:nvSpPr>
          <p:spPr>
            <a:xfrm rot="5400000">
              <a:off x="3373013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6" name="Google Shape;2736;p40"/>
            <p:cNvSpPr/>
            <p:nvPr/>
          </p:nvSpPr>
          <p:spPr>
            <a:xfrm rot="5400000">
              <a:off x="3373013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7" name="Google Shape;2737;p40"/>
            <p:cNvSpPr/>
            <p:nvPr/>
          </p:nvSpPr>
          <p:spPr>
            <a:xfrm rot="5400000">
              <a:off x="3279288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8" name="Google Shape;2738;p40"/>
            <p:cNvSpPr/>
            <p:nvPr/>
          </p:nvSpPr>
          <p:spPr>
            <a:xfrm rot="5400000">
              <a:off x="3279288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9" name="Google Shape;2739;p40"/>
            <p:cNvSpPr/>
            <p:nvPr/>
          </p:nvSpPr>
          <p:spPr>
            <a:xfrm rot="5400000">
              <a:off x="3279288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0" name="Google Shape;2740;p40"/>
            <p:cNvSpPr/>
            <p:nvPr/>
          </p:nvSpPr>
          <p:spPr>
            <a:xfrm rot="5400000">
              <a:off x="3279288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1" name="Google Shape;2741;p40"/>
            <p:cNvSpPr/>
            <p:nvPr/>
          </p:nvSpPr>
          <p:spPr>
            <a:xfrm rot="5400000">
              <a:off x="3279288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2" name="Google Shape;2742;p40"/>
            <p:cNvSpPr/>
            <p:nvPr/>
          </p:nvSpPr>
          <p:spPr>
            <a:xfrm rot="5400000">
              <a:off x="3279288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3" name="Google Shape;2743;p40"/>
            <p:cNvSpPr/>
            <p:nvPr/>
          </p:nvSpPr>
          <p:spPr>
            <a:xfrm rot="5400000">
              <a:off x="3279288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4" name="Google Shape;2744;p40"/>
            <p:cNvSpPr/>
            <p:nvPr/>
          </p:nvSpPr>
          <p:spPr>
            <a:xfrm rot="5400000">
              <a:off x="3279288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5" name="Google Shape;2745;p40"/>
            <p:cNvSpPr/>
            <p:nvPr/>
          </p:nvSpPr>
          <p:spPr>
            <a:xfrm rot="5400000">
              <a:off x="3185563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6" name="Google Shape;2746;p40"/>
            <p:cNvSpPr/>
            <p:nvPr/>
          </p:nvSpPr>
          <p:spPr>
            <a:xfrm rot="5400000">
              <a:off x="3185563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7" name="Google Shape;2747;p40"/>
            <p:cNvSpPr/>
            <p:nvPr/>
          </p:nvSpPr>
          <p:spPr>
            <a:xfrm rot="5400000">
              <a:off x="3185563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8" name="Google Shape;2748;p40"/>
            <p:cNvSpPr/>
            <p:nvPr/>
          </p:nvSpPr>
          <p:spPr>
            <a:xfrm rot="5400000">
              <a:off x="3185563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9" name="Google Shape;2749;p40"/>
            <p:cNvSpPr/>
            <p:nvPr/>
          </p:nvSpPr>
          <p:spPr>
            <a:xfrm rot="5400000">
              <a:off x="3185563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0" name="Google Shape;2750;p40"/>
            <p:cNvSpPr/>
            <p:nvPr/>
          </p:nvSpPr>
          <p:spPr>
            <a:xfrm rot="5400000">
              <a:off x="3185563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1" name="Google Shape;2751;p40"/>
            <p:cNvSpPr/>
            <p:nvPr/>
          </p:nvSpPr>
          <p:spPr>
            <a:xfrm rot="5400000">
              <a:off x="3185563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2" name="Google Shape;2752;p40"/>
            <p:cNvSpPr/>
            <p:nvPr/>
          </p:nvSpPr>
          <p:spPr>
            <a:xfrm rot="5400000">
              <a:off x="3185563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3" name="Google Shape;2753;p40"/>
            <p:cNvSpPr/>
            <p:nvPr/>
          </p:nvSpPr>
          <p:spPr>
            <a:xfrm rot="5400000">
              <a:off x="3091838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4" name="Google Shape;2754;p40"/>
            <p:cNvSpPr/>
            <p:nvPr/>
          </p:nvSpPr>
          <p:spPr>
            <a:xfrm rot="5400000">
              <a:off x="3091838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5" name="Google Shape;2755;p40"/>
            <p:cNvSpPr/>
            <p:nvPr/>
          </p:nvSpPr>
          <p:spPr>
            <a:xfrm rot="5400000">
              <a:off x="3091838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6" name="Google Shape;2756;p40"/>
            <p:cNvSpPr/>
            <p:nvPr/>
          </p:nvSpPr>
          <p:spPr>
            <a:xfrm rot="5400000">
              <a:off x="3091838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7" name="Google Shape;2757;p40"/>
            <p:cNvSpPr/>
            <p:nvPr/>
          </p:nvSpPr>
          <p:spPr>
            <a:xfrm rot="5400000">
              <a:off x="3091838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8" name="Google Shape;2758;p40"/>
            <p:cNvSpPr/>
            <p:nvPr/>
          </p:nvSpPr>
          <p:spPr>
            <a:xfrm rot="5400000">
              <a:off x="3091838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9" name="Google Shape;2759;p40"/>
            <p:cNvSpPr/>
            <p:nvPr/>
          </p:nvSpPr>
          <p:spPr>
            <a:xfrm rot="5400000">
              <a:off x="3091838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0" name="Google Shape;2760;p40"/>
            <p:cNvSpPr/>
            <p:nvPr/>
          </p:nvSpPr>
          <p:spPr>
            <a:xfrm rot="5400000">
              <a:off x="3091838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1" name="Google Shape;2761;p40"/>
            <p:cNvSpPr/>
            <p:nvPr/>
          </p:nvSpPr>
          <p:spPr>
            <a:xfrm rot="5400000">
              <a:off x="2998113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2" name="Google Shape;2762;p40"/>
            <p:cNvSpPr/>
            <p:nvPr/>
          </p:nvSpPr>
          <p:spPr>
            <a:xfrm rot="5400000">
              <a:off x="2998113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3" name="Google Shape;2763;p40"/>
            <p:cNvSpPr/>
            <p:nvPr/>
          </p:nvSpPr>
          <p:spPr>
            <a:xfrm rot="5400000">
              <a:off x="2998113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4" name="Google Shape;2764;p40"/>
            <p:cNvSpPr/>
            <p:nvPr/>
          </p:nvSpPr>
          <p:spPr>
            <a:xfrm rot="5400000">
              <a:off x="2998113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5" name="Google Shape;2765;p40"/>
            <p:cNvSpPr/>
            <p:nvPr/>
          </p:nvSpPr>
          <p:spPr>
            <a:xfrm rot="5400000">
              <a:off x="2998113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6" name="Google Shape;2766;p40"/>
            <p:cNvSpPr/>
            <p:nvPr/>
          </p:nvSpPr>
          <p:spPr>
            <a:xfrm rot="5400000">
              <a:off x="2998113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7" name="Google Shape;2767;p40"/>
            <p:cNvSpPr/>
            <p:nvPr/>
          </p:nvSpPr>
          <p:spPr>
            <a:xfrm rot="5400000">
              <a:off x="2998113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8" name="Google Shape;2768;p40"/>
            <p:cNvSpPr/>
            <p:nvPr/>
          </p:nvSpPr>
          <p:spPr>
            <a:xfrm rot="5400000">
              <a:off x="2998113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9" name="Google Shape;2769;p40"/>
            <p:cNvSpPr/>
            <p:nvPr/>
          </p:nvSpPr>
          <p:spPr>
            <a:xfrm rot="5400000">
              <a:off x="2905713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0" name="Google Shape;2770;p40"/>
            <p:cNvSpPr/>
            <p:nvPr/>
          </p:nvSpPr>
          <p:spPr>
            <a:xfrm rot="5400000">
              <a:off x="2905713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1" name="Google Shape;2771;p40"/>
            <p:cNvSpPr/>
            <p:nvPr/>
          </p:nvSpPr>
          <p:spPr>
            <a:xfrm rot="5400000">
              <a:off x="2905713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2" name="Google Shape;2772;p40"/>
            <p:cNvSpPr/>
            <p:nvPr/>
          </p:nvSpPr>
          <p:spPr>
            <a:xfrm rot="5400000">
              <a:off x="2905713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3" name="Google Shape;2773;p40"/>
            <p:cNvSpPr/>
            <p:nvPr/>
          </p:nvSpPr>
          <p:spPr>
            <a:xfrm rot="5400000">
              <a:off x="2905713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4" name="Google Shape;2774;p40"/>
            <p:cNvSpPr/>
            <p:nvPr/>
          </p:nvSpPr>
          <p:spPr>
            <a:xfrm rot="5400000">
              <a:off x="2905713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5" name="Google Shape;2775;p40"/>
            <p:cNvSpPr/>
            <p:nvPr/>
          </p:nvSpPr>
          <p:spPr>
            <a:xfrm rot="5400000">
              <a:off x="2905713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6" name="Google Shape;2776;p40"/>
            <p:cNvSpPr/>
            <p:nvPr/>
          </p:nvSpPr>
          <p:spPr>
            <a:xfrm rot="5400000">
              <a:off x="2905713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7" name="Google Shape;2777;p40"/>
            <p:cNvSpPr/>
            <p:nvPr/>
          </p:nvSpPr>
          <p:spPr>
            <a:xfrm rot="5400000">
              <a:off x="2811988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8" name="Google Shape;2778;p40"/>
            <p:cNvSpPr/>
            <p:nvPr/>
          </p:nvSpPr>
          <p:spPr>
            <a:xfrm rot="5400000">
              <a:off x="2811988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9" name="Google Shape;2779;p40"/>
            <p:cNvSpPr/>
            <p:nvPr/>
          </p:nvSpPr>
          <p:spPr>
            <a:xfrm rot="5400000">
              <a:off x="2811988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0" name="Google Shape;2780;p40"/>
            <p:cNvSpPr/>
            <p:nvPr/>
          </p:nvSpPr>
          <p:spPr>
            <a:xfrm rot="5400000">
              <a:off x="2811988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1" name="Google Shape;2781;p40"/>
            <p:cNvSpPr/>
            <p:nvPr/>
          </p:nvSpPr>
          <p:spPr>
            <a:xfrm rot="5400000">
              <a:off x="2811988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2" name="Google Shape;2782;p40"/>
            <p:cNvSpPr/>
            <p:nvPr/>
          </p:nvSpPr>
          <p:spPr>
            <a:xfrm rot="5400000">
              <a:off x="2811988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3" name="Google Shape;2783;p40"/>
            <p:cNvSpPr/>
            <p:nvPr/>
          </p:nvSpPr>
          <p:spPr>
            <a:xfrm rot="5400000">
              <a:off x="2811988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4" name="Google Shape;2784;p40"/>
            <p:cNvSpPr/>
            <p:nvPr/>
          </p:nvSpPr>
          <p:spPr>
            <a:xfrm rot="5400000">
              <a:off x="2811988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5" name="Google Shape;2785;p40"/>
            <p:cNvSpPr/>
            <p:nvPr/>
          </p:nvSpPr>
          <p:spPr>
            <a:xfrm rot="5400000">
              <a:off x="2718263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6" name="Google Shape;2786;p40"/>
            <p:cNvSpPr/>
            <p:nvPr/>
          </p:nvSpPr>
          <p:spPr>
            <a:xfrm rot="5400000">
              <a:off x="2718263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7" name="Google Shape;2787;p40"/>
            <p:cNvSpPr/>
            <p:nvPr/>
          </p:nvSpPr>
          <p:spPr>
            <a:xfrm rot="5400000">
              <a:off x="2718263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8" name="Google Shape;2788;p40"/>
            <p:cNvSpPr/>
            <p:nvPr/>
          </p:nvSpPr>
          <p:spPr>
            <a:xfrm rot="5400000">
              <a:off x="2718263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9" name="Google Shape;2789;p40"/>
            <p:cNvSpPr/>
            <p:nvPr/>
          </p:nvSpPr>
          <p:spPr>
            <a:xfrm rot="5400000">
              <a:off x="2718263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0" name="Google Shape;2790;p40"/>
            <p:cNvSpPr/>
            <p:nvPr/>
          </p:nvSpPr>
          <p:spPr>
            <a:xfrm rot="5400000">
              <a:off x="2718263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1" name="Google Shape;2791;p40"/>
            <p:cNvSpPr/>
            <p:nvPr/>
          </p:nvSpPr>
          <p:spPr>
            <a:xfrm rot="5400000">
              <a:off x="2718263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2" name="Google Shape;2792;p40"/>
            <p:cNvSpPr/>
            <p:nvPr/>
          </p:nvSpPr>
          <p:spPr>
            <a:xfrm rot="5400000">
              <a:off x="2718263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3" name="Google Shape;2793;p40"/>
            <p:cNvSpPr/>
            <p:nvPr/>
          </p:nvSpPr>
          <p:spPr>
            <a:xfrm rot="5400000">
              <a:off x="2624538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4" name="Google Shape;2794;p40"/>
            <p:cNvSpPr/>
            <p:nvPr/>
          </p:nvSpPr>
          <p:spPr>
            <a:xfrm rot="5400000">
              <a:off x="2624538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5" name="Google Shape;2795;p40"/>
            <p:cNvSpPr/>
            <p:nvPr/>
          </p:nvSpPr>
          <p:spPr>
            <a:xfrm rot="5400000">
              <a:off x="2624538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6" name="Google Shape;2796;p40"/>
            <p:cNvSpPr/>
            <p:nvPr/>
          </p:nvSpPr>
          <p:spPr>
            <a:xfrm rot="5400000">
              <a:off x="2624538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7" name="Google Shape;2797;p40"/>
            <p:cNvSpPr/>
            <p:nvPr/>
          </p:nvSpPr>
          <p:spPr>
            <a:xfrm rot="5400000">
              <a:off x="2624538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8" name="Google Shape;2798;p40"/>
            <p:cNvSpPr/>
            <p:nvPr/>
          </p:nvSpPr>
          <p:spPr>
            <a:xfrm rot="5400000">
              <a:off x="2624538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9" name="Google Shape;2799;p40"/>
            <p:cNvSpPr/>
            <p:nvPr/>
          </p:nvSpPr>
          <p:spPr>
            <a:xfrm rot="5400000">
              <a:off x="2624538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0" name="Google Shape;2800;p40"/>
            <p:cNvSpPr/>
            <p:nvPr/>
          </p:nvSpPr>
          <p:spPr>
            <a:xfrm rot="5400000">
              <a:off x="2624538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1" name="Google Shape;2801;p40"/>
            <p:cNvSpPr/>
            <p:nvPr/>
          </p:nvSpPr>
          <p:spPr>
            <a:xfrm rot="5400000">
              <a:off x="2530825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2" name="Google Shape;2802;p40"/>
            <p:cNvSpPr/>
            <p:nvPr/>
          </p:nvSpPr>
          <p:spPr>
            <a:xfrm rot="5400000">
              <a:off x="2530825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3" name="Google Shape;2803;p40"/>
            <p:cNvSpPr/>
            <p:nvPr/>
          </p:nvSpPr>
          <p:spPr>
            <a:xfrm rot="5400000">
              <a:off x="2530825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4" name="Google Shape;2804;p40"/>
            <p:cNvSpPr/>
            <p:nvPr/>
          </p:nvSpPr>
          <p:spPr>
            <a:xfrm rot="5400000">
              <a:off x="2530825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5" name="Google Shape;2805;p40"/>
            <p:cNvSpPr/>
            <p:nvPr/>
          </p:nvSpPr>
          <p:spPr>
            <a:xfrm rot="5400000">
              <a:off x="2530825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6" name="Google Shape;2806;p40"/>
            <p:cNvSpPr/>
            <p:nvPr/>
          </p:nvSpPr>
          <p:spPr>
            <a:xfrm rot="5400000">
              <a:off x="2530825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7" name="Google Shape;2807;p40"/>
            <p:cNvSpPr/>
            <p:nvPr/>
          </p:nvSpPr>
          <p:spPr>
            <a:xfrm rot="5400000">
              <a:off x="2530825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8" name="Google Shape;2808;p40"/>
            <p:cNvSpPr/>
            <p:nvPr/>
          </p:nvSpPr>
          <p:spPr>
            <a:xfrm rot="5400000">
              <a:off x="2530825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9" name="Google Shape;2809;p40"/>
            <p:cNvSpPr/>
            <p:nvPr/>
          </p:nvSpPr>
          <p:spPr>
            <a:xfrm rot="5400000">
              <a:off x="2437100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0" name="Google Shape;2810;p40"/>
            <p:cNvSpPr/>
            <p:nvPr/>
          </p:nvSpPr>
          <p:spPr>
            <a:xfrm rot="5400000">
              <a:off x="2437100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1" name="Google Shape;2811;p40"/>
            <p:cNvSpPr/>
            <p:nvPr/>
          </p:nvSpPr>
          <p:spPr>
            <a:xfrm rot="5400000">
              <a:off x="2437100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2" name="Google Shape;2812;p40"/>
            <p:cNvSpPr/>
            <p:nvPr/>
          </p:nvSpPr>
          <p:spPr>
            <a:xfrm rot="5400000">
              <a:off x="2437100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3" name="Google Shape;2813;p40"/>
            <p:cNvSpPr/>
            <p:nvPr/>
          </p:nvSpPr>
          <p:spPr>
            <a:xfrm rot="5400000">
              <a:off x="2437100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4" name="Google Shape;2814;p40"/>
            <p:cNvSpPr/>
            <p:nvPr/>
          </p:nvSpPr>
          <p:spPr>
            <a:xfrm rot="5400000">
              <a:off x="2437100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5" name="Google Shape;2815;p40"/>
            <p:cNvSpPr/>
            <p:nvPr/>
          </p:nvSpPr>
          <p:spPr>
            <a:xfrm rot="5400000">
              <a:off x="2437100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6" name="Google Shape;2816;p40"/>
            <p:cNvSpPr/>
            <p:nvPr/>
          </p:nvSpPr>
          <p:spPr>
            <a:xfrm rot="5400000">
              <a:off x="2437100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7" name="Google Shape;2817;p40"/>
            <p:cNvSpPr/>
            <p:nvPr/>
          </p:nvSpPr>
          <p:spPr>
            <a:xfrm rot="5400000">
              <a:off x="2343375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8" name="Google Shape;2818;p40"/>
            <p:cNvSpPr/>
            <p:nvPr/>
          </p:nvSpPr>
          <p:spPr>
            <a:xfrm rot="5400000">
              <a:off x="2343375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9" name="Google Shape;2819;p40"/>
            <p:cNvSpPr/>
            <p:nvPr/>
          </p:nvSpPr>
          <p:spPr>
            <a:xfrm rot="5400000">
              <a:off x="2343375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0" name="Google Shape;2820;p40"/>
            <p:cNvSpPr/>
            <p:nvPr/>
          </p:nvSpPr>
          <p:spPr>
            <a:xfrm rot="5400000">
              <a:off x="2343375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1" name="Google Shape;2821;p40"/>
            <p:cNvSpPr/>
            <p:nvPr/>
          </p:nvSpPr>
          <p:spPr>
            <a:xfrm rot="5400000">
              <a:off x="2343375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2" name="Google Shape;2822;p40"/>
            <p:cNvSpPr/>
            <p:nvPr/>
          </p:nvSpPr>
          <p:spPr>
            <a:xfrm rot="5400000">
              <a:off x="2343375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3" name="Google Shape;2823;p40"/>
            <p:cNvSpPr/>
            <p:nvPr/>
          </p:nvSpPr>
          <p:spPr>
            <a:xfrm rot="5400000">
              <a:off x="2343375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4" name="Google Shape;2824;p40"/>
            <p:cNvSpPr/>
            <p:nvPr/>
          </p:nvSpPr>
          <p:spPr>
            <a:xfrm rot="5400000">
              <a:off x="2343375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5" name="Google Shape;2825;p40"/>
            <p:cNvSpPr/>
            <p:nvPr/>
          </p:nvSpPr>
          <p:spPr>
            <a:xfrm rot="5400000">
              <a:off x="2249650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6" name="Google Shape;2826;p40"/>
            <p:cNvSpPr/>
            <p:nvPr/>
          </p:nvSpPr>
          <p:spPr>
            <a:xfrm rot="5400000">
              <a:off x="2249650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7" name="Google Shape;2827;p40"/>
            <p:cNvSpPr/>
            <p:nvPr/>
          </p:nvSpPr>
          <p:spPr>
            <a:xfrm rot="5400000">
              <a:off x="2249650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8" name="Google Shape;2828;p40"/>
            <p:cNvSpPr/>
            <p:nvPr/>
          </p:nvSpPr>
          <p:spPr>
            <a:xfrm rot="5400000">
              <a:off x="2249650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9" name="Google Shape;2829;p40"/>
            <p:cNvSpPr/>
            <p:nvPr/>
          </p:nvSpPr>
          <p:spPr>
            <a:xfrm rot="5400000">
              <a:off x="2249650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0" name="Google Shape;2830;p40"/>
            <p:cNvSpPr/>
            <p:nvPr/>
          </p:nvSpPr>
          <p:spPr>
            <a:xfrm rot="5400000">
              <a:off x="2249650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1" name="Google Shape;2831;p40"/>
            <p:cNvSpPr/>
            <p:nvPr/>
          </p:nvSpPr>
          <p:spPr>
            <a:xfrm rot="5400000">
              <a:off x="2249650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2" name="Google Shape;2832;p40"/>
            <p:cNvSpPr/>
            <p:nvPr/>
          </p:nvSpPr>
          <p:spPr>
            <a:xfrm rot="5400000">
              <a:off x="2249650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3" name="Google Shape;2833;p40"/>
            <p:cNvSpPr/>
            <p:nvPr/>
          </p:nvSpPr>
          <p:spPr>
            <a:xfrm rot="5400000">
              <a:off x="2155925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4" name="Google Shape;2834;p40"/>
            <p:cNvSpPr/>
            <p:nvPr/>
          </p:nvSpPr>
          <p:spPr>
            <a:xfrm rot="5400000">
              <a:off x="2155925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5" name="Google Shape;2835;p40"/>
            <p:cNvSpPr/>
            <p:nvPr/>
          </p:nvSpPr>
          <p:spPr>
            <a:xfrm rot="5400000">
              <a:off x="2155925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6" name="Google Shape;2836;p40"/>
            <p:cNvSpPr/>
            <p:nvPr/>
          </p:nvSpPr>
          <p:spPr>
            <a:xfrm rot="5400000">
              <a:off x="2155925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7" name="Google Shape;2837;p40"/>
            <p:cNvSpPr/>
            <p:nvPr/>
          </p:nvSpPr>
          <p:spPr>
            <a:xfrm rot="5400000">
              <a:off x="2155925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8" name="Google Shape;2838;p40"/>
            <p:cNvSpPr/>
            <p:nvPr/>
          </p:nvSpPr>
          <p:spPr>
            <a:xfrm rot="5400000">
              <a:off x="2155925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9" name="Google Shape;2839;p40"/>
            <p:cNvSpPr/>
            <p:nvPr/>
          </p:nvSpPr>
          <p:spPr>
            <a:xfrm rot="5400000">
              <a:off x="2155925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0" name="Google Shape;2840;p40"/>
            <p:cNvSpPr/>
            <p:nvPr/>
          </p:nvSpPr>
          <p:spPr>
            <a:xfrm rot="5400000">
              <a:off x="2155925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1" name="Google Shape;2841;p40"/>
            <p:cNvSpPr/>
            <p:nvPr/>
          </p:nvSpPr>
          <p:spPr>
            <a:xfrm rot="5400000">
              <a:off x="2062200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2" name="Google Shape;2842;p40"/>
            <p:cNvSpPr/>
            <p:nvPr/>
          </p:nvSpPr>
          <p:spPr>
            <a:xfrm rot="5400000">
              <a:off x="2062200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3" name="Google Shape;2843;p40"/>
            <p:cNvSpPr/>
            <p:nvPr/>
          </p:nvSpPr>
          <p:spPr>
            <a:xfrm rot="5400000">
              <a:off x="2062200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4" name="Google Shape;2844;p40"/>
            <p:cNvSpPr/>
            <p:nvPr/>
          </p:nvSpPr>
          <p:spPr>
            <a:xfrm rot="5400000">
              <a:off x="2062200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5" name="Google Shape;2845;p40"/>
            <p:cNvSpPr/>
            <p:nvPr/>
          </p:nvSpPr>
          <p:spPr>
            <a:xfrm rot="5400000">
              <a:off x="2062200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6" name="Google Shape;2846;p40"/>
            <p:cNvSpPr/>
            <p:nvPr/>
          </p:nvSpPr>
          <p:spPr>
            <a:xfrm rot="5400000">
              <a:off x="2062200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7" name="Google Shape;2847;p40"/>
            <p:cNvSpPr/>
            <p:nvPr/>
          </p:nvSpPr>
          <p:spPr>
            <a:xfrm rot="5400000">
              <a:off x="2062200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8" name="Google Shape;2848;p40"/>
            <p:cNvSpPr/>
            <p:nvPr/>
          </p:nvSpPr>
          <p:spPr>
            <a:xfrm rot="5400000">
              <a:off x="2062200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9" name="Google Shape;2849;p40"/>
            <p:cNvSpPr/>
            <p:nvPr/>
          </p:nvSpPr>
          <p:spPr>
            <a:xfrm rot="5400000">
              <a:off x="1968475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0" name="Google Shape;2850;p40"/>
            <p:cNvSpPr/>
            <p:nvPr/>
          </p:nvSpPr>
          <p:spPr>
            <a:xfrm rot="5400000">
              <a:off x="1968475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1" name="Google Shape;2851;p40"/>
            <p:cNvSpPr/>
            <p:nvPr/>
          </p:nvSpPr>
          <p:spPr>
            <a:xfrm rot="5400000">
              <a:off x="1968475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2" name="Google Shape;2852;p40"/>
            <p:cNvSpPr/>
            <p:nvPr/>
          </p:nvSpPr>
          <p:spPr>
            <a:xfrm rot="5400000">
              <a:off x="1968475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3" name="Google Shape;2853;p40"/>
            <p:cNvSpPr/>
            <p:nvPr/>
          </p:nvSpPr>
          <p:spPr>
            <a:xfrm rot="5400000">
              <a:off x="1968475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4" name="Google Shape;2854;p40"/>
            <p:cNvSpPr/>
            <p:nvPr/>
          </p:nvSpPr>
          <p:spPr>
            <a:xfrm rot="5400000">
              <a:off x="1968475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5" name="Google Shape;2855;p40"/>
            <p:cNvSpPr/>
            <p:nvPr/>
          </p:nvSpPr>
          <p:spPr>
            <a:xfrm rot="5400000">
              <a:off x="1968475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6" name="Google Shape;2856;p40"/>
            <p:cNvSpPr/>
            <p:nvPr/>
          </p:nvSpPr>
          <p:spPr>
            <a:xfrm rot="5400000">
              <a:off x="1968475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7" name="Google Shape;2857;p40"/>
            <p:cNvSpPr/>
            <p:nvPr/>
          </p:nvSpPr>
          <p:spPr>
            <a:xfrm rot="5400000">
              <a:off x="1876075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8" name="Google Shape;2858;p40"/>
            <p:cNvSpPr/>
            <p:nvPr/>
          </p:nvSpPr>
          <p:spPr>
            <a:xfrm rot="5400000">
              <a:off x="1876075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9" name="Google Shape;2859;p40"/>
            <p:cNvSpPr/>
            <p:nvPr/>
          </p:nvSpPr>
          <p:spPr>
            <a:xfrm rot="5400000">
              <a:off x="1876075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0" name="Google Shape;2860;p40"/>
            <p:cNvSpPr/>
            <p:nvPr/>
          </p:nvSpPr>
          <p:spPr>
            <a:xfrm rot="5400000">
              <a:off x="1876075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1" name="Google Shape;2861;p40"/>
            <p:cNvSpPr/>
            <p:nvPr/>
          </p:nvSpPr>
          <p:spPr>
            <a:xfrm rot="5400000">
              <a:off x="1876075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2" name="Google Shape;2862;p40"/>
            <p:cNvSpPr/>
            <p:nvPr/>
          </p:nvSpPr>
          <p:spPr>
            <a:xfrm rot="5400000">
              <a:off x="1876075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3" name="Google Shape;2863;p40"/>
            <p:cNvSpPr/>
            <p:nvPr/>
          </p:nvSpPr>
          <p:spPr>
            <a:xfrm rot="5400000">
              <a:off x="1876075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4" name="Google Shape;2864;p40"/>
            <p:cNvSpPr/>
            <p:nvPr/>
          </p:nvSpPr>
          <p:spPr>
            <a:xfrm rot="5400000">
              <a:off x="1876075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5" name="Google Shape;2865;p40"/>
            <p:cNvSpPr/>
            <p:nvPr/>
          </p:nvSpPr>
          <p:spPr>
            <a:xfrm rot="5400000">
              <a:off x="1782350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6" name="Google Shape;2866;p40"/>
            <p:cNvSpPr/>
            <p:nvPr/>
          </p:nvSpPr>
          <p:spPr>
            <a:xfrm rot="5400000">
              <a:off x="1782350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7" name="Google Shape;2867;p40"/>
            <p:cNvSpPr/>
            <p:nvPr/>
          </p:nvSpPr>
          <p:spPr>
            <a:xfrm rot="5400000">
              <a:off x="1782350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8" name="Google Shape;2868;p40"/>
            <p:cNvSpPr/>
            <p:nvPr/>
          </p:nvSpPr>
          <p:spPr>
            <a:xfrm rot="5400000">
              <a:off x="1782350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9" name="Google Shape;2869;p40"/>
            <p:cNvSpPr/>
            <p:nvPr/>
          </p:nvSpPr>
          <p:spPr>
            <a:xfrm rot="5400000">
              <a:off x="1782350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0" name="Google Shape;2870;p40"/>
            <p:cNvSpPr/>
            <p:nvPr/>
          </p:nvSpPr>
          <p:spPr>
            <a:xfrm rot="5400000">
              <a:off x="1782350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1" name="Google Shape;2871;p40"/>
            <p:cNvSpPr/>
            <p:nvPr/>
          </p:nvSpPr>
          <p:spPr>
            <a:xfrm rot="5400000">
              <a:off x="1782350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2" name="Google Shape;2872;p40"/>
            <p:cNvSpPr/>
            <p:nvPr/>
          </p:nvSpPr>
          <p:spPr>
            <a:xfrm rot="5400000">
              <a:off x="1782350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3" name="Google Shape;2873;p40"/>
            <p:cNvSpPr/>
            <p:nvPr/>
          </p:nvSpPr>
          <p:spPr>
            <a:xfrm rot="5400000">
              <a:off x="1688625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4" name="Google Shape;2874;p40"/>
            <p:cNvSpPr/>
            <p:nvPr/>
          </p:nvSpPr>
          <p:spPr>
            <a:xfrm rot="5400000">
              <a:off x="1688625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5" name="Google Shape;2875;p40"/>
            <p:cNvSpPr/>
            <p:nvPr/>
          </p:nvSpPr>
          <p:spPr>
            <a:xfrm rot="5400000">
              <a:off x="1688625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6" name="Google Shape;2876;p40"/>
            <p:cNvSpPr/>
            <p:nvPr/>
          </p:nvSpPr>
          <p:spPr>
            <a:xfrm rot="5400000">
              <a:off x="1688625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7" name="Google Shape;2877;p40"/>
            <p:cNvSpPr/>
            <p:nvPr/>
          </p:nvSpPr>
          <p:spPr>
            <a:xfrm rot="5400000">
              <a:off x="1688625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8" name="Google Shape;2878;p40"/>
            <p:cNvSpPr/>
            <p:nvPr/>
          </p:nvSpPr>
          <p:spPr>
            <a:xfrm rot="5400000">
              <a:off x="1688625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9" name="Google Shape;2879;p40"/>
            <p:cNvSpPr/>
            <p:nvPr/>
          </p:nvSpPr>
          <p:spPr>
            <a:xfrm rot="5400000">
              <a:off x="1688625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0" name="Google Shape;2880;p40"/>
            <p:cNvSpPr/>
            <p:nvPr/>
          </p:nvSpPr>
          <p:spPr>
            <a:xfrm rot="5400000">
              <a:off x="1688625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1" name="Google Shape;2881;p40"/>
            <p:cNvSpPr/>
            <p:nvPr/>
          </p:nvSpPr>
          <p:spPr>
            <a:xfrm rot="5400000">
              <a:off x="1594900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2" name="Google Shape;2882;p40"/>
            <p:cNvSpPr/>
            <p:nvPr/>
          </p:nvSpPr>
          <p:spPr>
            <a:xfrm rot="5400000">
              <a:off x="1594900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3" name="Google Shape;2883;p40"/>
            <p:cNvSpPr/>
            <p:nvPr/>
          </p:nvSpPr>
          <p:spPr>
            <a:xfrm rot="5400000">
              <a:off x="1594900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4" name="Google Shape;2884;p40"/>
            <p:cNvSpPr/>
            <p:nvPr/>
          </p:nvSpPr>
          <p:spPr>
            <a:xfrm rot="5400000">
              <a:off x="1594900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5" name="Google Shape;2885;p40"/>
            <p:cNvSpPr/>
            <p:nvPr/>
          </p:nvSpPr>
          <p:spPr>
            <a:xfrm rot="5400000">
              <a:off x="1594900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6" name="Google Shape;2886;p40"/>
            <p:cNvSpPr/>
            <p:nvPr/>
          </p:nvSpPr>
          <p:spPr>
            <a:xfrm rot="5400000">
              <a:off x="1594900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7" name="Google Shape;2887;p40"/>
            <p:cNvSpPr/>
            <p:nvPr/>
          </p:nvSpPr>
          <p:spPr>
            <a:xfrm rot="5400000">
              <a:off x="1594900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8" name="Google Shape;2888;p40"/>
            <p:cNvSpPr/>
            <p:nvPr/>
          </p:nvSpPr>
          <p:spPr>
            <a:xfrm rot="5400000">
              <a:off x="1594900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9" name="Google Shape;2889;p40"/>
            <p:cNvSpPr/>
            <p:nvPr/>
          </p:nvSpPr>
          <p:spPr>
            <a:xfrm rot="5400000">
              <a:off x="1501163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0" name="Google Shape;2890;p40"/>
            <p:cNvSpPr/>
            <p:nvPr/>
          </p:nvSpPr>
          <p:spPr>
            <a:xfrm rot="5400000">
              <a:off x="1501163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1" name="Google Shape;2891;p40"/>
            <p:cNvSpPr/>
            <p:nvPr/>
          </p:nvSpPr>
          <p:spPr>
            <a:xfrm rot="5400000">
              <a:off x="1501163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2" name="Google Shape;2892;p40"/>
            <p:cNvSpPr/>
            <p:nvPr/>
          </p:nvSpPr>
          <p:spPr>
            <a:xfrm rot="5400000">
              <a:off x="1501163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3" name="Google Shape;2893;p40"/>
            <p:cNvSpPr/>
            <p:nvPr/>
          </p:nvSpPr>
          <p:spPr>
            <a:xfrm rot="5400000">
              <a:off x="1501163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4" name="Google Shape;2894;p40"/>
            <p:cNvSpPr/>
            <p:nvPr/>
          </p:nvSpPr>
          <p:spPr>
            <a:xfrm rot="5400000">
              <a:off x="1501163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5" name="Google Shape;2895;p40"/>
            <p:cNvSpPr/>
            <p:nvPr/>
          </p:nvSpPr>
          <p:spPr>
            <a:xfrm rot="5400000">
              <a:off x="1501163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6" name="Google Shape;2896;p40"/>
            <p:cNvSpPr/>
            <p:nvPr/>
          </p:nvSpPr>
          <p:spPr>
            <a:xfrm rot="5400000">
              <a:off x="1501163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7" name="Google Shape;2897;p40"/>
            <p:cNvSpPr/>
            <p:nvPr/>
          </p:nvSpPr>
          <p:spPr>
            <a:xfrm rot="5400000">
              <a:off x="1407438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8" name="Google Shape;2898;p40"/>
            <p:cNvSpPr/>
            <p:nvPr/>
          </p:nvSpPr>
          <p:spPr>
            <a:xfrm rot="5400000">
              <a:off x="1407438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9" name="Google Shape;2899;p40"/>
            <p:cNvSpPr/>
            <p:nvPr/>
          </p:nvSpPr>
          <p:spPr>
            <a:xfrm rot="5400000">
              <a:off x="1407438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0" name="Google Shape;2900;p40"/>
            <p:cNvSpPr/>
            <p:nvPr/>
          </p:nvSpPr>
          <p:spPr>
            <a:xfrm rot="5400000">
              <a:off x="1407438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1" name="Google Shape;2901;p40"/>
            <p:cNvSpPr/>
            <p:nvPr/>
          </p:nvSpPr>
          <p:spPr>
            <a:xfrm rot="5400000">
              <a:off x="1407438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2" name="Google Shape;2902;p40"/>
            <p:cNvSpPr/>
            <p:nvPr/>
          </p:nvSpPr>
          <p:spPr>
            <a:xfrm rot="5400000">
              <a:off x="1407438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3" name="Google Shape;2903;p40"/>
            <p:cNvSpPr/>
            <p:nvPr/>
          </p:nvSpPr>
          <p:spPr>
            <a:xfrm rot="5400000">
              <a:off x="1407438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4" name="Google Shape;2904;p40"/>
            <p:cNvSpPr/>
            <p:nvPr/>
          </p:nvSpPr>
          <p:spPr>
            <a:xfrm rot="5400000">
              <a:off x="1407438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5" name="Google Shape;2905;p40"/>
            <p:cNvSpPr/>
            <p:nvPr/>
          </p:nvSpPr>
          <p:spPr>
            <a:xfrm rot="5400000">
              <a:off x="1313713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6" name="Google Shape;2906;p40"/>
            <p:cNvSpPr/>
            <p:nvPr/>
          </p:nvSpPr>
          <p:spPr>
            <a:xfrm rot="5400000">
              <a:off x="1313713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7" name="Google Shape;2907;p40"/>
            <p:cNvSpPr/>
            <p:nvPr/>
          </p:nvSpPr>
          <p:spPr>
            <a:xfrm rot="5400000">
              <a:off x="1313713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8" name="Google Shape;2908;p40"/>
            <p:cNvSpPr/>
            <p:nvPr/>
          </p:nvSpPr>
          <p:spPr>
            <a:xfrm rot="5400000">
              <a:off x="1313713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9" name="Google Shape;2909;p40"/>
            <p:cNvSpPr/>
            <p:nvPr/>
          </p:nvSpPr>
          <p:spPr>
            <a:xfrm rot="5400000">
              <a:off x="1313713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0" name="Google Shape;2910;p40"/>
            <p:cNvSpPr/>
            <p:nvPr/>
          </p:nvSpPr>
          <p:spPr>
            <a:xfrm rot="5400000">
              <a:off x="1313713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1" name="Google Shape;2911;p40"/>
            <p:cNvSpPr/>
            <p:nvPr/>
          </p:nvSpPr>
          <p:spPr>
            <a:xfrm rot="5400000">
              <a:off x="1313713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2" name="Google Shape;2912;p40"/>
            <p:cNvSpPr/>
            <p:nvPr/>
          </p:nvSpPr>
          <p:spPr>
            <a:xfrm rot="5400000">
              <a:off x="1313713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3" name="Google Shape;2913;p40"/>
            <p:cNvSpPr/>
            <p:nvPr/>
          </p:nvSpPr>
          <p:spPr>
            <a:xfrm rot="5400000">
              <a:off x="1219988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4" name="Google Shape;2914;p40"/>
            <p:cNvSpPr/>
            <p:nvPr/>
          </p:nvSpPr>
          <p:spPr>
            <a:xfrm rot="5400000">
              <a:off x="1219988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5" name="Google Shape;2915;p40"/>
            <p:cNvSpPr/>
            <p:nvPr/>
          </p:nvSpPr>
          <p:spPr>
            <a:xfrm rot="5400000">
              <a:off x="1219988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6" name="Google Shape;2916;p40"/>
            <p:cNvSpPr/>
            <p:nvPr/>
          </p:nvSpPr>
          <p:spPr>
            <a:xfrm rot="5400000">
              <a:off x="1219988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7" name="Google Shape;2917;p40"/>
            <p:cNvSpPr/>
            <p:nvPr/>
          </p:nvSpPr>
          <p:spPr>
            <a:xfrm rot="5400000">
              <a:off x="1219988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8" name="Google Shape;2918;p40"/>
            <p:cNvSpPr/>
            <p:nvPr/>
          </p:nvSpPr>
          <p:spPr>
            <a:xfrm rot="5400000">
              <a:off x="1219988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9" name="Google Shape;2919;p40"/>
            <p:cNvSpPr/>
            <p:nvPr/>
          </p:nvSpPr>
          <p:spPr>
            <a:xfrm rot="5400000">
              <a:off x="1219988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0" name="Google Shape;2920;p40"/>
            <p:cNvSpPr/>
            <p:nvPr/>
          </p:nvSpPr>
          <p:spPr>
            <a:xfrm rot="5400000">
              <a:off x="1219988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1" name="Google Shape;2921;p40"/>
            <p:cNvSpPr/>
            <p:nvPr/>
          </p:nvSpPr>
          <p:spPr>
            <a:xfrm rot="5400000">
              <a:off x="1126263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2" name="Google Shape;2922;p40"/>
            <p:cNvSpPr/>
            <p:nvPr/>
          </p:nvSpPr>
          <p:spPr>
            <a:xfrm rot="5400000">
              <a:off x="1126263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3" name="Google Shape;2923;p40"/>
            <p:cNvSpPr/>
            <p:nvPr/>
          </p:nvSpPr>
          <p:spPr>
            <a:xfrm rot="5400000">
              <a:off x="1126263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4" name="Google Shape;2924;p40"/>
            <p:cNvSpPr/>
            <p:nvPr/>
          </p:nvSpPr>
          <p:spPr>
            <a:xfrm rot="5400000">
              <a:off x="1126263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5" name="Google Shape;2925;p40"/>
            <p:cNvSpPr/>
            <p:nvPr/>
          </p:nvSpPr>
          <p:spPr>
            <a:xfrm rot="5400000">
              <a:off x="1126263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6" name="Google Shape;2926;p40"/>
            <p:cNvSpPr/>
            <p:nvPr/>
          </p:nvSpPr>
          <p:spPr>
            <a:xfrm rot="5400000">
              <a:off x="1126263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7" name="Google Shape;2927;p40"/>
            <p:cNvSpPr/>
            <p:nvPr/>
          </p:nvSpPr>
          <p:spPr>
            <a:xfrm rot="5400000">
              <a:off x="1126263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8" name="Google Shape;2928;p40"/>
            <p:cNvSpPr/>
            <p:nvPr/>
          </p:nvSpPr>
          <p:spPr>
            <a:xfrm rot="5400000">
              <a:off x="1126263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9" name="Google Shape;2929;p40"/>
            <p:cNvSpPr/>
            <p:nvPr/>
          </p:nvSpPr>
          <p:spPr>
            <a:xfrm rot="5400000">
              <a:off x="1032538" y="15656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0" name="Google Shape;2930;p40"/>
            <p:cNvSpPr/>
            <p:nvPr/>
          </p:nvSpPr>
          <p:spPr>
            <a:xfrm rot="5400000">
              <a:off x="1032538" y="16821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1" name="Google Shape;2931;p40"/>
            <p:cNvSpPr/>
            <p:nvPr/>
          </p:nvSpPr>
          <p:spPr>
            <a:xfrm rot="5400000">
              <a:off x="1032538" y="17986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2" name="Google Shape;2932;p40"/>
            <p:cNvSpPr/>
            <p:nvPr/>
          </p:nvSpPr>
          <p:spPr>
            <a:xfrm rot="5400000">
              <a:off x="1032538" y="19152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3" name="Google Shape;2933;p40"/>
            <p:cNvSpPr/>
            <p:nvPr/>
          </p:nvSpPr>
          <p:spPr>
            <a:xfrm rot="5400000">
              <a:off x="1032538" y="203173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4" name="Google Shape;2934;p40"/>
            <p:cNvSpPr/>
            <p:nvPr/>
          </p:nvSpPr>
          <p:spPr>
            <a:xfrm rot="5400000">
              <a:off x="1032538" y="214826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5" name="Google Shape;2935;p40"/>
            <p:cNvSpPr/>
            <p:nvPr/>
          </p:nvSpPr>
          <p:spPr>
            <a:xfrm rot="5400000">
              <a:off x="1032538" y="2264788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6" name="Google Shape;2936;p40"/>
            <p:cNvSpPr/>
            <p:nvPr/>
          </p:nvSpPr>
          <p:spPr>
            <a:xfrm rot="5400000">
              <a:off x="1032538" y="2381313"/>
              <a:ext cx="37500" cy="3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"/>
          <p:cNvSpPr/>
          <p:nvPr/>
        </p:nvSpPr>
        <p:spPr>
          <a:xfrm>
            <a:off x="491250" y="699875"/>
            <a:ext cx="7739700" cy="5727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0" name="Google Shape;380;p5"/>
          <p:cNvSpPr/>
          <p:nvPr/>
        </p:nvSpPr>
        <p:spPr>
          <a:xfrm>
            <a:off x="4755675" y="2516300"/>
            <a:ext cx="3091500" cy="18012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1" name="Google Shape;381;p5"/>
          <p:cNvSpPr/>
          <p:nvPr/>
        </p:nvSpPr>
        <p:spPr>
          <a:xfrm>
            <a:off x="947025" y="2516300"/>
            <a:ext cx="3132600" cy="18012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2" name="Google Shape;382;p5"/>
          <p:cNvSpPr/>
          <p:nvPr/>
        </p:nvSpPr>
        <p:spPr>
          <a:xfrm>
            <a:off x="1110152" y="2367375"/>
            <a:ext cx="3132600" cy="18012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3" name="Google Shape;383;p5"/>
          <p:cNvSpPr/>
          <p:nvPr/>
        </p:nvSpPr>
        <p:spPr>
          <a:xfrm>
            <a:off x="4914050" y="2367375"/>
            <a:ext cx="3091500" cy="18012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4" name="Google Shape;384;p5"/>
          <p:cNvSpPr/>
          <p:nvPr/>
        </p:nvSpPr>
        <p:spPr>
          <a:xfrm>
            <a:off x="1255142" y="2150250"/>
            <a:ext cx="3171000" cy="5277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5" name="Google Shape;385;p5"/>
          <p:cNvSpPr/>
          <p:nvPr/>
        </p:nvSpPr>
        <p:spPr>
          <a:xfrm>
            <a:off x="5017425" y="2150250"/>
            <a:ext cx="3171000" cy="5277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6" name="Google Shape;386;p5"/>
          <p:cNvSpPr/>
          <p:nvPr/>
        </p:nvSpPr>
        <p:spPr>
          <a:xfrm>
            <a:off x="600450" y="583150"/>
            <a:ext cx="7739700" cy="5727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7" name="Google Shape;387;p5"/>
          <p:cNvSpPr/>
          <p:nvPr/>
        </p:nvSpPr>
        <p:spPr>
          <a:xfrm>
            <a:off x="720000" y="445025"/>
            <a:ext cx="7739700" cy="5727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8" name="Google Shape;388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dist="28575" dir="108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9" name="Google Shape;389;p5"/>
          <p:cNvSpPr txBox="1"/>
          <p:nvPr>
            <p:ph type="title" idx="2"/>
          </p:nvPr>
        </p:nvSpPr>
        <p:spPr>
          <a:xfrm>
            <a:off x="1255143" y="2156400"/>
            <a:ext cx="3171000" cy="527700"/>
          </a:xfrm>
          <a:prstGeom prst="rect">
            <a:avLst/>
          </a:prstGeom>
          <a:noFill/>
          <a:ln>
            <a:noFill/>
          </a:ln>
          <a:effectLst>
            <a:outerShdw dist="38100" dir="1044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0" name="Google Shape;390;p5"/>
          <p:cNvSpPr txBox="1"/>
          <p:nvPr>
            <p:ph type="subTitle" idx="1"/>
          </p:nvPr>
        </p:nvSpPr>
        <p:spPr>
          <a:xfrm>
            <a:off x="1255142" y="2671701"/>
            <a:ext cx="3171000" cy="1305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p5"/>
          <p:cNvSpPr txBox="1"/>
          <p:nvPr>
            <p:ph type="title" idx="3"/>
          </p:nvPr>
        </p:nvSpPr>
        <p:spPr>
          <a:xfrm>
            <a:off x="5017400" y="2156400"/>
            <a:ext cx="3171000" cy="527700"/>
          </a:xfrm>
          <a:prstGeom prst="rect">
            <a:avLst/>
          </a:prstGeom>
          <a:noFill/>
          <a:ln>
            <a:noFill/>
          </a:ln>
          <a:effectLst>
            <a:outerShdw dist="28575" dir="111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2" name="Google Shape;392;p5"/>
          <p:cNvSpPr txBox="1"/>
          <p:nvPr>
            <p:ph type="subTitle" idx="4"/>
          </p:nvPr>
        </p:nvSpPr>
        <p:spPr>
          <a:xfrm>
            <a:off x="5017449" y="2671719"/>
            <a:ext cx="3171000" cy="1305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3" name="Google Shape;393;p5"/>
          <p:cNvSpPr/>
          <p:nvPr/>
        </p:nvSpPr>
        <p:spPr>
          <a:xfrm flipH="1">
            <a:off x="8133976" y="4706225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4" name="Google Shape;394;p5"/>
          <p:cNvSpPr/>
          <p:nvPr/>
        </p:nvSpPr>
        <p:spPr>
          <a:xfrm>
            <a:off x="143983" y="1409422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5">
  <p:cSld name="CUSTOM_29">
    <p:spTree>
      <p:nvGrpSpPr>
        <p:cNvPr id="2937" name="Shape 2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" name="Google Shape;2938;p41"/>
          <p:cNvSpPr/>
          <p:nvPr/>
        </p:nvSpPr>
        <p:spPr>
          <a:xfrm>
            <a:off x="283025" y="921025"/>
            <a:ext cx="7764600" cy="41187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39" name="Google Shape;2939;p41"/>
          <p:cNvSpPr/>
          <p:nvPr/>
        </p:nvSpPr>
        <p:spPr>
          <a:xfrm>
            <a:off x="497225" y="726925"/>
            <a:ext cx="7737000" cy="4100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40" name="Google Shape;2940;p41"/>
          <p:cNvSpPr/>
          <p:nvPr/>
        </p:nvSpPr>
        <p:spPr>
          <a:xfrm>
            <a:off x="720000" y="540000"/>
            <a:ext cx="7704000" cy="6369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41" name="Google Shape;2941;p41"/>
          <p:cNvSpPr/>
          <p:nvPr/>
        </p:nvSpPr>
        <p:spPr>
          <a:xfrm>
            <a:off x="720000" y="2581105"/>
            <a:ext cx="4879500" cy="6369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42" name="Google Shape;2942;p41"/>
          <p:cNvSpPr/>
          <p:nvPr/>
        </p:nvSpPr>
        <p:spPr>
          <a:xfrm>
            <a:off x="720000" y="1177000"/>
            <a:ext cx="7704000" cy="34263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43" name="Google Shape;2943;p41"/>
          <p:cNvSpPr/>
          <p:nvPr/>
        </p:nvSpPr>
        <p:spPr>
          <a:xfrm>
            <a:off x="720000" y="540000"/>
            <a:ext cx="1254000" cy="1120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44" name="Google Shape;2944;p41"/>
          <p:cNvSpPr/>
          <p:nvPr/>
        </p:nvSpPr>
        <p:spPr>
          <a:xfrm>
            <a:off x="1974241" y="540000"/>
            <a:ext cx="1330200" cy="13545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45" name="Google Shape;2945;p41"/>
          <p:cNvSpPr/>
          <p:nvPr/>
        </p:nvSpPr>
        <p:spPr>
          <a:xfrm>
            <a:off x="1974241" y="1894443"/>
            <a:ext cx="1330200" cy="13545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46" name="Google Shape;2946;p41"/>
          <p:cNvSpPr/>
          <p:nvPr/>
        </p:nvSpPr>
        <p:spPr>
          <a:xfrm>
            <a:off x="1974241" y="3248887"/>
            <a:ext cx="1330200" cy="13545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47" name="Google Shape;2947;p41"/>
          <p:cNvSpPr/>
          <p:nvPr/>
        </p:nvSpPr>
        <p:spPr>
          <a:xfrm>
            <a:off x="720000" y="1660326"/>
            <a:ext cx="1254000" cy="29433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48" name="Google Shape;2948;p41"/>
          <p:cNvSpPr txBox="1"/>
          <p:nvPr>
            <p:ph type="title"/>
          </p:nvPr>
        </p:nvSpPr>
        <p:spPr>
          <a:xfrm>
            <a:off x="3304450" y="540000"/>
            <a:ext cx="5119500" cy="6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949" name="Google Shape;2949;p41"/>
          <p:cNvGrpSpPr/>
          <p:nvPr/>
        </p:nvGrpSpPr>
        <p:grpSpPr>
          <a:xfrm>
            <a:off x="6183495" y="200513"/>
            <a:ext cx="500507" cy="157674"/>
            <a:chOff x="1489842" y="2250175"/>
            <a:chExt cx="4263261" cy="1343050"/>
          </a:xfrm>
        </p:grpSpPr>
        <p:sp>
          <p:nvSpPr>
            <p:cNvPr id="2950" name="Google Shape;2950;p41"/>
            <p:cNvSpPr/>
            <p:nvPr/>
          </p:nvSpPr>
          <p:spPr>
            <a:xfrm>
              <a:off x="1545357" y="2319250"/>
              <a:ext cx="4152122" cy="1204900"/>
            </a:xfrm>
            <a:custGeom>
              <a:avLst/>
              <a:gdLst/>
              <a:ahLst/>
              <a:cxnLst/>
              <a:rect l="l" t="t" r="r" b="b"/>
              <a:pathLst>
                <a:path w="996908" h="48196" extrusionOk="0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1" name="Google Shape;2951;p41"/>
            <p:cNvSpPr/>
            <p:nvPr/>
          </p:nvSpPr>
          <p:spPr>
            <a:xfrm>
              <a:off x="1489842" y="2250175"/>
              <a:ext cx="4263261" cy="1343050"/>
            </a:xfrm>
            <a:custGeom>
              <a:avLst/>
              <a:gdLst/>
              <a:ahLst/>
              <a:cxnLst/>
              <a:rect l="l" t="t" r="r" b="b"/>
              <a:pathLst>
                <a:path w="1023592" h="53722" extrusionOk="0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952" name="Google Shape;2952;p41"/>
          <p:cNvSpPr/>
          <p:nvPr/>
        </p:nvSpPr>
        <p:spPr>
          <a:xfrm flipH="1">
            <a:off x="8234213" y="68950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53" name="Google Shape;2953;p41"/>
          <p:cNvSpPr/>
          <p:nvPr/>
        </p:nvSpPr>
        <p:spPr>
          <a:xfrm>
            <a:off x="1273083" y="125159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954" name="Google Shape;2954;p41"/>
          <p:cNvGrpSpPr/>
          <p:nvPr/>
        </p:nvGrpSpPr>
        <p:grpSpPr>
          <a:xfrm>
            <a:off x="889804" y="1802747"/>
            <a:ext cx="964875" cy="2624079"/>
            <a:chOff x="889804" y="1802747"/>
            <a:chExt cx="964875" cy="2624079"/>
          </a:xfrm>
        </p:grpSpPr>
        <p:sp>
          <p:nvSpPr>
            <p:cNvPr id="2955" name="Google Shape;2955;p41"/>
            <p:cNvSpPr/>
            <p:nvPr/>
          </p:nvSpPr>
          <p:spPr>
            <a:xfrm>
              <a:off x="889804" y="180274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6" name="Google Shape;2956;p41"/>
            <p:cNvSpPr/>
            <p:nvPr/>
          </p:nvSpPr>
          <p:spPr>
            <a:xfrm>
              <a:off x="1042467" y="180274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7" name="Google Shape;2957;p41"/>
            <p:cNvSpPr/>
            <p:nvPr/>
          </p:nvSpPr>
          <p:spPr>
            <a:xfrm>
              <a:off x="1195129" y="180274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8" name="Google Shape;2958;p41"/>
            <p:cNvSpPr/>
            <p:nvPr/>
          </p:nvSpPr>
          <p:spPr>
            <a:xfrm>
              <a:off x="1347792" y="180274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9" name="Google Shape;2959;p41"/>
            <p:cNvSpPr/>
            <p:nvPr/>
          </p:nvSpPr>
          <p:spPr>
            <a:xfrm>
              <a:off x="1500454" y="180274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0" name="Google Shape;2960;p41"/>
            <p:cNvSpPr/>
            <p:nvPr/>
          </p:nvSpPr>
          <p:spPr>
            <a:xfrm>
              <a:off x="1653117" y="180274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1" name="Google Shape;2961;p41"/>
            <p:cNvSpPr/>
            <p:nvPr/>
          </p:nvSpPr>
          <p:spPr>
            <a:xfrm>
              <a:off x="1805779" y="180274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2" name="Google Shape;2962;p41"/>
            <p:cNvSpPr/>
            <p:nvPr/>
          </p:nvSpPr>
          <p:spPr>
            <a:xfrm>
              <a:off x="889804" y="192554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3" name="Google Shape;2963;p41"/>
            <p:cNvSpPr/>
            <p:nvPr/>
          </p:nvSpPr>
          <p:spPr>
            <a:xfrm>
              <a:off x="1042467" y="192554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4" name="Google Shape;2964;p41"/>
            <p:cNvSpPr/>
            <p:nvPr/>
          </p:nvSpPr>
          <p:spPr>
            <a:xfrm>
              <a:off x="1195129" y="192554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5" name="Google Shape;2965;p41"/>
            <p:cNvSpPr/>
            <p:nvPr/>
          </p:nvSpPr>
          <p:spPr>
            <a:xfrm>
              <a:off x="1347792" y="192554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6" name="Google Shape;2966;p41"/>
            <p:cNvSpPr/>
            <p:nvPr/>
          </p:nvSpPr>
          <p:spPr>
            <a:xfrm>
              <a:off x="1500454" y="192554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7" name="Google Shape;2967;p41"/>
            <p:cNvSpPr/>
            <p:nvPr/>
          </p:nvSpPr>
          <p:spPr>
            <a:xfrm>
              <a:off x="1653117" y="192554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8" name="Google Shape;2968;p41"/>
            <p:cNvSpPr/>
            <p:nvPr/>
          </p:nvSpPr>
          <p:spPr>
            <a:xfrm>
              <a:off x="1805779" y="192554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9" name="Google Shape;2969;p41"/>
            <p:cNvSpPr/>
            <p:nvPr/>
          </p:nvSpPr>
          <p:spPr>
            <a:xfrm>
              <a:off x="889804" y="204833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0" name="Google Shape;2970;p41"/>
            <p:cNvSpPr/>
            <p:nvPr/>
          </p:nvSpPr>
          <p:spPr>
            <a:xfrm>
              <a:off x="1042467" y="204833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1" name="Google Shape;2971;p41"/>
            <p:cNvSpPr/>
            <p:nvPr/>
          </p:nvSpPr>
          <p:spPr>
            <a:xfrm>
              <a:off x="1195129" y="204833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2" name="Google Shape;2972;p41"/>
            <p:cNvSpPr/>
            <p:nvPr/>
          </p:nvSpPr>
          <p:spPr>
            <a:xfrm>
              <a:off x="1347792" y="204833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3" name="Google Shape;2973;p41"/>
            <p:cNvSpPr/>
            <p:nvPr/>
          </p:nvSpPr>
          <p:spPr>
            <a:xfrm>
              <a:off x="1500454" y="204833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4" name="Google Shape;2974;p41"/>
            <p:cNvSpPr/>
            <p:nvPr/>
          </p:nvSpPr>
          <p:spPr>
            <a:xfrm>
              <a:off x="1653117" y="204833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5" name="Google Shape;2975;p41"/>
            <p:cNvSpPr/>
            <p:nvPr/>
          </p:nvSpPr>
          <p:spPr>
            <a:xfrm>
              <a:off x="1805779" y="204833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6" name="Google Shape;2976;p41"/>
            <p:cNvSpPr/>
            <p:nvPr/>
          </p:nvSpPr>
          <p:spPr>
            <a:xfrm>
              <a:off x="889804" y="21711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7" name="Google Shape;2977;p41"/>
            <p:cNvSpPr/>
            <p:nvPr/>
          </p:nvSpPr>
          <p:spPr>
            <a:xfrm>
              <a:off x="1042467" y="21711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8" name="Google Shape;2978;p41"/>
            <p:cNvSpPr/>
            <p:nvPr/>
          </p:nvSpPr>
          <p:spPr>
            <a:xfrm>
              <a:off x="1195129" y="21711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9" name="Google Shape;2979;p41"/>
            <p:cNvSpPr/>
            <p:nvPr/>
          </p:nvSpPr>
          <p:spPr>
            <a:xfrm>
              <a:off x="1347792" y="21711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0" name="Google Shape;2980;p41"/>
            <p:cNvSpPr/>
            <p:nvPr/>
          </p:nvSpPr>
          <p:spPr>
            <a:xfrm>
              <a:off x="1500454" y="21711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1" name="Google Shape;2981;p41"/>
            <p:cNvSpPr/>
            <p:nvPr/>
          </p:nvSpPr>
          <p:spPr>
            <a:xfrm>
              <a:off x="1653117" y="21711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2" name="Google Shape;2982;p41"/>
            <p:cNvSpPr/>
            <p:nvPr/>
          </p:nvSpPr>
          <p:spPr>
            <a:xfrm>
              <a:off x="1805779" y="21711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3" name="Google Shape;2983;p41"/>
            <p:cNvSpPr/>
            <p:nvPr/>
          </p:nvSpPr>
          <p:spPr>
            <a:xfrm>
              <a:off x="889804" y="2293918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4" name="Google Shape;2984;p41"/>
            <p:cNvSpPr/>
            <p:nvPr/>
          </p:nvSpPr>
          <p:spPr>
            <a:xfrm>
              <a:off x="1042467" y="2293918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5" name="Google Shape;2985;p41"/>
            <p:cNvSpPr/>
            <p:nvPr/>
          </p:nvSpPr>
          <p:spPr>
            <a:xfrm>
              <a:off x="1195129" y="2293918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6" name="Google Shape;2986;p41"/>
            <p:cNvSpPr/>
            <p:nvPr/>
          </p:nvSpPr>
          <p:spPr>
            <a:xfrm>
              <a:off x="1347792" y="2293918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7" name="Google Shape;2987;p41"/>
            <p:cNvSpPr/>
            <p:nvPr/>
          </p:nvSpPr>
          <p:spPr>
            <a:xfrm>
              <a:off x="1500454" y="2293918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8" name="Google Shape;2988;p41"/>
            <p:cNvSpPr/>
            <p:nvPr/>
          </p:nvSpPr>
          <p:spPr>
            <a:xfrm>
              <a:off x="1653117" y="2293918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9" name="Google Shape;2989;p41"/>
            <p:cNvSpPr/>
            <p:nvPr/>
          </p:nvSpPr>
          <p:spPr>
            <a:xfrm>
              <a:off x="1805779" y="2293918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0" name="Google Shape;2990;p41"/>
            <p:cNvSpPr/>
            <p:nvPr/>
          </p:nvSpPr>
          <p:spPr>
            <a:xfrm>
              <a:off x="889804" y="2416711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1" name="Google Shape;2991;p41"/>
            <p:cNvSpPr/>
            <p:nvPr/>
          </p:nvSpPr>
          <p:spPr>
            <a:xfrm>
              <a:off x="1042467" y="2416711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2" name="Google Shape;2992;p41"/>
            <p:cNvSpPr/>
            <p:nvPr/>
          </p:nvSpPr>
          <p:spPr>
            <a:xfrm>
              <a:off x="1195129" y="2416711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3" name="Google Shape;2993;p41"/>
            <p:cNvSpPr/>
            <p:nvPr/>
          </p:nvSpPr>
          <p:spPr>
            <a:xfrm>
              <a:off x="1347792" y="2416711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4" name="Google Shape;2994;p41"/>
            <p:cNvSpPr/>
            <p:nvPr/>
          </p:nvSpPr>
          <p:spPr>
            <a:xfrm>
              <a:off x="1500454" y="2416711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5" name="Google Shape;2995;p41"/>
            <p:cNvSpPr/>
            <p:nvPr/>
          </p:nvSpPr>
          <p:spPr>
            <a:xfrm>
              <a:off x="1653117" y="2416711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6" name="Google Shape;2996;p41"/>
            <p:cNvSpPr/>
            <p:nvPr/>
          </p:nvSpPr>
          <p:spPr>
            <a:xfrm>
              <a:off x="1805779" y="2416711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7" name="Google Shape;2997;p41"/>
            <p:cNvSpPr/>
            <p:nvPr/>
          </p:nvSpPr>
          <p:spPr>
            <a:xfrm>
              <a:off x="889804" y="2537768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8" name="Google Shape;2998;p41"/>
            <p:cNvSpPr/>
            <p:nvPr/>
          </p:nvSpPr>
          <p:spPr>
            <a:xfrm>
              <a:off x="1042467" y="2537768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9" name="Google Shape;2999;p41"/>
            <p:cNvSpPr/>
            <p:nvPr/>
          </p:nvSpPr>
          <p:spPr>
            <a:xfrm>
              <a:off x="1195129" y="2537768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0" name="Google Shape;3000;p41"/>
            <p:cNvSpPr/>
            <p:nvPr/>
          </p:nvSpPr>
          <p:spPr>
            <a:xfrm>
              <a:off x="1347792" y="2537768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1" name="Google Shape;3001;p41"/>
            <p:cNvSpPr/>
            <p:nvPr/>
          </p:nvSpPr>
          <p:spPr>
            <a:xfrm>
              <a:off x="1500454" y="2537768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2" name="Google Shape;3002;p41"/>
            <p:cNvSpPr/>
            <p:nvPr/>
          </p:nvSpPr>
          <p:spPr>
            <a:xfrm>
              <a:off x="1653117" y="2537768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3" name="Google Shape;3003;p41"/>
            <p:cNvSpPr/>
            <p:nvPr/>
          </p:nvSpPr>
          <p:spPr>
            <a:xfrm>
              <a:off x="1805779" y="2537768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4" name="Google Shape;3004;p41"/>
            <p:cNvSpPr/>
            <p:nvPr/>
          </p:nvSpPr>
          <p:spPr>
            <a:xfrm>
              <a:off x="889804" y="2660561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5" name="Google Shape;3005;p41"/>
            <p:cNvSpPr/>
            <p:nvPr/>
          </p:nvSpPr>
          <p:spPr>
            <a:xfrm>
              <a:off x="1042467" y="2660561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6" name="Google Shape;3006;p41"/>
            <p:cNvSpPr/>
            <p:nvPr/>
          </p:nvSpPr>
          <p:spPr>
            <a:xfrm>
              <a:off x="1195129" y="2660561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7" name="Google Shape;3007;p41"/>
            <p:cNvSpPr/>
            <p:nvPr/>
          </p:nvSpPr>
          <p:spPr>
            <a:xfrm>
              <a:off x="1347792" y="2660561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8" name="Google Shape;3008;p41"/>
            <p:cNvSpPr/>
            <p:nvPr/>
          </p:nvSpPr>
          <p:spPr>
            <a:xfrm>
              <a:off x="1500454" y="2660561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9" name="Google Shape;3009;p41"/>
            <p:cNvSpPr/>
            <p:nvPr/>
          </p:nvSpPr>
          <p:spPr>
            <a:xfrm>
              <a:off x="1653117" y="2660561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0" name="Google Shape;3010;p41"/>
            <p:cNvSpPr/>
            <p:nvPr/>
          </p:nvSpPr>
          <p:spPr>
            <a:xfrm>
              <a:off x="1805779" y="2660561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1" name="Google Shape;3011;p41"/>
            <p:cNvSpPr/>
            <p:nvPr/>
          </p:nvSpPr>
          <p:spPr>
            <a:xfrm>
              <a:off x="889804" y="278335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2" name="Google Shape;3012;p41"/>
            <p:cNvSpPr/>
            <p:nvPr/>
          </p:nvSpPr>
          <p:spPr>
            <a:xfrm>
              <a:off x="1042467" y="278335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3" name="Google Shape;3013;p41"/>
            <p:cNvSpPr/>
            <p:nvPr/>
          </p:nvSpPr>
          <p:spPr>
            <a:xfrm>
              <a:off x="1195129" y="278335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4" name="Google Shape;3014;p41"/>
            <p:cNvSpPr/>
            <p:nvPr/>
          </p:nvSpPr>
          <p:spPr>
            <a:xfrm>
              <a:off x="1347792" y="278335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5" name="Google Shape;3015;p41"/>
            <p:cNvSpPr/>
            <p:nvPr/>
          </p:nvSpPr>
          <p:spPr>
            <a:xfrm>
              <a:off x="1500454" y="278335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6" name="Google Shape;3016;p41"/>
            <p:cNvSpPr/>
            <p:nvPr/>
          </p:nvSpPr>
          <p:spPr>
            <a:xfrm>
              <a:off x="1653117" y="278335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7" name="Google Shape;3017;p41"/>
            <p:cNvSpPr/>
            <p:nvPr/>
          </p:nvSpPr>
          <p:spPr>
            <a:xfrm>
              <a:off x="1805779" y="278335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8" name="Google Shape;3018;p41"/>
            <p:cNvSpPr/>
            <p:nvPr/>
          </p:nvSpPr>
          <p:spPr>
            <a:xfrm>
              <a:off x="889804" y="290614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9" name="Google Shape;3019;p41"/>
            <p:cNvSpPr/>
            <p:nvPr/>
          </p:nvSpPr>
          <p:spPr>
            <a:xfrm>
              <a:off x="1042467" y="290614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0" name="Google Shape;3020;p41"/>
            <p:cNvSpPr/>
            <p:nvPr/>
          </p:nvSpPr>
          <p:spPr>
            <a:xfrm>
              <a:off x="1195129" y="290614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1" name="Google Shape;3021;p41"/>
            <p:cNvSpPr/>
            <p:nvPr/>
          </p:nvSpPr>
          <p:spPr>
            <a:xfrm>
              <a:off x="1347792" y="290614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2" name="Google Shape;3022;p41"/>
            <p:cNvSpPr/>
            <p:nvPr/>
          </p:nvSpPr>
          <p:spPr>
            <a:xfrm>
              <a:off x="1500454" y="290614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3" name="Google Shape;3023;p41"/>
            <p:cNvSpPr/>
            <p:nvPr/>
          </p:nvSpPr>
          <p:spPr>
            <a:xfrm>
              <a:off x="1653117" y="290614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4" name="Google Shape;3024;p41"/>
            <p:cNvSpPr/>
            <p:nvPr/>
          </p:nvSpPr>
          <p:spPr>
            <a:xfrm>
              <a:off x="1805779" y="290614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5" name="Google Shape;3025;p41"/>
            <p:cNvSpPr/>
            <p:nvPr/>
          </p:nvSpPr>
          <p:spPr>
            <a:xfrm>
              <a:off x="889804" y="3028923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6" name="Google Shape;3026;p41"/>
            <p:cNvSpPr/>
            <p:nvPr/>
          </p:nvSpPr>
          <p:spPr>
            <a:xfrm>
              <a:off x="1042467" y="3028923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7" name="Google Shape;3027;p41"/>
            <p:cNvSpPr/>
            <p:nvPr/>
          </p:nvSpPr>
          <p:spPr>
            <a:xfrm>
              <a:off x="1195129" y="3028923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8" name="Google Shape;3028;p41"/>
            <p:cNvSpPr/>
            <p:nvPr/>
          </p:nvSpPr>
          <p:spPr>
            <a:xfrm>
              <a:off x="1347792" y="3028923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9" name="Google Shape;3029;p41"/>
            <p:cNvSpPr/>
            <p:nvPr/>
          </p:nvSpPr>
          <p:spPr>
            <a:xfrm>
              <a:off x="1500454" y="3028923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0" name="Google Shape;3030;p41"/>
            <p:cNvSpPr/>
            <p:nvPr/>
          </p:nvSpPr>
          <p:spPr>
            <a:xfrm>
              <a:off x="1653117" y="3028923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1" name="Google Shape;3031;p41"/>
            <p:cNvSpPr/>
            <p:nvPr/>
          </p:nvSpPr>
          <p:spPr>
            <a:xfrm>
              <a:off x="1805779" y="3028923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2" name="Google Shape;3032;p41"/>
            <p:cNvSpPr/>
            <p:nvPr/>
          </p:nvSpPr>
          <p:spPr>
            <a:xfrm>
              <a:off x="889804" y="3151716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3" name="Google Shape;3033;p41"/>
            <p:cNvSpPr/>
            <p:nvPr/>
          </p:nvSpPr>
          <p:spPr>
            <a:xfrm>
              <a:off x="1042467" y="3151716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4" name="Google Shape;3034;p41"/>
            <p:cNvSpPr/>
            <p:nvPr/>
          </p:nvSpPr>
          <p:spPr>
            <a:xfrm>
              <a:off x="1195129" y="3151716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5" name="Google Shape;3035;p41"/>
            <p:cNvSpPr/>
            <p:nvPr/>
          </p:nvSpPr>
          <p:spPr>
            <a:xfrm>
              <a:off x="1347792" y="3151716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6" name="Google Shape;3036;p41"/>
            <p:cNvSpPr/>
            <p:nvPr/>
          </p:nvSpPr>
          <p:spPr>
            <a:xfrm>
              <a:off x="1500454" y="3151716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7" name="Google Shape;3037;p41"/>
            <p:cNvSpPr/>
            <p:nvPr/>
          </p:nvSpPr>
          <p:spPr>
            <a:xfrm>
              <a:off x="1653117" y="3151716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8" name="Google Shape;3038;p41"/>
            <p:cNvSpPr/>
            <p:nvPr/>
          </p:nvSpPr>
          <p:spPr>
            <a:xfrm>
              <a:off x="1805779" y="3151716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9" name="Google Shape;3039;p41"/>
            <p:cNvSpPr/>
            <p:nvPr/>
          </p:nvSpPr>
          <p:spPr>
            <a:xfrm>
              <a:off x="889804" y="327450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0" name="Google Shape;3040;p41"/>
            <p:cNvSpPr/>
            <p:nvPr/>
          </p:nvSpPr>
          <p:spPr>
            <a:xfrm>
              <a:off x="1042467" y="327450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1" name="Google Shape;3041;p41"/>
            <p:cNvSpPr/>
            <p:nvPr/>
          </p:nvSpPr>
          <p:spPr>
            <a:xfrm>
              <a:off x="1195129" y="327450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2" name="Google Shape;3042;p41"/>
            <p:cNvSpPr/>
            <p:nvPr/>
          </p:nvSpPr>
          <p:spPr>
            <a:xfrm>
              <a:off x="1347792" y="327450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3" name="Google Shape;3043;p41"/>
            <p:cNvSpPr/>
            <p:nvPr/>
          </p:nvSpPr>
          <p:spPr>
            <a:xfrm>
              <a:off x="1500454" y="327450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4" name="Google Shape;3044;p41"/>
            <p:cNvSpPr/>
            <p:nvPr/>
          </p:nvSpPr>
          <p:spPr>
            <a:xfrm>
              <a:off x="1653117" y="327450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5" name="Google Shape;3045;p41"/>
            <p:cNvSpPr/>
            <p:nvPr/>
          </p:nvSpPr>
          <p:spPr>
            <a:xfrm>
              <a:off x="1805779" y="327450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6" name="Google Shape;3046;p41"/>
            <p:cNvSpPr/>
            <p:nvPr/>
          </p:nvSpPr>
          <p:spPr>
            <a:xfrm>
              <a:off x="889804" y="339730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7" name="Google Shape;3047;p41"/>
            <p:cNvSpPr/>
            <p:nvPr/>
          </p:nvSpPr>
          <p:spPr>
            <a:xfrm>
              <a:off x="1042467" y="339730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8" name="Google Shape;3048;p41"/>
            <p:cNvSpPr/>
            <p:nvPr/>
          </p:nvSpPr>
          <p:spPr>
            <a:xfrm>
              <a:off x="1195129" y="339730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9" name="Google Shape;3049;p41"/>
            <p:cNvSpPr/>
            <p:nvPr/>
          </p:nvSpPr>
          <p:spPr>
            <a:xfrm>
              <a:off x="1347792" y="339730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0" name="Google Shape;3050;p41"/>
            <p:cNvSpPr/>
            <p:nvPr/>
          </p:nvSpPr>
          <p:spPr>
            <a:xfrm>
              <a:off x="1500454" y="339730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1" name="Google Shape;3051;p41"/>
            <p:cNvSpPr/>
            <p:nvPr/>
          </p:nvSpPr>
          <p:spPr>
            <a:xfrm>
              <a:off x="1653117" y="339730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2" name="Google Shape;3052;p41"/>
            <p:cNvSpPr/>
            <p:nvPr/>
          </p:nvSpPr>
          <p:spPr>
            <a:xfrm>
              <a:off x="1805779" y="339730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3" name="Google Shape;3053;p41"/>
            <p:cNvSpPr/>
            <p:nvPr/>
          </p:nvSpPr>
          <p:spPr>
            <a:xfrm>
              <a:off x="889804" y="352009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4" name="Google Shape;3054;p41"/>
            <p:cNvSpPr/>
            <p:nvPr/>
          </p:nvSpPr>
          <p:spPr>
            <a:xfrm>
              <a:off x="1042467" y="352009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5" name="Google Shape;3055;p41"/>
            <p:cNvSpPr/>
            <p:nvPr/>
          </p:nvSpPr>
          <p:spPr>
            <a:xfrm>
              <a:off x="1195129" y="352009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6" name="Google Shape;3056;p41"/>
            <p:cNvSpPr/>
            <p:nvPr/>
          </p:nvSpPr>
          <p:spPr>
            <a:xfrm>
              <a:off x="1347792" y="352009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7" name="Google Shape;3057;p41"/>
            <p:cNvSpPr/>
            <p:nvPr/>
          </p:nvSpPr>
          <p:spPr>
            <a:xfrm>
              <a:off x="1500454" y="352009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8" name="Google Shape;3058;p41"/>
            <p:cNvSpPr/>
            <p:nvPr/>
          </p:nvSpPr>
          <p:spPr>
            <a:xfrm>
              <a:off x="1653117" y="352009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9" name="Google Shape;3059;p41"/>
            <p:cNvSpPr/>
            <p:nvPr/>
          </p:nvSpPr>
          <p:spPr>
            <a:xfrm>
              <a:off x="1805779" y="352009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0" name="Google Shape;3060;p41"/>
            <p:cNvSpPr/>
            <p:nvPr/>
          </p:nvSpPr>
          <p:spPr>
            <a:xfrm>
              <a:off x="889804" y="3642888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1" name="Google Shape;3061;p41"/>
            <p:cNvSpPr/>
            <p:nvPr/>
          </p:nvSpPr>
          <p:spPr>
            <a:xfrm>
              <a:off x="1042467" y="3642888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2" name="Google Shape;3062;p41"/>
            <p:cNvSpPr/>
            <p:nvPr/>
          </p:nvSpPr>
          <p:spPr>
            <a:xfrm>
              <a:off x="1195129" y="3642888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3" name="Google Shape;3063;p41"/>
            <p:cNvSpPr/>
            <p:nvPr/>
          </p:nvSpPr>
          <p:spPr>
            <a:xfrm>
              <a:off x="1347792" y="3642888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4" name="Google Shape;3064;p41"/>
            <p:cNvSpPr/>
            <p:nvPr/>
          </p:nvSpPr>
          <p:spPr>
            <a:xfrm>
              <a:off x="1500454" y="3642888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5" name="Google Shape;3065;p41"/>
            <p:cNvSpPr/>
            <p:nvPr/>
          </p:nvSpPr>
          <p:spPr>
            <a:xfrm>
              <a:off x="1653117" y="3642888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6" name="Google Shape;3066;p41"/>
            <p:cNvSpPr/>
            <p:nvPr/>
          </p:nvSpPr>
          <p:spPr>
            <a:xfrm>
              <a:off x="1805779" y="3642888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7" name="Google Shape;3067;p41"/>
            <p:cNvSpPr/>
            <p:nvPr/>
          </p:nvSpPr>
          <p:spPr>
            <a:xfrm>
              <a:off x="889804" y="3765681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8" name="Google Shape;3068;p41"/>
            <p:cNvSpPr/>
            <p:nvPr/>
          </p:nvSpPr>
          <p:spPr>
            <a:xfrm>
              <a:off x="1042467" y="3765681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9" name="Google Shape;3069;p41"/>
            <p:cNvSpPr/>
            <p:nvPr/>
          </p:nvSpPr>
          <p:spPr>
            <a:xfrm>
              <a:off x="1195129" y="3765681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0" name="Google Shape;3070;p41"/>
            <p:cNvSpPr/>
            <p:nvPr/>
          </p:nvSpPr>
          <p:spPr>
            <a:xfrm>
              <a:off x="1347792" y="3765681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1" name="Google Shape;3071;p41"/>
            <p:cNvSpPr/>
            <p:nvPr/>
          </p:nvSpPr>
          <p:spPr>
            <a:xfrm>
              <a:off x="1500454" y="3765681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2" name="Google Shape;3072;p41"/>
            <p:cNvSpPr/>
            <p:nvPr/>
          </p:nvSpPr>
          <p:spPr>
            <a:xfrm>
              <a:off x="1653117" y="3765681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3" name="Google Shape;3073;p41"/>
            <p:cNvSpPr/>
            <p:nvPr/>
          </p:nvSpPr>
          <p:spPr>
            <a:xfrm>
              <a:off x="1805779" y="3765681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4" name="Google Shape;3074;p41"/>
            <p:cNvSpPr/>
            <p:nvPr/>
          </p:nvSpPr>
          <p:spPr>
            <a:xfrm>
              <a:off x="889804" y="3886738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5" name="Google Shape;3075;p41"/>
            <p:cNvSpPr/>
            <p:nvPr/>
          </p:nvSpPr>
          <p:spPr>
            <a:xfrm>
              <a:off x="1042467" y="3886738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6" name="Google Shape;3076;p41"/>
            <p:cNvSpPr/>
            <p:nvPr/>
          </p:nvSpPr>
          <p:spPr>
            <a:xfrm>
              <a:off x="1195129" y="3886738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7" name="Google Shape;3077;p41"/>
            <p:cNvSpPr/>
            <p:nvPr/>
          </p:nvSpPr>
          <p:spPr>
            <a:xfrm>
              <a:off x="1347792" y="3886738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8" name="Google Shape;3078;p41"/>
            <p:cNvSpPr/>
            <p:nvPr/>
          </p:nvSpPr>
          <p:spPr>
            <a:xfrm>
              <a:off x="1500454" y="3886738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9" name="Google Shape;3079;p41"/>
            <p:cNvSpPr/>
            <p:nvPr/>
          </p:nvSpPr>
          <p:spPr>
            <a:xfrm>
              <a:off x="1653117" y="3886738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0" name="Google Shape;3080;p41"/>
            <p:cNvSpPr/>
            <p:nvPr/>
          </p:nvSpPr>
          <p:spPr>
            <a:xfrm>
              <a:off x="1805779" y="3886738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1" name="Google Shape;3081;p41"/>
            <p:cNvSpPr/>
            <p:nvPr/>
          </p:nvSpPr>
          <p:spPr>
            <a:xfrm>
              <a:off x="889804" y="4009531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2" name="Google Shape;3082;p41"/>
            <p:cNvSpPr/>
            <p:nvPr/>
          </p:nvSpPr>
          <p:spPr>
            <a:xfrm>
              <a:off x="1042467" y="4009531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3" name="Google Shape;3083;p41"/>
            <p:cNvSpPr/>
            <p:nvPr/>
          </p:nvSpPr>
          <p:spPr>
            <a:xfrm>
              <a:off x="1195129" y="4009531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4" name="Google Shape;3084;p41"/>
            <p:cNvSpPr/>
            <p:nvPr/>
          </p:nvSpPr>
          <p:spPr>
            <a:xfrm>
              <a:off x="1347792" y="4009531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5" name="Google Shape;3085;p41"/>
            <p:cNvSpPr/>
            <p:nvPr/>
          </p:nvSpPr>
          <p:spPr>
            <a:xfrm>
              <a:off x="1500454" y="4009531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6" name="Google Shape;3086;p41"/>
            <p:cNvSpPr/>
            <p:nvPr/>
          </p:nvSpPr>
          <p:spPr>
            <a:xfrm>
              <a:off x="1653117" y="4009531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7" name="Google Shape;3087;p41"/>
            <p:cNvSpPr/>
            <p:nvPr/>
          </p:nvSpPr>
          <p:spPr>
            <a:xfrm>
              <a:off x="1805779" y="4009531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8" name="Google Shape;3088;p41"/>
            <p:cNvSpPr/>
            <p:nvPr/>
          </p:nvSpPr>
          <p:spPr>
            <a:xfrm>
              <a:off x="889804" y="41323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9" name="Google Shape;3089;p41"/>
            <p:cNvSpPr/>
            <p:nvPr/>
          </p:nvSpPr>
          <p:spPr>
            <a:xfrm>
              <a:off x="1042467" y="41323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0" name="Google Shape;3090;p41"/>
            <p:cNvSpPr/>
            <p:nvPr/>
          </p:nvSpPr>
          <p:spPr>
            <a:xfrm>
              <a:off x="1195129" y="41323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1" name="Google Shape;3091;p41"/>
            <p:cNvSpPr/>
            <p:nvPr/>
          </p:nvSpPr>
          <p:spPr>
            <a:xfrm>
              <a:off x="1347792" y="41323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2" name="Google Shape;3092;p41"/>
            <p:cNvSpPr/>
            <p:nvPr/>
          </p:nvSpPr>
          <p:spPr>
            <a:xfrm>
              <a:off x="1500454" y="41323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3" name="Google Shape;3093;p41"/>
            <p:cNvSpPr/>
            <p:nvPr/>
          </p:nvSpPr>
          <p:spPr>
            <a:xfrm>
              <a:off x="1653117" y="41323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4" name="Google Shape;3094;p41"/>
            <p:cNvSpPr/>
            <p:nvPr/>
          </p:nvSpPr>
          <p:spPr>
            <a:xfrm>
              <a:off x="1805779" y="41323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5" name="Google Shape;3095;p41"/>
            <p:cNvSpPr/>
            <p:nvPr/>
          </p:nvSpPr>
          <p:spPr>
            <a:xfrm>
              <a:off x="889804" y="4255116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6" name="Google Shape;3096;p41"/>
            <p:cNvSpPr/>
            <p:nvPr/>
          </p:nvSpPr>
          <p:spPr>
            <a:xfrm>
              <a:off x="1042467" y="4255116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7" name="Google Shape;3097;p41"/>
            <p:cNvSpPr/>
            <p:nvPr/>
          </p:nvSpPr>
          <p:spPr>
            <a:xfrm>
              <a:off x="1195129" y="4255116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8" name="Google Shape;3098;p41"/>
            <p:cNvSpPr/>
            <p:nvPr/>
          </p:nvSpPr>
          <p:spPr>
            <a:xfrm>
              <a:off x="1347792" y="4255116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9" name="Google Shape;3099;p41"/>
            <p:cNvSpPr/>
            <p:nvPr/>
          </p:nvSpPr>
          <p:spPr>
            <a:xfrm>
              <a:off x="1500454" y="4255116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0" name="Google Shape;3100;p41"/>
            <p:cNvSpPr/>
            <p:nvPr/>
          </p:nvSpPr>
          <p:spPr>
            <a:xfrm>
              <a:off x="1653117" y="4255116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1" name="Google Shape;3101;p41"/>
            <p:cNvSpPr/>
            <p:nvPr/>
          </p:nvSpPr>
          <p:spPr>
            <a:xfrm>
              <a:off x="1805779" y="4255116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2" name="Google Shape;3102;p41"/>
            <p:cNvSpPr/>
            <p:nvPr/>
          </p:nvSpPr>
          <p:spPr>
            <a:xfrm>
              <a:off x="889804" y="4377926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3" name="Google Shape;3103;p41"/>
            <p:cNvSpPr/>
            <p:nvPr/>
          </p:nvSpPr>
          <p:spPr>
            <a:xfrm>
              <a:off x="1042467" y="4377926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4" name="Google Shape;3104;p41"/>
            <p:cNvSpPr/>
            <p:nvPr/>
          </p:nvSpPr>
          <p:spPr>
            <a:xfrm>
              <a:off x="1195129" y="4377926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5" name="Google Shape;3105;p41"/>
            <p:cNvSpPr/>
            <p:nvPr/>
          </p:nvSpPr>
          <p:spPr>
            <a:xfrm>
              <a:off x="1347792" y="4377926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6" name="Google Shape;3106;p41"/>
            <p:cNvSpPr/>
            <p:nvPr/>
          </p:nvSpPr>
          <p:spPr>
            <a:xfrm>
              <a:off x="1500454" y="4377926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7" name="Google Shape;3107;p41"/>
            <p:cNvSpPr/>
            <p:nvPr/>
          </p:nvSpPr>
          <p:spPr>
            <a:xfrm>
              <a:off x="1653117" y="4377926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8" name="Google Shape;3108;p41"/>
            <p:cNvSpPr/>
            <p:nvPr/>
          </p:nvSpPr>
          <p:spPr>
            <a:xfrm>
              <a:off x="1805779" y="4377926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8">
  <p:cSld name="CUSTOM_18"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p42"/>
          <p:cNvSpPr/>
          <p:nvPr/>
        </p:nvSpPr>
        <p:spPr>
          <a:xfrm>
            <a:off x="600450" y="583150"/>
            <a:ext cx="7739700" cy="5727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11" name="Google Shape;3111;p42"/>
          <p:cNvSpPr/>
          <p:nvPr/>
        </p:nvSpPr>
        <p:spPr>
          <a:xfrm>
            <a:off x="702150" y="445025"/>
            <a:ext cx="7739700" cy="5727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12" name="Google Shape;3112;p42"/>
          <p:cNvSpPr txBox="1"/>
          <p:nvPr>
            <p:ph type="title"/>
          </p:nvPr>
        </p:nvSpPr>
        <p:spPr>
          <a:xfrm>
            <a:off x="720000" y="445025"/>
            <a:ext cx="7739700" cy="572700"/>
          </a:xfrm>
          <a:prstGeom prst="rect">
            <a:avLst/>
          </a:prstGeom>
          <a:noFill/>
          <a:ln>
            <a:noFill/>
          </a:ln>
          <a:effectLst>
            <a:outerShdw dist="28575" dir="108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9">
  <p:cSld name="CUSTOM_19">
    <p:spTree>
      <p:nvGrpSpPr>
        <p:cNvPr id="3113" name="Shape 3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4" name="Google Shape;3114;p43"/>
          <p:cNvSpPr/>
          <p:nvPr/>
        </p:nvSpPr>
        <p:spPr>
          <a:xfrm>
            <a:off x="600450" y="583150"/>
            <a:ext cx="7739700" cy="5727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15" name="Google Shape;3115;p43"/>
          <p:cNvSpPr/>
          <p:nvPr/>
        </p:nvSpPr>
        <p:spPr>
          <a:xfrm>
            <a:off x="702150" y="445025"/>
            <a:ext cx="7739700" cy="5727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16" name="Google Shape;3116;p43"/>
          <p:cNvSpPr txBox="1"/>
          <p:nvPr>
            <p:ph type="title"/>
          </p:nvPr>
        </p:nvSpPr>
        <p:spPr>
          <a:xfrm>
            <a:off x="720000" y="445025"/>
            <a:ext cx="7739700" cy="572700"/>
          </a:xfrm>
          <a:prstGeom prst="rect">
            <a:avLst/>
          </a:prstGeom>
          <a:noFill/>
          <a:ln>
            <a:noFill/>
          </a:ln>
          <a:effectLst>
            <a:outerShdw dist="28575" dir="108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3117" name="Shape 3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8" name="Google Shape;3118;p44"/>
          <p:cNvSpPr/>
          <p:nvPr/>
        </p:nvSpPr>
        <p:spPr>
          <a:xfrm>
            <a:off x="352275" y="815450"/>
            <a:ext cx="7695300" cy="4168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19" name="Google Shape;3119;p44"/>
          <p:cNvSpPr/>
          <p:nvPr/>
        </p:nvSpPr>
        <p:spPr>
          <a:xfrm>
            <a:off x="539050" y="630775"/>
            <a:ext cx="7695300" cy="41682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20" name="Google Shape;3120;p44"/>
          <p:cNvSpPr/>
          <p:nvPr/>
        </p:nvSpPr>
        <p:spPr>
          <a:xfrm>
            <a:off x="719925" y="540000"/>
            <a:ext cx="7704000" cy="37833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21" name="Google Shape;3121;p44"/>
          <p:cNvSpPr/>
          <p:nvPr/>
        </p:nvSpPr>
        <p:spPr>
          <a:xfrm>
            <a:off x="720000" y="3315900"/>
            <a:ext cx="7704000" cy="12876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22" name="Google Shape;3122;p44"/>
          <p:cNvSpPr/>
          <p:nvPr/>
        </p:nvSpPr>
        <p:spPr>
          <a:xfrm>
            <a:off x="720000" y="1762600"/>
            <a:ext cx="4095900" cy="1553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23" name="Google Shape;3123;p44"/>
          <p:cNvSpPr/>
          <p:nvPr/>
        </p:nvSpPr>
        <p:spPr>
          <a:xfrm>
            <a:off x="720000" y="540000"/>
            <a:ext cx="4095900" cy="1222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24" name="Google Shape;3124;p44"/>
          <p:cNvSpPr txBox="1"/>
          <p:nvPr>
            <p:ph type="ctrTitle"/>
          </p:nvPr>
        </p:nvSpPr>
        <p:spPr>
          <a:xfrm>
            <a:off x="963925" y="663100"/>
            <a:ext cx="3852000" cy="109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125" name="Google Shape;3125;p44"/>
          <p:cNvSpPr txBox="1"/>
          <p:nvPr>
            <p:ph type="subTitle" idx="1"/>
          </p:nvPr>
        </p:nvSpPr>
        <p:spPr>
          <a:xfrm>
            <a:off x="963925" y="1637125"/>
            <a:ext cx="3852000" cy="12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126" name="Google Shape;3126;p44"/>
          <p:cNvSpPr txBox="1"/>
          <p:nvPr/>
        </p:nvSpPr>
        <p:spPr>
          <a:xfrm>
            <a:off x="963925" y="3426625"/>
            <a:ext cx="3651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rPr>
              <a:t>CREDITS: This presentation template was created by </a:t>
            </a:r>
            <a:r>
              <a:rPr lang="en-GB" sz="1200" b="1">
                <a:solidFill>
                  <a:schemeClr val="dk1"/>
                </a:solidFill>
                <a:uFill>
                  <a:noFill/>
                </a:uFill>
                <a:latin typeface="Cantarell"/>
                <a:ea typeface="Cantarell"/>
                <a:cs typeface="Cantarell"/>
                <a:sym typeface="Cantarell"/>
                <a:hlinkClick r:id="rId2"/>
              </a:rPr>
              <a:t>Slidesgo</a:t>
            </a:r>
            <a:r>
              <a:rPr lang="en-GB" sz="1200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rPr>
              <a:t>, including icons by </a:t>
            </a:r>
            <a:r>
              <a:rPr lang="en-GB" sz="1200" b="1">
                <a:solidFill>
                  <a:schemeClr val="dk1"/>
                </a:solidFill>
                <a:uFill>
                  <a:noFill/>
                </a:uFill>
                <a:latin typeface="Cantarell"/>
                <a:ea typeface="Cantarell"/>
                <a:cs typeface="Cantarell"/>
                <a:sym typeface="Cantarell"/>
                <a:hlinkClick r:id="rId3"/>
              </a:rPr>
              <a:t>Flaticon</a:t>
            </a:r>
            <a:r>
              <a:rPr lang="en-GB" sz="1200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rPr>
              <a:t>, infographics &amp; images by </a:t>
            </a:r>
            <a:r>
              <a:rPr lang="en-GB" sz="1200" b="1">
                <a:solidFill>
                  <a:schemeClr val="dk1"/>
                </a:solidFill>
                <a:uFill>
                  <a:noFill/>
                </a:uFill>
                <a:latin typeface="Cantarell"/>
                <a:ea typeface="Cantarell"/>
                <a:cs typeface="Cantarell"/>
                <a:sym typeface="Cantarell"/>
                <a:hlinkClick r:id="rId4"/>
              </a:rPr>
              <a:t>Freepik</a:t>
            </a:r>
            <a:r>
              <a:rPr lang="en-GB" sz="1200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rPr>
              <a:t> </a:t>
            </a:r>
            <a:endParaRPr sz="1200" b="1">
              <a:solidFill>
                <a:schemeClr val="dk1"/>
              </a:solidFill>
              <a:latin typeface="Cantarell"/>
              <a:ea typeface="Cantarell"/>
              <a:cs typeface="Cantarell"/>
              <a:sym typeface="Cantarell"/>
            </a:endParaRPr>
          </a:p>
        </p:txBody>
      </p:sp>
      <p:grpSp>
        <p:nvGrpSpPr>
          <p:cNvPr id="3127" name="Google Shape;3127;p44"/>
          <p:cNvGrpSpPr/>
          <p:nvPr/>
        </p:nvGrpSpPr>
        <p:grpSpPr>
          <a:xfrm>
            <a:off x="4615220" y="260913"/>
            <a:ext cx="500507" cy="157674"/>
            <a:chOff x="1489842" y="2250175"/>
            <a:chExt cx="4263261" cy="1343050"/>
          </a:xfrm>
        </p:grpSpPr>
        <p:sp>
          <p:nvSpPr>
            <p:cNvPr id="3128" name="Google Shape;3128;p44"/>
            <p:cNvSpPr/>
            <p:nvPr/>
          </p:nvSpPr>
          <p:spPr>
            <a:xfrm>
              <a:off x="1545357" y="2319250"/>
              <a:ext cx="4152122" cy="1204900"/>
            </a:xfrm>
            <a:custGeom>
              <a:avLst/>
              <a:gdLst/>
              <a:ahLst/>
              <a:cxnLst/>
              <a:rect l="l" t="t" r="r" b="b"/>
              <a:pathLst>
                <a:path w="996908" h="48196" extrusionOk="0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9" name="Google Shape;3129;p44"/>
            <p:cNvSpPr/>
            <p:nvPr/>
          </p:nvSpPr>
          <p:spPr>
            <a:xfrm>
              <a:off x="1489842" y="2250175"/>
              <a:ext cx="4263261" cy="1343050"/>
            </a:xfrm>
            <a:custGeom>
              <a:avLst/>
              <a:gdLst/>
              <a:ahLst/>
              <a:cxnLst/>
              <a:rect l="l" t="t" r="r" b="b"/>
              <a:pathLst>
                <a:path w="1023592" h="53722" extrusionOk="0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130" name="Google Shape;3130;p44"/>
          <p:cNvSpPr/>
          <p:nvPr/>
        </p:nvSpPr>
        <p:spPr>
          <a:xfrm flipH="1">
            <a:off x="8022488" y="4603500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31" name="Google Shape;3131;p44"/>
          <p:cNvSpPr/>
          <p:nvPr/>
        </p:nvSpPr>
        <p:spPr>
          <a:xfrm>
            <a:off x="160883" y="125159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132" name="Google Shape;3132;p44"/>
          <p:cNvGrpSpPr/>
          <p:nvPr/>
        </p:nvGrpSpPr>
        <p:grpSpPr>
          <a:xfrm>
            <a:off x="5012789" y="739300"/>
            <a:ext cx="3238044" cy="2345574"/>
            <a:chOff x="5012789" y="739300"/>
            <a:chExt cx="3238044" cy="2345574"/>
          </a:xfrm>
        </p:grpSpPr>
        <p:sp>
          <p:nvSpPr>
            <p:cNvPr id="3133" name="Google Shape;3133;p44"/>
            <p:cNvSpPr/>
            <p:nvPr/>
          </p:nvSpPr>
          <p:spPr>
            <a:xfrm rot="5400000">
              <a:off x="8201932" y="7393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4" name="Google Shape;3134;p44"/>
            <p:cNvSpPr/>
            <p:nvPr/>
          </p:nvSpPr>
          <p:spPr>
            <a:xfrm rot="5400000">
              <a:off x="8201932" y="8919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5" name="Google Shape;3135;p44"/>
            <p:cNvSpPr/>
            <p:nvPr/>
          </p:nvSpPr>
          <p:spPr>
            <a:xfrm rot="5400000">
              <a:off x="8201932" y="10446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6" name="Google Shape;3136;p44"/>
            <p:cNvSpPr/>
            <p:nvPr/>
          </p:nvSpPr>
          <p:spPr>
            <a:xfrm rot="5400000">
              <a:off x="8201932" y="11972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7" name="Google Shape;3137;p44"/>
            <p:cNvSpPr/>
            <p:nvPr/>
          </p:nvSpPr>
          <p:spPr>
            <a:xfrm rot="5400000">
              <a:off x="8201932" y="13499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8" name="Google Shape;3138;p44"/>
            <p:cNvSpPr/>
            <p:nvPr/>
          </p:nvSpPr>
          <p:spPr>
            <a:xfrm rot="5400000">
              <a:off x="8201932" y="15026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9" name="Google Shape;3139;p44"/>
            <p:cNvSpPr/>
            <p:nvPr/>
          </p:nvSpPr>
          <p:spPr>
            <a:xfrm rot="5400000">
              <a:off x="8201932" y="16552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0" name="Google Shape;3140;p44"/>
            <p:cNvSpPr/>
            <p:nvPr/>
          </p:nvSpPr>
          <p:spPr>
            <a:xfrm rot="5400000">
              <a:off x="8201932" y="18079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1" name="Google Shape;3141;p44"/>
            <p:cNvSpPr/>
            <p:nvPr/>
          </p:nvSpPr>
          <p:spPr>
            <a:xfrm rot="5400000">
              <a:off x="8201932" y="196059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2" name="Google Shape;3142;p44"/>
            <p:cNvSpPr/>
            <p:nvPr/>
          </p:nvSpPr>
          <p:spPr>
            <a:xfrm rot="5400000">
              <a:off x="8201932" y="2113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3" name="Google Shape;3143;p44"/>
            <p:cNvSpPr/>
            <p:nvPr/>
          </p:nvSpPr>
          <p:spPr>
            <a:xfrm rot="5400000">
              <a:off x="8079139" y="7393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4" name="Google Shape;3144;p44"/>
            <p:cNvSpPr/>
            <p:nvPr/>
          </p:nvSpPr>
          <p:spPr>
            <a:xfrm rot="5400000">
              <a:off x="8079139" y="8919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5" name="Google Shape;3145;p44"/>
            <p:cNvSpPr/>
            <p:nvPr/>
          </p:nvSpPr>
          <p:spPr>
            <a:xfrm rot="5400000">
              <a:off x="8079139" y="10446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6" name="Google Shape;3146;p44"/>
            <p:cNvSpPr/>
            <p:nvPr/>
          </p:nvSpPr>
          <p:spPr>
            <a:xfrm rot="5400000">
              <a:off x="8079139" y="11972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7" name="Google Shape;3147;p44"/>
            <p:cNvSpPr/>
            <p:nvPr/>
          </p:nvSpPr>
          <p:spPr>
            <a:xfrm rot="5400000">
              <a:off x="8079139" y="13499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8" name="Google Shape;3148;p44"/>
            <p:cNvSpPr/>
            <p:nvPr/>
          </p:nvSpPr>
          <p:spPr>
            <a:xfrm rot="5400000">
              <a:off x="8079139" y="15026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9" name="Google Shape;3149;p44"/>
            <p:cNvSpPr/>
            <p:nvPr/>
          </p:nvSpPr>
          <p:spPr>
            <a:xfrm rot="5400000">
              <a:off x="8079139" y="16552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0" name="Google Shape;3150;p44"/>
            <p:cNvSpPr/>
            <p:nvPr/>
          </p:nvSpPr>
          <p:spPr>
            <a:xfrm rot="5400000">
              <a:off x="8079139" y="18079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1" name="Google Shape;3151;p44"/>
            <p:cNvSpPr/>
            <p:nvPr/>
          </p:nvSpPr>
          <p:spPr>
            <a:xfrm rot="5400000">
              <a:off x="8079139" y="196059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2" name="Google Shape;3152;p44"/>
            <p:cNvSpPr/>
            <p:nvPr/>
          </p:nvSpPr>
          <p:spPr>
            <a:xfrm rot="5400000">
              <a:off x="8079139" y="2113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3" name="Google Shape;3153;p44"/>
            <p:cNvSpPr/>
            <p:nvPr/>
          </p:nvSpPr>
          <p:spPr>
            <a:xfrm rot="5400000">
              <a:off x="7956346" y="7393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4" name="Google Shape;3154;p44"/>
            <p:cNvSpPr/>
            <p:nvPr/>
          </p:nvSpPr>
          <p:spPr>
            <a:xfrm rot="5400000">
              <a:off x="7956346" y="8919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5" name="Google Shape;3155;p44"/>
            <p:cNvSpPr/>
            <p:nvPr/>
          </p:nvSpPr>
          <p:spPr>
            <a:xfrm rot="5400000">
              <a:off x="7956346" y="10446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6" name="Google Shape;3156;p44"/>
            <p:cNvSpPr/>
            <p:nvPr/>
          </p:nvSpPr>
          <p:spPr>
            <a:xfrm rot="5400000">
              <a:off x="7956346" y="11972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7" name="Google Shape;3157;p44"/>
            <p:cNvSpPr/>
            <p:nvPr/>
          </p:nvSpPr>
          <p:spPr>
            <a:xfrm rot="5400000">
              <a:off x="7956346" y="13499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8" name="Google Shape;3158;p44"/>
            <p:cNvSpPr/>
            <p:nvPr/>
          </p:nvSpPr>
          <p:spPr>
            <a:xfrm rot="5400000">
              <a:off x="7956346" y="15026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9" name="Google Shape;3159;p44"/>
            <p:cNvSpPr/>
            <p:nvPr/>
          </p:nvSpPr>
          <p:spPr>
            <a:xfrm rot="5400000">
              <a:off x="7956346" y="16552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0" name="Google Shape;3160;p44"/>
            <p:cNvSpPr/>
            <p:nvPr/>
          </p:nvSpPr>
          <p:spPr>
            <a:xfrm rot="5400000">
              <a:off x="7956346" y="18079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1" name="Google Shape;3161;p44"/>
            <p:cNvSpPr/>
            <p:nvPr/>
          </p:nvSpPr>
          <p:spPr>
            <a:xfrm rot="5400000">
              <a:off x="7956346" y="196059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2" name="Google Shape;3162;p44"/>
            <p:cNvSpPr/>
            <p:nvPr/>
          </p:nvSpPr>
          <p:spPr>
            <a:xfrm rot="5400000">
              <a:off x="7956346" y="2113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3" name="Google Shape;3163;p44"/>
            <p:cNvSpPr/>
            <p:nvPr/>
          </p:nvSpPr>
          <p:spPr>
            <a:xfrm rot="5400000">
              <a:off x="7833554" y="7393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4" name="Google Shape;3164;p44"/>
            <p:cNvSpPr/>
            <p:nvPr/>
          </p:nvSpPr>
          <p:spPr>
            <a:xfrm rot="5400000">
              <a:off x="7833554" y="8919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5" name="Google Shape;3165;p44"/>
            <p:cNvSpPr/>
            <p:nvPr/>
          </p:nvSpPr>
          <p:spPr>
            <a:xfrm rot="5400000">
              <a:off x="7833554" y="10446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6" name="Google Shape;3166;p44"/>
            <p:cNvSpPr/>
            <p:nvPr/>
          </p:nvSpPr>
          <p:spPr>
            <a:xfrm rot="5400000">
              <a:off x="7833554" y="11972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7" name="Google Shape;3167;p44"/>
            <p:cNvSpPr/>
            <p:nvPr/>
          </p:nvSpPr>
          <p:spPr>
            <a:xfrm rot="5400000">
              <a:off x="7833554" y="13499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8" name="Google Shape;3168;p44"/>
            <p:cNvSpPr/>
            <p:nvPr/>
          </p:nvSpPr>
          <p:spPr>
            <a:xfrm rot="5400000">
              <a:off x="7833554" y="15026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9" name="Google Shape;3169;p44"/>
            <p:cNvSpPr/>
            <p:nvPr/>
          </p:nvSpPr>
          <p:spPr>
            <a:xfrm rot="5400000">
              <a:off x="7833554" y="16552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0" name="Google Shape;3170;p44"/>
            <p:cNvSpPr/>
            <p:nvPr/>
          </p:nvSpPr>
          <p:spPr>
            <a:xfrm rot="5400000">
              <a:off x="7833554" y="18079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1" name="Google Shape;3171;p44"/>
            <p:cNvSpPr/>
            <p:nvPr/>
          </p:nvSpPr>
          <p:spPr>
            <a:xfrm rot="5400000">
              <a:off x="7833554" y="196059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2" name="Google Shape;3172;p44"/>
            <p:cNvSpPr/>
            <p:nvPr/>
          </p:nvSpPr>
          <p:spPr>
            <a:xfrm rot="5400000">
              <a:off x="7833554" y="2113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3" name="Google Shape;3173;p44"/>
            <p:cNvSpPr/>
            <p:nvPr/>
          </p:nvSpPr>
          <p:spPr>
            <a:xfrm rot="5400000">
              <a:off x="7710761" y="7393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4" name="Google Shape;3174;p44"/>
            <p:cNvSpPr/>
            <p:nvPr/>
          </p:nvSpPr>
          <p:spPr>
            <a:xfrm rot="5400000">
              <a:off x="7710761" y="8919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5" name="Google Shape;3175;p44"/>
            <p:cNvSpPr/>
            <p:nvPr/>
          </p:nvSpPr>
          <p:spPr>
            <a:xfrm rot="5400000">
              <a:off x="7710761" y="10446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6" name="Google Shape;3176;p44"/>
            <p:cNvSpPr/>
            <p:nvPr/>
          </p:nvSpPr>
          <p:spPr>
            <a:xfrm rot="5400000">
              <a:off x="7710761" y="11972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7" name="Google Shape;3177;p44"/>
            <p:cNvSpPr/>
            <p:nvPr/>
          </p:nvSpPr>
          <p:spPr>
            <a:xfrm rot="5400000">
              <a:off x="7710761" y="13499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8" name="Google Shape;3178;p44"/>
            <p:cNvSpPr/>
            <p:nvPr/>
          </p:nvSpPr>
          <p:spPr>
            <a:xfrm rot="5400000">
              <a:off x="7710761" y="15026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9" name="Google Shape;3179;p44"/>
            <p:cNvSpPr/>
            <p:nvPr/>
          </p:nvSpPr>
          <p:spPr>
            <a:xfrm rot="5400000">
              <a:off x="7710761" y="16552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0" name="Google Shape;3180;p44"/>
            <p:cNvSpPr/>
            <p:nvPr/>
          </p:nvSpPr>
          <p:spPr>
            <a:xfrm rot="5400000">
              <a:off x="7710761" y="18079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1" name="Google Shape;3181;p44"/>
            <p:cNvSpPr/>
            <p:nvPr/>
          </p:nvSpPr>
          <p:spPr>
            <a:xfrm rot="5400000">
              <a:off x="7710761" y="196059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2" name="Google Shape;3182;p44"/>
            <p:cNvSpPr/>
            <p:nvPr/>
          </p:nvSpPr>
          <p:spPr>
            <a:xfrm rot="5400000">
              <a:off x="7710761" y="2113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3" name="Google Shape;3183;p44"/>
            <p:cNvSpPr/>
            <p:nvPr/>
          </p:nvSpPr>
          <p:spPr>
            <a:xfrm rot="5400000">
              <a:off x="7587968" y="7393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4" name="Google Shape;3184;p44"/>
            <p:cNvSpPr/>
            <p:nvPr/>
          </p:nvSpPr>
          <p:spPr>
            <a:xfrm rot="5400000">
              <a:off x="7587968" y="8919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5" name="Google Shape;3185;p44"/>
            <p:cNvSpPr/>
            <p:nvPr/>
          </p:nvSpPr>
          <p:spPr>
            <a:xfrm rot="5400000">
              <a:off x="7587968" y="10446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6" name="Google Shape;3186;p44"/>
            <p:cNvSpPr/>
            <p:nvPr/>
          </p:nvSpPr>
          <p:spPr>
            <a:xfrm rot="5400000">
              <a:off x="7587968" y="11972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7" name="Google Shape;3187;p44"/>
            <p:cNvSpPr/>
            <p:nvPr/>
          </p:nvSpPr>
          <p:spPr>
            <a:xfrm rot="5400000">
              <a:off x="7587968" y="13499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8" name="Google Shape;3188;p44"/>
            <p:cNvSpPr/>
            <p:nvPr/>
          </p:nvSpPr>
          <p:spPr>
            <a:xfrm rot="5400000">
              <a:off x="7587968" y="15026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9" name="Google Shape;3189;p44"/>
            <p:cNvSpPr/>
            <p:nvPr/>
          </p:nvSpPr>
          <p:spPr>
            <a:xfrm rot="5400000">
              <a:off x="7587968" y="16552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0" name="Google Shape;3190;p44"/>
            <p:cNvSpPr/>
            <p:nvPr/>
          </p:nvSpPr>
          <p:spPr>
            <a:xfrm rot="5400000">
              <a:off x="7587968" y="18079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1" name="Google Shape;3191;p44"/>
            <p:cNvSpPr/>
            <p:nvPr/>
          </p:nvSpPr>
          <p:spPr>
            <a:xfrm rot="5400000">
              <a:off x="7587968" y="196059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2" name="Google Shape;3192;p44"/>
            <p:cNvSpPr/>
            <p:nvPr/>
          </p:nvSpPr>
          <p:spPr>
            <a:xfrm rot="5400000">
              <a:off x="7587968" y="2113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3" name="Google Shape;3193;p44"/>
            <p:cNvSpPr/>
            <p:nvPr/>
          </p:nvSpPr>
          <p:spPr>
            <a:xfrm rot="5400000">
              <a:off x="7466911" y="7393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4" name="Google Shape;3194;p44"/>
            <p:cNvSpPr/>
            <p:nvPr/>
          </p:nvSpPr>
          <p:spPr>
            <a:xfrm rot="5400000">
              <a:off x="7466911" y="8919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5" name="Google Shape;3195;p44"/>
            <p:cNvSpPr/>
            <p:nvPr/>
          </p:nvSpPr>
          <p:spPr>
            <a:xfrm rot="5400000">
              <a:off x="7466911" y="10446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6" name="Google Shape;3196;p44"/>
            <p:cNvSpPr/>
            <p:nvPr/>
          </p:nvSpPr>
          <p:spPr>
            <a:xfrm rot="5400000">
              <a:off x="7466911" y="11972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7" name="Google Shape;3197;p44"/>
            <p:cNvSpPr/>
            <p:nvPr/>
          </p:nvSpPr>
          <p:spPr>
            <a:xfrm rot="5400000">
              <a:off x="7466911" y="13499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8" name="Google Shape;3198;p44"/>
            <p:cNvSpPr/>
            <p:nvPr/>
          </p:nvSpPr>
          <p:spPr>
            <a:xfrm rot="5400000">
              <a:off x="7466911" y="15026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9" name="Google Shape;3199;p44"/>
            <p:cNvSpPr/>
            <p:nvPr/>
          </p:nvSpPr>
          <p:spPr>
            <a:xfrm rot="5400000">
              <a:off x="7466911" y="16552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0" name="Google Shape;3200;p44"/>
            <p:cNvSpPr/>
            <p:nvPr/>
          </p:nvSpPr>
          <p:spPr>
            <a:xfrm rot="5400000">
              <a:off x="7466911" y="18079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1" name="Google Shape;3201;p44"/>
            <p:cNvSpPr/>
            <p:nvPr/>
          </p:nvSpPr>
          <p:spPr>
            <a:xfrm rot="5400000">
              <a:off x="7466911" y="196059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2" name="Google Shape;3202;p44"/>
            <p:cNvSpPr/>
            <p:nvPr/>
          </p:nvSpPr>
          <p:spPr>
            <a:xfrm rot="5400000">
              <a:off x="7466911" y="2113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3" name="Google Shape;3203;p44"/>
            <p:cNvSpPr/>
            <p:nvPr/>
          </p:nvSpPr>
          <p:spPr>
            <a:xfrm rot="5400000">
              <a:off x="7344118" y="7393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4" name="Google Shape;3204;p44"/>
            <p:cNvSpPr/>
            <p:nvPr/>
          </p:nvSpPr>
          <p:spPr>
            <a:xfrm rot="5400000">
              <a:off x="7344118" y="8919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5" name="Google Shape;3205;p44"/>
            <p:cNvSpPr/>
            <p:nvPr/>
          </p:nvSpPr>
          <p:spPr>
            <a:xfrm rot="5400000">
              <a:off x="7344118" y="10446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6" name="Google Shape;3206;p44"/>
            <p:cNvSpPr/>
            <p:nvPr/>
          </p:nvSpPr>
          <p:spPr>
            <a:xfrm rot="5400000">
              <a:off x="7344118" y="11972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7" name="Google Shape;3207;p44"/>
            <p:cNvSpPr/>
            <p:nvPr/>
          </p:nvSpPr>
          <p:spPr>
            <a:xfrm rot="5400000">
              <a:off x="7344118" y="13499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8" name="Google Shape;3208;p44"/>
            <p:cNvSpPr/>
            <p:nvPr/>
          </p:nvSpPr>
          <p:spPr>
            <a:xfrm rot="5400000">
              <a:off x="7344118" y="15026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9" name="Google Shape;3209;p44"/>
            <p:cNvSpPr/>
            <p:nvPr/>
          </p:nvSpPr>
          <p:spPr>
            <a:xfrm rot="5400000">
              <a:off x="7344118" y="16552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0" name="Google Shape;3210;p44"/>
            <p:cNvSpPr/>
            <p:nvPr/>
          </p:nvSpPr>
          <p:spPr>
            <a:xfrm rot="5400000">
              <a:off x="7344118" y="18079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1" name="Google Shape;3211;p44"/>
            <p:cNvSpPr/>
            <p:nvPr/>
          </p:nvSpPr>
          <p:spPr>
            <a:xfrm rot="5400000">
              <a:off x="7344118" y="196059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2" name="Google Shape;3212;p44"/>
            <p:cNvSpPr/>
            <p:nvPr/>
          </p:nvSpPr>
          <p:spPr>
            <a:xfrm rot="5400000">
              <a:off x="7344118" y="2113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3" name="Google Shape;3213;p44"/>
            <p:cNvSpPr/>
            <p:nvPr/>
          </p:nvSpPr>
          <p:spPr>
            <a:xfrm rot="5400000">
              <a:off x="7221325" y="7393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4" name="Google Shape;3214;p44"/>
            <p:cNvSpPr/>
            <p:nvPr/>
          </p:nvSpPr>
          <p:spPr>
            <a:xfrm rot="5400000">
              <a:off x="7221325" y="8919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5" name="Google Shape;3215;p44"/>
            <p:cNvSpPr/>
            <p:nvPr/>
          </p:nvSpPr>
          <p:spPr>
            <a:xfrm rot="5400000">
              <a:off x="7221325" y="10446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6" name="Google Shape;3216;p44"/>
            <p:cNvSpPr/>
            <p:nvPr/>
          </p:nvSpPr>
          <p:spPr>
            <a:xfrm rot="5400000">
              <a:off x="7221325" y="11972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7" name="Google Shape;3217;p44"/>
            <p:cNvSpPr/>
            <p:nvPr/>
          </p:nvSpPr>
          <p:spPr>
            <a:xfrm rot="5400000">
              <a:off x="7221325" y="13499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8" name="Google Shape;3218;p44"/>
            <p:cNvSpPr/>
            <p:nvPr/>
          </p:nvSpPr>
          <p:spPr>
            <a:xfrm rot="5400000">
              <a:off x="7221325" y="15026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9" name="Google Shape;3219;p44"/>
            <p:cNvSpPr/>
            <p:nvPr/>
          </p:nvSpPr>
          <p:spPr>
            <a:xfrm rot="5400000">
              <a:off x="7221325" y="16552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0" name="Google Shape;3220;p44"/>
            <p:cNvSpPr/>
            <p:nvPr/>
          </p:nvSpPr>
          <p:spPr>
            <a:xfrm rot="5400000">
              <a:off x="7221325" y="18079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1" name="Google Shape;3221;p44"/>
            <p:cNvSpPr/>
            <p:nvPr/>
          </p:nvSpPr>
          <p:spPr>
            <a:xfrm rot="5400000">
              <a:off x="7221325" y="196059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2" name="Google Shape;3222;p44"/>
            <p:cNvSpPr/>
            <p:nvPr/>
          </p:nvSpPr>
          <p:spPr>
            <a:xfrm rot="5400000">
              <a:off x="7221325" y="2113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3" name="Google Shape;3223;p44"/>
            <p:cNvSpPr/>
            <p:nvPr/>
          </p:nvSpPr>
          <p:spPr>
            <a:xfrm rot="5400000">
              <a:off x="7098532" y="7393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4" name="Google Shape;3224;p44"/>
            <p:cNvSpPr/>
            <p:nvPr/>
          </p:nvSpPr>
          <p:spPr>
            <a:xfrm rot="5400000">
              <a:off x="7098532" y="8919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5" name="Google Shape;3225;p44"/>
            <p:cNvSpPr/>
            <p:nvPr/>
          </p:nvSpPr>
          <p:spPr>
            <a:xfrm rot="5400000">
              <a:off x="7098532" y="10446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6" name="Google Shape;3226;p44"/>
            <p:cNvSpPr/>
            <p:nvPr/>
          </p:nvSpPr>
          <p:spPr>
            <a:xfrm rot="5400000">
              <a:off x="7098532" y="11972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7" name="Google Shape;3227;p44"/>
            <p:cNvSpPr/>
            <p:nvPr/>
          </p:nvSpPr>
          <p:spPr>
            <a:xfrm rot="5400000">
              <a:off x="7098532" y="13499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8" name="Google Shape;3228;p44"/>
            <p:cNvSpPr/>
            <p:nvPr/>
          </p:nvSpPr>
          <p:spPr>
            <a:xfrm rot="5400000">
              <a:off x="7098532" y="15026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9" name="Google Shape;3229;p44"/>
            <p:cNvSpPr/>
            <p:nvPr/>
          </p:nvSpPr>
          <p:spPr>
            <a:xfrm rot="5400000">
              <a:off x="7098532" y="16552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0" name="Google Shape;3230;p44"/>
            <p:cNvSpPr/>
            <p:nvPr/>
          </p:nvSpPr>
          <p:spPr>
            <a:xfrm rot="5400000">
              <a:off x="7098532" y="18079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1" name="Google Shape;3231;p44"/>
            <p:cNvSpPr/>
            <p:nvPr/>
          </p:nvSpPr>
          <p:spPr>
            <a:xfrm rot="5400000">
              <a:off x="7098532" y="196059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2" name="Google Shape;3232;p44"/>
            <p:cNvSpPr/>
            <p:nvPr/>
          </p:nvSpPr>
          <p:spPr>
            <a:xfrm rot="5400000">
              <a:off x="7098532" y="2113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3" name="Google Shape;3233;p44"/>
            <p:cNvSpPr/>
            <p:nvPr/>
          </p:nvSpPr>
          <p:spPr>
            <a:xfrm rot="5400000">
              <a:off x="6975756" y="7393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4" name="Google Shape;3234;p44"/>
            <p:cNvSpPr/>
            <p:nvPr/>
          </p:nvSpPr>
          <p:spPr>
            <a:xfrm rot="5400000">
              <a:off x="6975756" y="8919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5" name="Google Shape;3235;p44"/>
            <p:cNvSpPr/>
            <p:nvPr/>
          </p:nvSpPr>
          <p:spPr>
            <a:xfrm rot="5400000">
              <a:off x="6975756" y="10446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6" name="Google Shape;3236;p44"/>
            <p:cNvSpPr/>
            <p:nvPr/>
          </p:nvSpPr>
          <p:spPr>
            <a:xfrm rot="5400000">
              <a:off x="6975756" y="11972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7" name="Google Shape;3237;p44"/>
            <p:cNvSpPr/>
            <p:nvPr/>
          </p:nvSpPr>
          <p:spPr>
            <a:xfrm rot="5400000">
              <a:off x="6975756" y="13499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8" name="Google Shape;3238;p44"/>
            <p:cNvSpPr/>
            <p:nvPr/>
          </p:nvSpPr>
          <p:spPr>
            <a:xfrm rot="5400000">
              <a:off x="6975756" y="15026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9" name="Google Shape;3239;p44"/>
            <p:cNvSpPr/>
            <p:nvPr/>
          </p:nvSpPr>
          <p:spPr>
            <a:xfrm rot="5400000">
              <a:off x="6975756" y="16552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0" name="Google Shape;3240;p44"/>
            <p:cNvSpPr/>
            <p:nvPr/>
          </p:nvSpPr>
          <p:spPr>
            <a:xfrm rot="5400000">
              <a:off x="6975756" y="18079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1" name="Google Shape;3241;p44"/>
            <p:cNvSpPr/>
            <p:nvPr/>
          </p:nvSpPr>
          <p:spPr>
            <a:xfrm rot="5400000">
              <a:off x="6975756" y="196059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2" name="Google Shape;3242;p44"/>
            <p:cNvSpPr/>
            <p:nvPr/>
          </p:nvSpPr>
          <p:spPr>
            <a:xfrm rot="5400000">
              <a:off x="6975756" y="2113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3" name="Google Shape;3243;p44"/>
            <p:cNvSpPr/>
            <p:nvPr/>
          </p:nvSpPr>
          <p:spPr>
            <a:xfrm rot="5400000">
              <a:off x="6852963" y="7393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4" name="Google Shape;3244;p44"/>
            <p:cNvSpPr/>
            <p:nvPr/>
          </p:nvSpPr>
          <p:spPr>
            <a:xfrm rot="5400000">
              <a:off x="6852963" y="8919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5" name="Google Shape;3245;p44"/>
            <p:cNvSpPr/>
            <p:nvPr/>
          </p:nvSpPr>
          <p:spPr>
            <a:xfrm rot="5400000">
              <a:off x="6852963" y="10446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6" name="Google Shape;3246;p44"/>
            <p:cNvSpPr/>
            <p:nvPr/>
          </p:nvSpPr>
          <p:spPr>
            <a:xfrm rot="5400000">
              <a:off x="6852963" y="11972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7" name="Google Shape;3247;p44"/>
            <p:cNvSpPr/>
            <p:nvPr/>
          </p:nvSpPr>
          <p:spPr>
            <a:xfrm rot="5400000">
              <a:off x="6852963" y="13499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8" name="Google Shape;3248;p44"/>
            <p:cNvSpPr/>
            <p:nvPr/>
          </p:nvSpPr>
          <p:spPr>
            <a:xfrm rot="5400000">
              <a:off x="6852963" y="15026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9" name="Google Shape;3249;p44"/>
            <p:cNvSpPr/>
            <p:nvPr/>
          </p:nvSpPr>
          <p:spPr>
            <a:xfrm rot="5400000">
              <a:off x="6852963" y="16552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0" name="Google Shape;3250;p44"/>
            <p:cNvSpPr/>
            <p:nvPr/>
          </p:nvSpPr>
          <p:spPr>
            <a:xfrm rot="5400000">
              <a:off x="6852963" y="18079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1" name="Google Shape;3251;p44"/>
            <p:cNvSpPr/>
            <p:nvPr/>
          </p:nvSpPr>
          <p:spPr>
            <a:xfrm rot="5400000">
              <a:off x="6852963" y="196059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2" name="Google Shape;3252;p44"/>
            <p:cNvSpPr/>
            <p:nvPr/>
          </p:nvSpPr>
          <p:spPr>
            <a:xfrm rot="5400000">
              <a:off x="6852963" y="2113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3" name="Google Shape;3253;p44"/>
            <p:cNvSpPr/>
            <p:nvPr/>
          </p:nvSpPr>
          <p:spPr>
            <a:xfrm rot="5400000">
              <a:off x="6730170" y="7393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4" name="Google Shape;3254;p44"/>
            <p:cNvSpPr/>
            <p:nvPr/>
          </p:nvSpPr>
          <p:spPr>
            <a:xfrm rot="5400000">
              <a:off x="6730170" y="8919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5" name="Google Shape;3255;p44"/>
            <p:cNvSpPr/>
            <p:nvPr/>
          </p:nvSpPr>
          <p:spPr>
            <a:xfrm rot="5400000">
              <a:off x="6730170" y="10446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6" name="Google Shape;3256;p44"/>
            <p:cNvSpPr/>
            <p:nvPr/>
          </p:nvSpPr>
          <p:spPr>
            <a:xfrm rot="5400000">
              <a:off x="6730170" y="11972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7" name="Google Shape;3257;p44"/>
            <p:cNvSpPr/>
            <p:nvPr/>
          </p:nvSpPr>
          <p:spPr>
            <a:xfrm rot="5400000">
              <a:off x="6730170" y="13499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8" name="Google Shape;3258;p44"/>
            <p:cNvSpPr/>
            <p:nvPr/>
          </p:nvSpPr>
          <p:spPr>
            <a:xfrm rot="5400000">
              <a:off x="6730170" y="15026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9" name="Google Shape;3259;p44"/>
            <p:cNvSpPr/>
            <p:nvPr/>
          </p:nvSpPr>
          <p:spPr>
            <a:xfrm rot="5400000">
              <a:off x="6730170" y="16552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0" name="Google Shape;3260;p44"/>
            <p:cNvSpPr/>
            <p:nvPr/>
          </p:nvSpPr>
          <p:spPr>
            <a:xfrm rot="5400000">
              <a:off x="6730170" y="18079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1" name="Google Shape;3261;p44"/>
            <p:cNvSpPr/>
            <p:nvPr/>
          </p:nvSpPr>
          <p:spPr>
            <a:xfrm rot="5400000">
              <a:off x="6730170" y="196059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2" name="Google Shape;3262;p44"/>
            <p:cNvSpPr/>
            <p:nvPr/>
          </p:nvSpPr>
          <p:spPr>
            <a:xfrm rot="5400000">
              <a:off x="6730170" y="2113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3" name="Google Shape;3263;p44"/>
            <p:cNvSpPr/>
            <p:nvPr/>
          </p:nvSpPr>
          <p:spPr>
            <a:xfrm rot="5400000">
              <a:off x="6607377" y="7393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4" name="Google Shape;3264;p44"/>
            <p:cNvSpPr/>
            <p:nvPr/>
          </p:nvSpPr>
          <p:spPr>
            <a:xfrm rot="5400000">
              <a:off x="6607377" y="8919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5" name="Google Shape;3265;p44"/>
            <p:cNvSpPr/>
            <p:nvPr/>
          </p:nvSpPr>
          <p:spPr>
            <a:xfrm rot="5400000">
              <a:off x="6607377" y="10446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6" name="Google Shape;3266;p44"/>
            <p:cNvSpPr/>
            <p:nvPr/>
          </p:nvSpPr>
          <p:spPr>
            <a:xfrm rot="5400000">
              <a:off x="6607377" y="11972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7" name="Google Shape;3267;p44"/>
            <p:cNvSpPr/>
            <p:nvPr/>
          </p:nvSpPr>
          <p:spPr>
            <a:xfrm rot="5400000">
              <a:off x="6607377" y="13499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8" name="Google Shape;3268;p44"/>
            <p:cNvSpPr/>
            <p:nvPr/>
          </p:nvSpPr>
          <p:spPr>
            <a:xfrm rot="5400000">
              <a:off x="6607377" y="15026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9" name="Google Shape;3269;p44"/>
            <p:cNvSpPr/>
            <p:nvPr/>
          </p:nvSpPr>
          <p:spPr>
            <a:xfrm rot="5400000">
              <a:off x="6607377" y="16552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0" name="Google Shape;3270;p44"/>
            <p:cNvSpPr/>
            <p:nvPr/>
          </p:nvSpPr>
          <p:spPr>
            <a:xfrm rot="5400000">
              <a:off x="6607377" y="18079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1" name="Google Shape;3271;p44"/>
            <p:cNvSpPr/>
            <p:nvPr/>
          </p:nvSpPr>
          <p:spPr>
            <a:xfrm rot="5400000">
              <a:off x="6607377" y="196059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2" name="Google Shape;3272;p44"/>
            <p:cNvSpPr/>
            <p:nvPr/>
          </p:nvSpPr>
          <p:spPr>
            <a:xfrm rot="5400000">
              <a:off x="6607377" y="2113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3" name="Google Shape;3273;p44"/>
            <p:cNvSpPr/>
            <p:nvPr/>
          </p:nvSpPr>
          <p:spPr>
            <a:xfrm rot="5400000">
              <a:off x="6484584" y="7393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4" name="Google Shape;3274;p44"/>
            <p:cNvSpPr/>
            <p:nvPr/>
          </p:nvSpPr>
          <p:spPr>
            <a:xfrm rot="5400000">
              <a:off x="6484584" y="8919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5" name="Google Shape;3275;p44"/>
            <p:cNvSpPr/>
            <p:nvPr/>
          </p:nvSpPr>
          <p:spPr>
            <a:xfrm rot="5400000">
              <a:off x="6484584" y="10446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6" name="Google Shape;3276;p44"/>
            <p:cNvSpPr/>
            <p:nvPr/>
          </p:nvSpPr>
          <p:spPr>
            <a:xfrm rot="5400000">
              <a:off x="6484584" y="11972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7" name="Google Shape;3277;p44"/>
            <p:cNvSpPr/>
            <p:nvPr/>
          </p:nvSpPr>
          <p:spPr>
            <a:xfrm rot="5400000">
              <a:off x="6484584" y="13499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8" name="Google Shape;3278;p44"/>
            <p:cNvSpPr/>
            <p:nvPr/>
          </p:nvSpPr>
          <p:spPr>
            <a:xfrm rot="5400000">
              <a:off x="6484584" y="15026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9" name="Google Shape;3279;p44"/>
            <p:cNvSpPr/>
            <p:nvPr/>
          </p:nvSpPr>
          <p:spPr>
            <a:xfrm rot="5400000">
              <a:off x="6484584" y="16552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0" name="Google Shape;3280;p44"/>
            <p:cNvSpPr/>
            <p:nvPr/>
          </p:nvSpPr>
          <p:spPr>
            <a:xfrm rot="5400000">
              <a:off x="6484584" y="18079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1" name="Google Shape;3281;p44"/>
            <p:cNvSpPr/>
            <p:nvPr/>
          </p:nvSpPr>
          <p:spPr>
            <a:xfrm rot="5400000">
              <a:off x="6484584" y="196059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2" name="Google Shape;3282;p44"/>
            <p:cNvSpPr/>
            <p:nvPr/>
          </p:nvSpPr>
          <p:spPr>
            <a:xfrm rot="5400000">
              <a:off x="6484584" y="2113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3" name="Google Shape;3283;p44"/>
            <p:cNvSpPr/>
            <p:nvPr/>
          </p:nvSpPr>
          <p:spPr>
            <a:xfrm rot="5400000">
              <a:off x="6361791" y="7393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4" name="Google Shape;3284;p44"/>
            <p:cNvSpPr/>
            <p:nvPr/>
          </p:nvSpPr>
          <p:spPr>
            <a:xfrm rot="5400000">
              <a:off x="6361791" y="8919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5" name="Google Shape;3285;p44"/>
            <p:cNvSpPr/>
            <p:nvPr/>
          </p:nvSpPr>
          <p:spPr>
            <a:xfrm rot="5400000">
              <a:off x="6361791" y="10446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6" name="Google Shape;3286;p44"/>
            <p:cNvSpPr/>
            <p:nvPr/>
          </p:nvSpPr>
          <p:spPr>
            <a:xfrm rot="5400000">
              <a:off x="6361791" y="11972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7" name="Google Shape;3287;p44"/>
            <p:cNvSpPr/>
            <p:nvPr/>
          </p:nvSpPr>
          <p:spPr>
            <a:xfrm rot="5400000">
              <a:off x="6361791" y="13499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8" name="Google Shape;3288;p44"/>
            <p:cNvSpPr/>
            <p:nvPr/>
          </p:nvSpPr>
          <p:spPr>
            <a:xfrm rot="5400000">
              <a:off x="6361791" y="15026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9" name="Google Shape;3289;p44"/>
            <p:cNvSpPr/>
            <p:nvPr/>
          </p:nvSpPr>
          <p:spPr>
            <a:xfrm rot="5400000">
              <a:off x="6361791" y="16552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0" name="Google Shape;3290;p44"/>
            <p:cNvSpPr/>
            <p:nvPr/>
          </p:nvSpPr>
          <p:spPr>
            <a:xfrm rot="5400000">
              <a:off x="6361791" y="18079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1" name="Google Shape;3291;p44"/>
            <p:cNvSpPr/>
            <p:nvPr/>
          </p:nvSpPr>
          <p:spPr>
            <a:xfrm rot="5400000">
              <a:off x="6361791" y="196059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2" name="Google Shape;3292;p44"/>
            <p:cNvSpPr/>
            <p:nvPr/>
          </p:nvSpPr>
          <p:spPr>
            <a:xfrm rot="5400000">
              <a:off x="6361791" y="2113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3" name="Google Shape;3293;p44"/>
            <p:cNvSpPr/>
            <p:nvPr/>
          </p:nvSpPr>
          <p:spPr>
            <a:xfrm rot="5400000">
              <a:off x="6238998" y="7393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4" name="Google Shape;3294;p44"/>
            <p:cNvSpPr/>
            <p:nvPr/>
          </p:nvSpPr>
          <p:spPr>
            <a:xfrm rot="5400000">
              <a:off x="6238998" y="8919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5" name="Google Shape;3295;p44"/>
            <p:cNvSpPr/>
            <p:nvPr/>
          </p:nvSpPr>
          <p:spPr>
            <a:xfrm rot="5400000">
              <a:off x="6238998" y="10446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6" name="Google Shape;3296;p44"/>
            <p:cNvSpPr/>
            <p:nvPr/>
          </p:nvSpPr>
          <p:spPr>
            <a:xfrm rot="5400000">
              <a:off x="6238998" y="11972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7" name="Google Shape;3297;p44"/>
            <p:cNvSpPr/>
            <p:nvPr/>
          </p:nvSpPr>
          <p:spPr>
            <a:xfrm rot="5400000">
              <a:off x="6238998" y="13499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8" name="Google Shape;3298;p44"/>
            <p:cNvSpPr/>
            <p:nvPr/>
          </p:nvSpPr>
          <p:spPr>
            <a:xfrm rot="5400000">
              <a:off x="6238998" y="15026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99" name="Google Shape;3299;p44"/>
            <p:cNvSpPr/>
            <p:nvPr/>
          </p:nvSpPr>
          <p:spPr>
            <a:xfrm rot="5400000">
              <a:off x="6238998" y="16552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0" name="Google Shape;3300;p44"/>
            <p:cNvSpPr/>
            <p:nvPr/>
          </p:nvSpPr>
          <p:spPr>
            <a:xfrm rot="5400000">
              <a:off x="6238998" y="18079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1" name="Google Shape;3301;p44"/>
            <p:cNvSpPr/>
            <p:nvPr/>
          </p:nvSpPr>
          <p:spPr>
            <a:xfrm rot="5400000">
              <a:off x="6238998" y="196059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2" name="Google Shape;3302;p44"/>
            <p:cNvSpPr/>
            <p:nvPr/>
          </p:nvSpPr>
          <p:spPr>
            <a:xfrm rot="5400000">
              <a:off x="6238998" y="2113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3" name="Google Shape;3303;p44"/>
            <p:cNvSpPr/>
            <p:nvPr/>
          </p:nvSpPr>
          <p:spPr>
            <a:xfrm rot="5400000">
              <a:off x="6117941" y="7393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4" name="Google Shape;3304;p44"/>
            <p:cNvSpPr/>
            <p:nvPr/>
          </p:nvSpPr>
          <p:spPr>
            <a:xfrm rot="5400000">
              <a:off x="6117941" y="8919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5" name="Google Shape;3305;p44"/>
            <p:cNvSpPr/>
            <p:nvPr/>
          </p:nvSpPr>
          <p:spPr>
            <a:xfrm rot="5400000">
              <a:off x="6117941" y="10446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6" name="Google Shape;3306;p44"/>
            <p:cNvSpPr/>
            <p:nvPr/>
          </p:nvSpPr>
          <p:spPr>
            <a:xfrm rot="5400000">
              <a:off x="6117941" y="11972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7" name="Google Shape;3307;p44"/>
            <p:cNvSpPr/>
            <p:nvPr/>
          </p:nvSpPr>
          <p:spPr>
            <a:xfrm rot="5400000">
              <a:off x="6117941" y="13499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8" name="Google Shape;3308;p44"/>
            <p:cNvSpPr/>
            <p:nvPr/>
          </p:nvSpPr>
          <p:spPr>
            <a:xfrm rot="5400000">
              <a:off x="6117941" y="15026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9" name="Google Shape;3309;p44"/>
            <p:cNvSpPr/>
            <p:nvPr/>
          </p:nvSpPr>
          <p:spPr>
            <a:xfrm rot="5400000">
              <a:off x="6117941" y="16552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0" name="Google Shape;3310;p44"/>
            <p:cNvSpPr/>
            <p:nvPr/>
          </p:nvSpPr>
          <p:spPr>
            <a:xfrm rot="5400000">
              <a:off x="6117941" y="18079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1" name="Google Shape;3311;p44"/>
            <p:cNvSpPr/>
            <p:nvPr/>
          </p:nvSpPr>
          <p:spPr>
            <a:xfrm rot="5400000">
              <a:off x="6117941" y="196059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2" name="Google Shape;3312;p44"/>
            <p:cNvSpPr/>
            <p:nvPr/>
          </p:nvSpPr>
          <p:spPr>
            <a:xfrm rot="5400000">
              <a:off x="6117941" y="2113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3" name="Google Shape;3313;p44"/>
            <p:cNvSpPr/>
            <p:nvPr/>
          </p:nvSpPr>
          <p:spPr>
            <a:xfrm rot="5400000">
              <a:off x="5995148" y="7393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4" name="Google Shape;3314;p44"/>
            <p:cNvSpPr/>
            <p:nvPr/>
          </p:nvSpPr>
          <p:spPr>
            <a:xfrm rot="5400000">
              <a:off x="5995148" y="8919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5" name="Google Shape;3315;p44"/>
            <p:cNvSpPr/>
            <p:nvPr/>
          </p:nvSpPr>
          <p:spPr>
            <a:xfrm rot="5400000">
              <a:off x="5995148" y="10446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6" name="Google Shape;3316;p44"/>
            <p:cNvSpPr/>
            <p:nvPr/>
          </p:nvSpPr>
          <p:spPr>
            <a:xfrm rot="5400000">
              <a:off x="5995148" y="11972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7" name="Google Shape;3317;p44"/>
            <p:cNvSpPr/>
            <p:nvPr/>
          </p:nvSpPr>
          <p:spPr>
            <a:xfrm rot="5400000">
              <a:off x="5995148" y="13499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8" name="Google Shape;3318;p44"/>
            <p:cNvSpPr/>
            <p:nvPr/>
          </p:nvSpPr>
          <p:spPr>
            <a:xfrm rot="5400000">
              <a:off x="5995148" y="15026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9" name="Google Shape;3319;p44"/>
            <p:cNvSpPr/>
            <p:nvPr/>
          </p:nvSpPr>
          <p:spPr>
            <a:xfrm rot="5400000">
              <a:off x="5995148" y="16552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0" name="Google Shape;3320;p44"/>
            <p:cNvSpPr/>
            <p:nvPr/>
          </p:nvSpPr>
          <p:spPr>
            <a:xfrm rot="5400000">
              <a:off x="5995148" y="18079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1" name="Google Shape;3321;p44"/>
            <p:cNvSpPr/>
            <p:nvPr/>
          </p:nvSpPr>
          <p:spPr>
            <a:xfrm rot="5400000">
              <a:off x="5995148" y="196059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2" name="Google Shape;3322;p44"/>
            <p:cNvSpPr/>
            <p:nvPr/>
          </p:nvSpPr>
          <p:spPr>
            <a:xfrm rot="5400000">
              <a:off x="5995148" y="2113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3" name="Google Shape;3323;p44"/>
            <p:cNvSpPr/>
            <p:nvPr/>
          </p:nvSpPr>
          <p:spPr>
            <a:xfrm rot="5400000">
              <a:off x="5872355" y="7393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4" name="Google Shape;3324;p44"/>
            <p:cNvSpPr/>
            <p:nvPr/>
          </p:nvSpPr>
          <p:spPr>
            <a:xfrm rot="5400000">
              <a:off x="5872355" y="8919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5" name="Google Shape;3325;p44"/>
            <p:cNvSpPr/>
            <p:nvPr/>
          </p:nvSpPr>
          <p:spPr>
            <a:xfrm rot="5400000">
              <a:off x="5872355" y="10446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6" name="Google Shape;3326;p44"/>
            <p:cNvSpPr/>
            <p:nvPr/>
          </p:nvSpPr>
          <p:spPr>
            <a:xfrm rot="5400000">
              <a:off x="5872355" y="11972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7" name="Google Shape;3327;p44"/>
            <p:cNvSpPr/>
            <p:nvPr/>
          </p:nvSpPr>
          <p:spPr>
            <a:xfrm rot="5400000">
              <a:off x="5872355" y="13499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8" name="Google Shape;3328;p44"/>
            <p:cNvSpPr/>
            <p:nvPr/>
          </p:nvSpPr>
          <p:spPr>
            <a:xfrm rot="5400000">
              <a:off x="5872355" y="15026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9" name="Google Shape;3329;p44"/>
            <p:cNvSpPr/>
            <p:nvPr/>
          </p:nvSpPr>
          <p:spPr>
            <a:xfrm rot="5400000">
              <a:off x="5872355" y="16552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0" name="Google Shape;3330;p44"/>
            <p:cNvSpPr/>
            <p:nvPr/>
          </p:nvSpPr>
          <p:spPr>
            <a:xfrm rot="5400000">
              <a:off x="5872355" y="18079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1" name="Google Shape;3331;p44"/>
            <p:cNvSpPr/>
            <p:nvPr/>
          </p:nvSpPr>
          <p:spPr>
            <a:xfrm rot="5400000">
              <a:off x="5872355" y="196059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2" name="Google Shape;3332;p44"/>
            <p:cNvSpPr/>
            <p:nvPr/>
          </p:nvSpPr>
          <p:spPr>
            <a:xfrm rot="5400000">
              <a:off x="5872355" y="2113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3" name="Google Shape;3333;p44"/>
            <p:cNvSpPr/>
            <p:nvPr/>
          </p:nvSpPr>
          <p:spPr>
            <a:xfrm rot="5400000">
              <a:off x="5749562" y="7393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4" name="Google Shape;3334;p44"/>
            <p:cNvSpPr/>
            <p:nvPr/>
          </p:nvSpPr>
          <p:spPr>
            <a:xfrm rot="5400000">
              <a:off x="5749562" y="8919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5" name="Google Shape;3335;p44"/>
            <p:cNvSpPr/>
            <p:nvPr/>
          </p:nvSpPr>
          <p:spPr>
            <a:xfrm rot="5400000">
              <a:off x="5749562" y="10446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6" name="Google Shape;3336;p44"/>
            <p:cNvSpPr/>
            <p:nvPr/>
          </p:nvSpPr>
          <p:spPr>
            <a:xfrm rot="5400000">
              <a:off x="5749562" y="11972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7" name="Google Shape;3337;p44"/>
            <p:cNvSpPr/>
            <p:nvPr/>
          </p:nvSpPr>
          <p:spPr>
            <a:xfrm rot="5400000">
              <a:off x="5749562" y="13499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8" name="Google Shape;3338;p44"/>
            <p:cNvSpPr/>
            <p:nvPr/>
          </p:nvSpPr>
          <p:spPr>
            <a:xfrm rot="5400000">
              <a:off x="5749562" y="15026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9" name="Google Shape;3339;p44"/>
            <p:cNvSpPr/>
            <p:nvPr/>
          </p:nvSpPr>
          <p:spPr>
            <a:xfrm rot="5400000">
              <a:off x="5749562" y="16552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0" name="Google Shape;3340;p44"/>
            <p:cNvSpPr/>
            <p:nvPr/>
          </p:nvSpPr>
          <p:spPr>
            <a:xfrm rot="5400000">
              <a:off x="5749562" y="18079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1" name="Google Shape;3341;p44"/>
            <p:cNvSpPr/>
            <p:nvPr/>
          </p:nvSpPr>
          <p:spPr>
            <a:xfrm rot="5400000">
              <a:off x="5749562" y="196059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2" name="Google Shape;3342;p44"/>
            <p:cNvSpPr/>
            <p:nvPr/>
          </p:nvSpPr>
          <p:spPr>
            <a:xfrm rot="5400000">
              <a:off x="5749562" y="2113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3" name="Google Shape;3343;p44"/>
            <p:cNvSpPr/>
            <p:nvPr/>
          </p:nvSpPr>
          <p:spPr>
            <a:xfrm rot="5400000">
              <a:off x="5626753" y="7393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4" name="Google Shape;3344;p44"/>
            <p:cNvSpPr/>
            <p:nvPr/>
          </p:nvSpPr>
          <p:spPr>
            <a:xfrm rot="5400000">
              <a:off x="5626753" y="8919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5" name="Google Shape;3345;p44"/>
            <p:cNvSpPr/>
            <p:nvPr/>
          </p:nvSpPr>
          <p:spPr>
            <a:xfrm rot="5400000">
              <a:off x="5626753" y="10446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6" name="Google Shape;3346;p44"/>
            <p:cNvSpPr/>
            <p:nvPr/>
          </p:nvSpPr>
          <p:spPr>
            <a:xfrm rot="5400000">
              <a:off x="5626753" y="11972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7" name="Google Shape;3347;p44"/>
            <p:cNvSpPr/>
            <p:nvPr/>
          </p:nvSpPr>
          <p:spPr>
            <a:xfrm rot="5400000">
              <a:off x="5626753" y="13499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8" name="Google Shape;3348;p44"/>
            <p:cNvSpPr/>
            <p:nvPr/>
          </p:nvSpPr>
          <p:spPr>
            <a:xfrm rot="5400000">
              <a:off x="5626753" y="15026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9" name="Google Shape;3349;p44"/>
            <p:cNvSpPr/>
            <p:nvPr/>
          </p:nvSpPr>
          <p:spPr>
            <a:xfrm rot="5400000">
              <a:off x="5626753" y="16552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0" name="Google Shape;3350;p44"/>
            <p:cNvSpPr/>
            <p:nvPr/>
          </p:nvSpPr>
          <p:spPr>
            <a:xfrm rot="5400000">
              <a:off x="5626753" y="18079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1" name="Google Shape;3351;p44"/>
            <p:cNvSpPr/>
            <p:nvPr/>
          </p:nvSpPr>
          <p:spPr>
            <a:xfrm rot="5400000">
              <a:off x="5626753" y="196059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2" name="Google Shape;3352;p44"/>
            <p:cNvSpPr/>
            <p:nvPr/>
          </p:nvSpPr>
          <p:spPr>
            <a:xfrm rot="5400000">
              <a:off x="5626753" y="2113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3" name="Google Shape;3353;p44"/>
            <p:cNvSpPr/>
            <p:nvPr/>
          </p:nvSpPr>
          <p:spPr>
            <a:xfrm rot="5400000">
              <a:off x="5503960" y="7393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4" name="Google Shape;3354;p44"/>
            <p:cNvSpPr/>
            <p:nvPr/>
          </p:nvSpPr>
          <p:spPr>
            <a:xfrm rot="5400000">
              <a:off x="5503960" y="8919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5" name="Google Shape;3355;p44"/>
            <p:cNvSpPr/>
            <p:nvPr/>
          </p:nvSpPr>
          <p:spPr>
            <a:xfrm rot="5400000">
              <a:off x="5503960" y="10446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6" name="Google Shape;3356;p44"/>
            <p:cNvSpPr/>
            <p:nvPr/>
          </p:nvSpPr>
          <p:spPr>
            <a:xfrm rot="5400000">
              <a:off x="5503960" y="11972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7" name="Google Shape;3357;p44"/>
            <p:cNvSpPr/>
            <p:nvPr/>
          </p:nvSpPr>
          <p:spPr>
            <a:xfrm rot="5400000">
              <a:off x="5503960" y="13499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8" name="Google Shape;3358;p44"/>
            <p:cNvSpPr/>
            <p:nvPr/>
          </p:nvSpPr>
          <p:spPr>
            <a:xfrm rot="5400000">
              <a:off x="5503960" y="15026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9" name="Google Shape;3359;p44"/>
            <p:cNvSpPr/>
            <p:nvPr/>
          </p:nvSpPr>
          <p:spPr>
            <a:xfrm rot="5400000">
              <a:off x="5503960" y="16552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0" name="Google Shape;3360;p44"/>
            <p:cNvSpPr/>
            <p:nvPr/>
          </p:nvSpPr>
          <p:spPr>
            <a:xfrm rot="5400000">
              <a:off x="5503960" y="18079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1" name="Google Shape;3361;p44"/>
            <p:cNvSpPr/>
            <p:nvPr/>
          </p:nvSpPr>
          <p:spPr>
            <a:xfrm rot="5400000">
              <a:off x="5503960" y="196059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2" name="Google Shape;3362;p44"/>
            <p:cNvSpPr/>
            <p:nvPr/>
          </p:nvSpPr>
          <p:spPr>
            <a:xfrm rot="5400000">
              <a:off x="5503960" y="2113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3" name="Google Shape;3363;p44"/>
            <p:cNvSpPr/>
            <p:nvPr/>
          </p:nvSpPr>
          <p:spPr>
            <a:xfrm rot="5400000">
              <a:off x="5381167" y="7393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4" name="Google Shape;3364;p44"/>
            <p:cNvSpPr/>
            <p:nvPr/>
          </p:nvSpPr>
          <p:spPr>
            <a:xfrm rot="5400000">
              <a:off x="5381167" y="8919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5" name="Google Shape;3365;p44"/>
            <p:cNvSpPr/>
            <p:nvPr/>
          </p:nvSpPr>
          <p:spPr>
            <a:xfrm rot="5400000">
              <a:off x="5381167" y="10446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6" name="Google Shape;3366;p44"/>
            <p:cNvSpPr/>
            <p:nvPr/>
          </p:nvSpPr>
          <p:spPr>
            <a:xfrm rot="5400000">
              <a:off x="5381167" y="11972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7" name="Google Shape;3367;p44"/>
            <p:cNvSpPr/>
            <p:nvPr/>
          </p:nvSpPr>
          <p:spPr>
            <a:xfrm rot="5400000">
              <a:off x="5381167" y="13499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8" name="Google Shape;3368;p44"/>
            <p:cNvSpPr/>
            <p:nvPr/>
          </p:nvSpPr>
          <p:spPr>
            <a:xfrm rot="5400000">
              <a:off x="5381167" y="15026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9" name="Google Shape;3369;p44"/>
            <p:cNvSpPr/>
            <p:nvPr/>
          </p:nvSpPr>
          <p:spPr>
            <a:xfrm rot="5400000">
              <a:off x="5381167" y="16552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0" name="Google Shape;3370;p44"/>
            <p:cNvSpPr/>
            <p:nvPr/>
          </p:nvSpPr>
          <p:spPr>
            <a:xfrm rot="5400000">
              <a:off x="5381167" y="18079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1" name="Google Shape;3371;p44"/>
            <p:cNvSpPr/>
            <p:nvPr/>
          </p:nvSpPr>
          <p:spPr>
            <a:xfrm rot="5400000">
              <a:off x="5381167" y="196059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2" name="Google Shape;3372;p44"/>
            <p:cNvSpPr/>
            <p:nvPr/>
          </p:nvSpPr>
          <p:spPr>
            <a:xfrm rot="5400000">
              <a:off x="5381167" y="2113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3" name="Google Shape;3373;p44"/>
            <p:cNvSpPr/>
            <p:nvPr/>
          </p:nvSpPr>
          <p:spPr>
            <a:xfrm rot="5400000">
              <a:off x="5258374" y="7393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4" name="Google Shape;3374;p44"/>
            <p:cNvSpPr/>
            <p:nvPr/>
          </p:nvSpPr>
          <p:spPr>
            <a:xfrm rot="5400000">
              <a:off x="5258374" y="8919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5" name="Google Shape;3375;p44"/>
            <p:cNvSpPr/>
            <p:nvPr/>
          </p:nvSpPr>
          <p:spPr>
            <a:xfrm rot="5400000">
              <a:off x="5258374" y="10446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6" name="Google Shape;3376;p44"/>
            <p:cNvSpPr/>
            <p:nvPr/>
          </p:nvSpPr>
          <p:spPr>
            <a:xfrm rot="5400000">
              <a:off x="5258374" y="11972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7" name="Google Shape;3377;p44"/>
            <p:cNvSpPr/>
            <p:nvPr/>
          </p:nvSpPr>
          <p:spPr>
            <a:xfrm rot="5400000">
              <a:off x="5258374" y="13499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8" name="Google Shape;3378;p44"/>
            <p:cNvSpPr/>
            <p:nvPr/>
          </p:nvSpPr>
          <p:spPr>
            <a:xfrm rot="5400000">
              <a:off x="5258374" y="15026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9" name="Google Shape;3379;p44"/>
            <p:cNvSpPr/>
            <p:nvPr/>
          </p:nvSpPr>
          <p:spPr>
            <a:xfrm rot="5400000">
              <a:off x="5258374" y="16552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0" name="Google Shape;3380;p44"/>
            <p:cNvSpPr/>
            <p:nvPr/>
          </p:nvSpPr>
          <p:spPr>
            <a:xfrm rot="5400000">
              <a:off x="5258374" y="18079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1" name="Google Shape;3381;p44"/>
            <p:cNvSpPr/>
            <p:nvPr/>
          </p:nvSpPr>
          <p:spPr>
            <a:xfrm rot="5400000">
              <a:off x="5258374" y="196059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2" name="Google Shape;3382;p44"/>
            <p:cNvSpPr/>
            <p:nvPr/>
          </p:nvSpPr>
          <p:spPr>
            <a:xfrm rot="5400000">
              <a:off x="5258374" y="2113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3" name="Google Shape;3383;p44"/>
            <p:cNvSpPr/>
            <p:nvPr/>
          </p:nvSpPr>
          <p:spPr>
            <a:xfrm rot="5400000">
              <a:off x="5135582" y="7393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4" name="Google Shape;3384;p44"/>
            <p:cNvSpPr/>
            <p:nvPr/>
          </p:nvSpPr>
          <p:spPr>
            <a:xfrm rot="5400000">
              <a:off x="5135582" y="8919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5" name="Google Shape;3385;p44"/>
            <p:cNvSpPr/>
            <p:nvPr/>
          </p:nvSpPr>
          <p:spPr>
            <a:xfrm rot="5400000">
              <a:off x="5135582" y="10446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6" name="Google Shape;3386;p44"/>
            <p:cNvSpPr/>
            <p:nvPr/>
          </p:nvSpPr>
          <p:spPr>
            <a:xfrm rot="5400000">
              <a:off x="5135582" y="11972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7" name="Google Shape;3387;p44"/>
            <p:cNvSpPr/>
            <p:nvPr/>
          </p:nvSpPr>
          <p:spPr>
            <a:xfrm rot="5400000">
              <a:off x="5135582" y="13499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8" name="Google Shape;3388;p44"/>
            <p:cNvSpPr/>
            <p:nvPr/>
          </p:nvSpPr>
          <p:spPr>
            <a:xfrm rot="5400000">
              <a:off x="5135582" y="15026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9" name="Google Shape;3389;p44"/>
            <p:cNvSpPr/>
            <p:nvPr/>
          </p:nvSpPr>
          <p:spPr>
            <a:xfrm rot="5400000">
              <a:off x="5135582" y="16552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0" name="Google Shape;3390;p44"/>
            <p:cNvSpPr/>
            <p:nvPr/>
          </p:nvSpPr>
          <p:spPr>
            <a:xfrm rot="5400000">
              <a:off x="5135582" y="18079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1" name="Google Shape;3391;p44"/>
            <p:cNvSpPr/>
            <p:nvPr/>
          </p:nvSpPr>
          <p:spPr>
            <a:xfrm rot="5400000">
              <a:off x="5135582" y="196059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2" name="Google Shape;3392;p44"/>
            <p:cNvSpPr/>
            <p:nvPr/>
          </p:nvSpPr>
          <p:spPr>
            <a:xfrm rot="5400000">
              <a:off x="5135582" y="2113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3" name="Google Shape;3393;p44"/>
            <p:cNvSpPr/>
            <p:nvPr/>
          </p:nvSpPr>
          <p:spPr>
            <a:xfrm rot="5400000">
              <a:off x="5012789" y="73930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4" name="Google Shape;3394;p44"/>
            <p:cNvSpPr/>
            <p:nvPr/>
          </p:nvSpPr>
          <p:spPr>
            <a:xfrm rot="5400000">
              <a:off x="5012789" y="8919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5" name="Google Shape;3395;p44"/>
            <p:cNvSpPr/>
            <p:nvPr/>
          </p:nvSpPr>
          <p:spPr>
            <a:xfrm rot="5400000">
              <a:off x="5012789" y="104462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6" name="Google Shape;3396;p44"/>
            <p:cNvSpPr/>
            <p:nvPr/>
          </p:nvSpPr>
          <p:spPr>
            <a:xfrm rot="5400000">
              <a:off x="5012789" y="11972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7" name="Google Shape;3397;p44"/>
            <p:cNvSpPr/>
            <p:nvPr/>
          </p:nvSpPr>
          <p:spPr>
            <a:xfrm rot="5400000">
              <a:off x="5012789" y="1349950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8" name="Google Shape;3398;p44"/>
            <p:cNvSpPr/>
            <p:nvPr/>
          </p:nvSpPr>
          <p:spPr>
            <a:xfrm rot="5400000">
              <a:off x="5012789" y="15026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9" name="Google Shape;3399;p44"/>
            <p:cNvSpPr/>
            <p:nvPr/>
          </p:nvSpPr>
          <p:spPr>
            <a:xfrm rot="5400000">
              <a:off x="5012789" y="1655275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0" name="Google Shape;3400;p44"/>
            <p:cNvSpPr/>
            <p:nvPr/>
          </p:nvSpPr>
          <p:spPr>
            <a:xfrm rot="5400000">
              <a:off x="5012789" y="180793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1" name="Google Shape;3401;p44"/>
            <p:cNvSpPr/>
            <p:nvPr/>
          </p:nvSpPr>
          <p:spPr>
            <a:xfrm rot="5400000">
              <a:off x="5012789" y="196059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2" name="Google Shape;3402;p44"/>
            <p:cNvSpPr/>
            <p:nvPr/>
          </p:nvSpPr>
          <p:spPr>
            <a:xfrm rot="5400000">
              <a:off x="5012789" y="211326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3" name="Google Shape;3403;p44"/>
            <p:cNvSpPr/>
            <p:nvPr/>
          </p:nvSpPr>
          <p:spPr>
            <a:xfrm rot="5400000">
              <a:off x="8201932" y="22659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4" name="Google Shape;3404;p44"/>
            <p:cNvSpPr/>
            <p:nvPr/>
          </p:nvSpPr>
          <p:spPr>
            <a:xfrm rot="5400000">
              <a:off x="8201932" y="2418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5" name="Google Shape;3405;p44"/>
            <p:cNvSpPr/>
            <p:nvPr/>
          </p:nvSpPr>
          <p:spPr>
            <a:xfrm rot="5400000">
              <a:off x="8201932" y="257124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6" name="Google Shape;3406;p44"/>
            <p:cNvSpPr/>
            <p:nvPr/>
          </p:nvSpPr>
          <p:spPr>
            <a:xfrm rot="5400000">
              <a:off x="8201932" y="2723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7" name="Google Shape;3407;p44"/>
            <p:cNvSpPr/>
            <p:nvPr/>
          </p:nvSpPr>
          <p:spPr>
            <a:xfrm rot="5400000">
              <a:off x="8079139" y="22659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8" name="Google Shape;3408;p44"/>
            <p:cNvSpPr/>
            <p:nvPr/>
          </p:nvSpPr>
          <p:spPr>
            <a:xfrm rot="5400000">
              <a:off x="8079139" y="2418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9" name="Google Shape;3409;p44"/>
            <p:cNvSpPr/>
            <p:nvPr/>
          </p:nvSpPr>
          <p:spPr>
            <a:xfrm rot="5400000">
              <a:off x="8079139" y="257124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0" name="Google Shape;3410;p44"/>
            <p:cNvSpPr/>
            <p:nvPr/>
          </p:nvSpPr>
          <p:spPr>
            <a:xfrm rot="5400000">
              <a:off x="8079139" y="2723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1" name="Google Shape;3411;p44"/>
            <p:cNvSpPr/>
            <p:nvPr/>
          </p:nvSpPr>
          <p:spPr>
            <a:xfrm rot="5400000">
              <a:off x="7956346" y="22659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2" name="Google Shape;3412;p44"/>
            <p:cNvSpPr/>
            <p:nvPr/>
          </p:nvSpPr>
          <p:spPr>
            <a:xfrm rot="5400000">
              <a:off x="7956346" y="2418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3" name="Google Shape;3413;p44"/>
            <p:cNvSpPr/>
            <p:nvPr/>
          </p:nvSpPr>
          <p:spPr>
            <a:xfrm rot="5400000">
              <a:off x="7956346" y="257124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4" name="Google Shape;3414;p44"/>
            <p:cNvSpPr/>
            <p:nvPr/>
          </p:nvSpPr>
          <p:spPr>
            <a:xfrm rot="5400000">
              <a:off x="7956346" y="2723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5" name="Google Shape;3415;p44"/>
            <p:cNvSpPr/>
            <p:nvPr/>
          </p:nvSpPr>
          <p:spPr>
            <a:xfrm rot="5400000">
              <a:off x="7833554" y="22659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6" name="Google Shape;3416;p44"/>
            <p:cNvSpPr/>
            <p:nvPr/>
          </p:nvSpPr>
          <p:spPr>
            <a:xfrm rot="5400000">
              <a:off x="7833554" y="2418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7" name="Google Shape;3417;p44"/>
            <p:cNvSpPr/>
            <p:nvPr/>
          </p:nvSpPr>
          <p:spPr>
            <a:xfrm rot="5400000">
              <a:off x="7833554" y="257124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8" name="Google Shape;3418;p44"/>
            <p:cNvSpPr/>
            <p:nvPr/>
          </p:nvSpPr>
          <p:spPr>
            <a:xfrm rot="5400000">
              <a:off x="7833554" y="2723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9" name="Google Shape;3419;p44"/>
            <p:cNvSpPr/>
            <p:nvPr/>
          </p:nvSpPr>
          <p:spPr>
            <a:xfrm rot="5400000">
              <a:off x="7710761" y="22659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0" name="Google Shape;3420;p44"/>
            <p:cNvSpPr/>
            <p:nvPr/>
          </p:nvSpPr>
          <p:spPr>
            <a:xfrm rot="5400000">
              <a:off x="7710761" y="2418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1" name="Google Shape;3421;p44"/>
            <p:cNvSpPr/>
            <p:nvPr/>
          </p:nvSpPr>
          <p:spPr>
            <a:xfrm rot="5400000">
              <a:off x="7710761" y="257124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2" name="Google Shape;3422;p44"/>
            <p:cNvSpPr/>
            <p:nvPr/>
          </p:nvSpPr>
          <p:spPr>
            <a:xfrm rot="5400000">
              <a:off x="7710761" y="2723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3" name="Google Shape;3423;p44"/>
            <p:cNvSpPr/>
            <p:nvPr/>
          </p:nvSpPr>
          <p:spPr>
            <a:xfrm rot="5400000">
              <a:off x="7587968" y="22659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4" name="Google Shape;3424;p44"/>
            <p:cNvSpPr/>
            <p:nvPr/>
          </p:nvSpPr>
          <p:spPr>
            <a:xfrm rot="5400000">
              <a:off x="7587968" y="2418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5" name="Google Shape;3425;p44"/>
            <p:cNvSpPr/>
            <p:nvPr/>
          </p:nvSpPr>
          <p:spPr>
            <a:xfrm rot="5400000">
              <a:off x="7587968" y="257124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6" name="Google Shape;3426;p44"/>
            <p:cNvSpPr/>
            <p:nvPr/>
          </p:nvSpPr>
          <p:spPr>
            <a:xfrm rot="5400000">
              <a:off x="7587968" y="2723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7" name="Google Shape;3427;p44"/>
            <p:cNvSpPr/>
            <p:nvPr/>
          </p:nvSpPr>
          <p:spPr>
            <a:xfrm rot="5400000">
              <a:off x="7466911" y="22659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8" name="Google Shape;3428;p44"/>
            <p:cNvSpPr/>
            <p:nvPr/>
          </p:nvSpPr>
          <p:spPr>
            <a:xfrm rot="5400000">
              <a:off x="7466911" y="2418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9" name="Google Shape;3429;p44"/>
            <p:cNvSpPr/>
            <p:nvPr/>
          </p:nvSpPr>
          <p:spPr>
            <a:xfrm rot="5400000">
              <a:off x="7466911" y="257124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0" name="Google Shape;3430;p44"/>
            <p:cNvSpPr/>
            <p:nvPr/>
          </p:nvSpPr>
          <p:spPr>
            <a:xfrm rot="5400000">
              <a:off x="7466911" y="2723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1" name="Google Shape;3431;p44"/>
            <p:cNvSpPr/>
            <p:nvPr/>
          </p:nvSpPr>
          <p:spPr>
            <a:xfrm rot="5400000">
              <a:off x="7344118" y="22659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2" name="Google Shape;3432;p44"/>
            <p:cNvSpPr/>
            <p:nvPr/>
          </p:nvSpPr>
          <p:spPr>
            <a:xfrm rot="5400000">
              <a:off x="7344118" y="2418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3" name="Google Shape;3433;p44"/>
            <p:cNvSpPr/>
            <p:nvPr/>
          </p:nvSpPr>
          <p:spPr>
            <a:xfrm rot="5400000">
              <a:off x="7344118" y="257124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4" name="Google Shape;3434;p44"/>
            <p:cNvSpPr/>
            <p:nvPr/>
          </p:nvSpPr>
          <p:spPr>
            <a:xfrm rot="5400000">
              <a:off x="7344118" y="2723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5" name="Google Shape;3435;p44"/>
            <p:cNvSpPr/>
            <p:nvPr/>
          </p:nvSpPr>
          <p:spPr>
            <a:xfrm rot="5400000">
              <a:off x="7221325" y="22659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6" name="Google Shape;3436;p44"/>
            <p:cNvSpPr/>
            <p:nvPr/>
          </p:nvSpPr>
          <p:spPr>
            <a:xfrm rot="5400000">
              <a:off x="7221325" y="2418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7" name="Google Shape;3437;p44"/>
            <p:cNvSpPr/>
            <p:nvPr/>
          </p:nvSpPr>
          <p:spPr>
            <a:xfrm rot="5400000">
              <a:off x="7221325" y="257124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8" name="Google Shape;3438;p44"/>
            <p:cNvSpPr/>
            <p:nvPr/>
          </p:nvSpPr>
          <p:spPr>
            <a:xfrm rot="5400000">
              <a:off x="7221325" y="2723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9" name="Google Shape;3439;p44"/>
            <p:cNvSpPr/>
            <p:nvPr/>
          </p:nvSpPr>
          <p:spPr>
            <a:xfrm rot="5400000">
              <a:off x="7098532" y="22659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0" name="Google Shape;3440;p44"/>
            <p:cNvSpPr/>
            <p:nvPr/>
          </p:nvSpPr>
          <p:spPr>
            <a:xfrm rot="5400000">
              <a:off x="7098532" y="2418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1" name="Google Shape;3441;p44"/>
            <p:cNvSpPr/>
            <p:nvPr/>
          </p:nvSpPr>
          <p:spPr>
            <a:xfrm rot="5400000">
              <a:off x="7098532" y="257124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2" name="Google Shape;3442;p44"/>
            <p:cNvSpPr/>
            <p:nvPr/>
          </p:nvSpPr>
          <p:spPr>
            <a:xfrm rot="5400000">
              <a:off x="7098532" y="2723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3" name="Google Shape;3443;p44"/>
            <p:cNvSpPr/>
            <p:nvPr/>
          </p:nvSpPr>
          <p:spPr>
            <a:xfrm rot="5400000">
              <a:off x="6975756" y="22659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4" name="Google Shape;3444;p44"/>
            <p:cNvSpPr/>
            <p:nvPr/>
          </p:nvSpPr>
          <p:spPr>
            <a:xfrm rot="5400000">
              <a:off x="6975756" y="2418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5" name="Google Shape;3445;p44"/>
            <p:cNvSpPr/>
            <p:nvPr/>
          </p:nvSpPr>
          <p:spPr>
            <a:xfrm rot="5400000">
              <a:off x="6975756" y="257124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6" name="Google Shape;3446;p44"/>
            <p:cNvSpPr/>
            <p:nvPr/>
          </p:nvSpPr>
          <p:spPr>
            <a:xfrm rot="5400000">
              <a:off x="6975756" y="2723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7" name="Google Shape;3447;p44"/>
            <p:cNvSpPr/>
            <p:nvPr/>
          </p:nvSpPr>
          <p:spPr>
            <a:xfrm rot="5400000">
              <a:off x="6852963" y="22659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8" name="Google Shape;3448;p44"/>
            <p:cNvSpPr/>
            <p:nvPr/>
          </p:nvSpPr>
          <p:spPr>
            <a:xfrm rot="5400000">
              <a:off x="6852963" y="2418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9" name="Google Shape;3449;p44"/>
            <p:cNvSpPr/>
            <p:nvPr/>
          </p:nvSpPr>
          <p:spPr>
            <a:xfrm rot="5400000">
              <a:off x="6852963" y="257124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0" name="Google Shape;3450;p44"/>
            <p:cNvSpPr/>
            <p:nvPr/>
          </p:nvSpPr>
          <p:spPr>
            <a:xfrm rot="5400000">
              <a:off x="6852963" y="2723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1" name="Google Shape;3451;p44"/>
            <p:cNvSpPr/>
            <p:nvPr/>
          </p:nvSpPr>
          <p:spPr>
            <a:xfrm rot="5400000">
              <a:off x="6730170" y="22659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2" name="Google Shape;3452;p44"/>
            <p:cNvSpPr/>
            <p:nvPr/>
          </p:nvSpPr>
          <p:spPr>
            <a:xfrm rot="5400000">
              <a:off x="6730170" y="2418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3" name="Google Shape;3453;p44"/>
            <p:cNvSpPr/>
            <p:nvPr/>
          </p:nvSpPr>
          <p:spPr>
            <a:xfrm rot="5400000">
              <a:off x="6730170" y="257124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4" name="Google Shape;3454;p44"/>
            <p:cNvSpPr/>
            <p:nvPr/>
          </p:nvSpPr>
          <p:spPr>
            <a:xfrm rot="5400000">
              <a:off x="6730170" y="2723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5" name="Google Shape;3455;p44"/>
            <p:cNvSpPr/>
            <p:nvPr/>
          </p:nvSpPr>
          <p:spPr>
            <a:xfrm rot="5400000">
              <a:off x="6607377" y="22659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6" name="Google Shape;3456;p44"/>
            <p:cNvSpPr/>
            <p:nvPr/>
          </p:nvSpPr>
          <p:spPr>
            <a:xfrm rot="5400000">
              <a:off x="6607377" y="2418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7" name="Google Shape;3457;p44"/>
            <p:cNvSpPr/>
            <p:nvPr/>
          </p:nvSpPr>
          <p:spPr>
            <a:xfrm rot="5400000">
              <a:off x="6607377" y="257124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8" name="Google Shape;3458;p44"/>
            <p:cNvSpPr/>
            <p:nvPr/>
          </p:nvSpPr>
          <p:spPr>
            <a:xfrm rot="5400000">
              <a:off x="6607377" y="2723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9" name="Google Shape;3459;p44"/>
            <p:cNvSpPr/>
            <p:nvPr/>
          </p:nvSpPr>
          <p:spPr>
            <a:xfrm rot="5400000">
              <a:off x="6484584" y="22659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0" name="Google Shape;3460;p44"/>
            <p:cNvSpPr/>
            <p:nvPr/>
          </p:nvSpPr>
          <p:spPr>
            <a:xfrm rot="5400000">
              <a:off x="6484584" y="2418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1" name="Google Shape;3461;p44"/>
            <p:cNvSpPr/>
            <p:nvPr/>
          </p:nvSpPr>
          <p:spPr>
            <a:xfrm rot="5400000">
              <a:off x="6484584" y="257124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2" name="Google Shape;3462;p44"/>
            <p:cNvSpPr/>
            <p:nvPr/>
          </p:nvSpPr>
          <p:spPr>
            <a:xfrm rot="5400000">
              <a:off x="6484584" y="2723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3" name="Google Shape;3463;p44"/>
            <p:cNvSpPr/>
            <p:nvPr/>
          </p:nvSpPr>
          <p:spPr>
            <a:xfrm rot="5400000">
              <a:off x="6361791" y="22659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4" name="Google Shape;3464;p44"/>
            <p:cNvSpPr/>
            <p:nvPr/>
          </p:nvSpPr>
          <p:spPr>
            <a:xfrm rot="5400000">
              <a:off x="6361791" y="2418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5" name="Google Shape;3465;p44"/>
            <p:cNvSpPr/>
            <p:nvPr/>
          </p:nvSpPr>
          <p:spPr>
            <a:xfrm rot="5400000">
              <a:off x="6361791" y="257124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6" name="Google Shape;3466;p44"/>
            <p:cNvSpPr/>
            <p:nvPr/>
          </p:nvSpPr>
          <p:spPr>
            <a:xfrm rot="5400000">
              <a:off x="6361791" y="2723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7" name="Google Shape;3467;p44"/>
            <p:cNvSpPr/>
            <p:nvPr/>
          </p:nvSpPr>
          <p:spPr>
            <a:xfrm rot="5400000">
              <a:off x="6238998" y="22659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8" name="Google Shape;3468;p44"/>
            <p:cNvSpPr/>
            <p:nvPr/>
          </p:nvSpPr>
          <p:spPr>
            <a:xfrm rot="5400000">
              <a:off x="6238998" y="2418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9" name="Google Shape;3469;p44"/>
            <p:cNvSpPr/>
            <p:nvPr/>
          </p:nvSpPr>
          <p:spPr>
            <a:xfrm rot="5400000">
              <a:off x="6238998" y="257124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0" name="Google Shape;3470;p44"/>
            <p:cNvSpPr/>
            <p:nvPr/>
          </p:nvSpPr>
          <p:spPr>
            <a:xfrm rot="5400000">
              <a:off x="6238998" y="2723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1" name="Google Shape;3471;p44"/>
            <p:cNvSpPr/>
            <p:nvPr/>
          </p:nvSpPr>
          <p:spPr>
            <a:xfrm rot="5400000">
              <a:off x="6117941" y="22659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2" name="Google Shape;3472;p44"/>
            <p:cNvSpPr/>
            <p:nvPr/>
          </p:nvSpPr>
          <p:spPr>
            <a:xfrm rot="5400000">
              <a:off x="6117941" y="2418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3" name="Google Shape;3473;p44"/>
            <p:cNvSpPr/>
            <p:nvPr/>
          </p:nvSpPr>
          <p:spPr>
            <a:xfrm rot="5400000">
              <a:off x="6117941" y="257124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4" name="Google Shape;3474;p44"/>
            <p:cNvSpPr/>
            <p:nvPr/>
          </p:nvSpPr>
          <p:spPr>
            <a:xfrm rot="5400000">
              <a:off x="6117941" y="2723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5" name="Google Shape;3475;p44"/>
            <p:cNvSpPr/>
            <p:nvPr/>
          </p:nvSpPr>
          <p:spPr>
            <a:xfrm rot="5400000">
              <a:off x="5995148" y="22659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6" name="Google Shape;3476;p44"/>
            <p:cNvSpPr/>
            <p:nvPr/>
          </p:nvSpPr>
          <p:spPr>
            <a:xfrm rot="5400000">
              <a:off x="5995148" y="2418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7" name="Google Shape;3477;p44"/>
            <p:cNvSpPr/>
            <p:nvPr/>
          </p:nvSpPr>
          <p:spPr>
            <a:xfrm rot="5400000">
              <a:off x="5995148" y="257124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8" name="Google Shape;3478;p44"/>
            <p:cNvSpPr/>
            <p:nvPr/>
          </p:nvSpPr>
          <p:spPr>
            <a:xfrm rot="5400000">
              <a:off x="5995148" y="2723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9" name="Google Shape;3479;p44"/>
            <p:cNvSpPr/>
            <p:nvPr/>
          </p:nvSpPr>
          <p:spPr>
            <a:xfrm rot="5400000">
              <a:off x="5872355" y="22659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0" name="Google Shape;3480;p44"/>
            <p:cNvSpPr/>
            <p:nvPr/>
          </p:nvSpPr>
          <p:spPr>
            <a:xfrm rot="5400000">
              <a:off x="5872355" y="2418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1" name="Google Shape;3481;p44"/>
            <p:cNvSpPr/>
            <p:nvPr/>
          </p:nvSpPr>
          <p:spPr>
            <a:xfrm rot="5400000">
              <a:off x="5872355" y="257124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2" name="Google Shape;3482;p44"/>
            <p:cNvSpPr/>
            <p:nvPr/>
          </p:nvSpPr>
          <p:spPr>
            <a:xfrm rot="5400000">
              <a:off x="5872355" y="2723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3" name="Google Shape;3483;p44"/>
            <p:cNvSpPr/>
            <p:nvPr/>
          </p:nvSpPr>
          <p:spPr>
            <a:xfrm rot="5400000">
              <a:off x="5749562" y="22659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4" name="Google Shape;3484;p44"/>
            <p:cNvSpPr/>
            <p:nvPr/>
          </p:nvSpPr>
          <p:spPr>
            <a:xfrm rot="5400000">
              <a:off x="5749562" y="2418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5" name="Google Shape;3485;p44"/>
            <p:cNvSpPr/>
            <p:nvPr/>
          </p:nvSpPr>
          <p:spPr>
            <a:xfrm rot="5400000">
              <a:off x="5749562" y="257124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6" name="Google Shape;3486;p44"/>
            <p:cNvSpPr/>
            <p:nvPr/>
          </p:nvSpPr>
          <p:spPr>
            <a:xfrm rot="5400000">
              <a:off x="5749562" y="2723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7" name="Google Shape;3487;p44"/>
            <p:cNvSpPr/>
            <p:nvPr/>
          </p:nvSpPr>
          <p:spPr>
            <a:xfrm rot="5400000">
              <a:off x="5626753" y="22659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8" name="Google Shape;3488;p44"/>
            <p:cNvSpPr/>
            <p:nvPr/>
          </p:nvSpPr>
          <p:spPr>
            <a:xfrm rot="5400000">
              <a:off x="5626753" y="2418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9" name="Google Shape;3489;p44"/>
            <p:cNvSpPr/>
            <p:nvPr/>
          </p:nvSpPr>
          <p:spPr>
            <a:xfrm rot="5400000">
              <a:off x="5626753" y="257124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0" name="Google Shape;3490;p44"/>
            <p:cNvSpPr/>
            <p:nvPr/>
          </p:nvSpPr>
          <p:spPr>
            <a:xfrm rot="5400000">
              <a:off x="5626753" y="2723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1" name="Google Shape;3491;p44"/>
            <p:cNvSpPr/>
            <p:nvPr/>
          </p:nvSpPr>
          <p:spPr>
            <a:xfrm rot="5400000">
              <a:off x="5503960" y="22659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2" name="Google Shape;3492;p44"/>
            <p:cNvSpPr/>
            <p:nvPr/>
          </p:nvSpPr>
          <p:spPr>
            <a:xfrm rot="5400000">
              <a:off x="5503960" y="2418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3" name="Google Shape;3493;p44"/>
            <p:cNvSpPr/>
            <p:nvPr/>
          </p:nvSpPr>
          <p:spPr>
            <a:xfrm rot="5400000">
              <a:off x="5503960" y="257124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4" name="Google Shape;3494;p44"/>
            <p:cNvSpPr/>
            <p:nvPr/>
          </p:nvSpPr>
          <p:spPr>
            <a:xfrm rot="5400000">
              <a:off x="5503960" y="2723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5" name="Google Shape;3495;p44"/>
            <p:cNvSpPr/>
            <p:nvPr/>
          </p:nvSpPr>
          <p:spPr>
            <a:xfrm rot="5400000">
              <a:off x="5381167" y="22659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6" name="Google Shape;3496;p44"/>
            <p:cNvSpPr/>
            <p:nvPr/>
          </p:nvSpPr>
          <p:spPr>
            <a:xfrm rot="5400000">
              <a:off x="5381167" y="2418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7" name="Google Shape;3497;p44"/>
            <p:cNvSpPr/>
            <p:nvPr/>
          </p:nvSpPr>
          <p:spPr>
            <a:xfrm rot="5400000">
              <a:off x="5381167" y="257124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8" name="Google Shape;3498;p44"/>
            <p:cNvSpPr/>
            <p:nvPr/>
          </p:nvSpPr>
          <p:spPr>
            <a:xfrm rot="5400000">
              <a:off x="5381167" y="2723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9" name="Google Shape;3499;p44"/>
            <p:cNvSpPr/>
            <p:nvPr/>
          </p:nvSpPr>
          <p:spPr>
            <a:xfrm rot="5400000">
              <a:off x="5258374" y="22659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0" name="Google Shape;3500;p44"/>
            <p:cNvSpPr/>
            <p:nvPr/>
          </p:nvSpPr>
          <p:spPr>
            <a:xfrm rot="5400000">
              <a:off x="5258374" y="2418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1" name="Google Shape;3501;p44"/>
            <p:cNvSpPr/>
            <p:nvPr/>
          </p:nvSpPr>
          <p:spPr>
            <a:xfrm rot="5400000">
              <a:off x="5258374" y="257124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2" name="Google Shape;3502;p44"/>
            <p:cNvSpPr/>
            <p:nvPr/>
          </p:nvSpPr>
          <p:spPr>
            <a:xfrm rot="5400000">
              <a:off x="5258374" y="2723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3" name="Google Shape;3503;p44"/>
            <p:cNvSpPr/>
            <p:nvPr/>
          </p:nvSpPr>
          <p:spPr>
            <a:xfrm rot="5400000">
              <a:off x="5135582" y="22659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4" name="Google Shape;3504;p44"/>
            <p:cNvSpPr/>
            <p:nvPr/>
          </p:nvSpPr>
          <p:spPr>
            <a:xfrm rot="5400000">
              <a:off x="5135582" y="2418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5" name="Google Shape;3505;p44"/>
            <p:cNvSpPr/>
            <p:nvPr/>
          </p:nvSpPr>
          <p:spPr>
            <a:xfrm rot="5400000">
              <a:off x="5135582" y="257124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6" name="Google Shape;3506;p44"/>
            <p:cNvSpPr/>
            <p:nvPr/>
          </p:nvSpPr>
          <p:spPr>
            <a:xfrm rot="5400000">
              <a:off x="5135582" y="2723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7" name="Google Shape;3507;p44"/>
            <p:cNvSpPr/>
            <p:nvPr/>
          </p:nvSpPr>
          <p:spPr>
            <a:xfrm rot="5400000">
              <a:off x="5012789" y="226592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8" name="Google Shape;3508;p44"/>
            <p:cNvSpPr/>
            <p:nvPr/>
          </p:nvSpPr>
          <p:spPr>
            <a:xfrm rot="5400000">
              <a:off x="5012789" y="2418587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9" name="Google Shape;3509;p44"/>
            <p:cNvSpPr/>
            <p:nvPr/>
          </p:nvSpPr>
          <p:spPr>
            <a:xfrm rot="5400000">
              <a:off x="5012789" y="2571249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0" name="Google Shape;3510;p44"/>
            <p:cNvSpPr/>
            <p:nvPr/>
          </p:nvSpPr>
          <p:spPr>
            <a:xfrm rot="5400000">
              <a:off x="5012789" y="27239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1" name="Google Shape;3511;p44"/>
            <p:cNvSpPr/>
            <p:nvPr/>
          </p:nvSpPr>
          <p:spPr>
            <a:xfrm rot="5400000">
              <a:off x="8201932" y="28833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2" name="Google Shape;3512;p44"/>
            <p:cNvSpPr/>
            <p:nvPr/>
          </p:nvSpPr>
          <p:spPr>
            <a:xfrm rot="5400000">
              <a:off x="8201932" y="303597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3" name="Google Shape;3513;p44"/>
            <p:cNvSpPr/>
            <p:nvPr/>
          </p:nvSpPr>
          <p:spPr>
            <a:xfrm rot="5400000">
              <a:off x="8079139" y="28833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4" name="Google Shape;3514;p44"/>
            <p:cNvSpPr/>
            <p:nvPr/>
          </p:nvSpPr>
          <p:spPr>
            <a:xfrm rot="5400000">
              <a:off x="8079139" y="303597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5" name="Google Shape;3515;p44"/>
            <p:cNvSpPr/>
            <p:nvPr/>
          </p:nvSpPr>
          <p:spPr>
            <a:xfrm rot="5400000">
              <a:off x="7956346" y="28833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6" name="Google Shape;3516;p44"/>
            <p:cNvSpPr/>
            <p:nvPr/>
          </p:nvSpPr>
          <p:spPr>
            <a:xfrm rot="5400000">
              <a:off x="7956346" y="303597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7" name="Google Shape;3517;p44"/>
            <p:cNvSpPr/>
            <p:nvPr/>
          </p:nvSpPr>
          <p:spPr>
            <a:xfrm rot="5400000">
              <a:off x="7833554" y="28833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8" name="Google Shape;3518;p44"/>
            <p:cNvSpPr/>
            <p:nvPr/>
          </p:nvSpPr>
          <p:spPr>
            <a:xfrm rot="5400000">
              <a:off x="7833554" y="303597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9" name="Google Shape;3519;p44"/>
            <p:cNvSpPr/>
            <p:nvPr/>
          </p:nvSpPr>
          <p:spPr>
            <a:xfrm rot="5400000">
              <a:off x="7710761" y="28833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0" name="Google Shape;3520;p44"/>
            <p:cNvSpPr/>
            <p:nvPr/>
          </p:nvSpPr>
          <p:spPr>
            <a:xfrm rot="5400000">
              <a:off x="7710761" y="303597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1" name="Google Shape;3521;p44"/>
            <p:cNvSpPr/>
            <p:nvPr/>
          </p:nvSpPr>
          <p:spPr>
            <a:xfrm rot="5400000">
              <a:off x="7587968" y="28833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2" name="Google Shape;3522;p44"/>
            <p:cNvSpPr/>
            <p:nvPr/>
          </p:nvSpPr>
          <p:spPr>
            <a:xfrm rot="5400000">
              <a:off x="7587968" y="303597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3" name="Google Shape;3523;p44"/>
            <p:cNvSpPr/>
            <p:nvPr/>
          </p:nvSpPr>
          <p:spPr>
            <a:xfrm rot="5400000">
              <a:off x="7466911" y="28833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4" name="Google Shape;3524;p44"/>
            <p:cNvSpPr/>
            <p:nvPr/>
          </p:nvSpPr>
          <p:spPr>
            <a:xfrm rot="5400000">
              <a:off x="7466911" y="303597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5" name="Google Shape;3525;p44"/>
            <p:cNvSpPr/>
            <p:nvPr/>
          </p:nvSpPr>
          <p:spPr>
            <a:xfrm rot="5400000">
              <a:off x="7344118" y="28833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6" name="Google Shape;3526;p44"/>
            <p:cNvSpPr/>
            <p:nvPr/>
          </p:nvSpPr>
          <p:spPr>
            <a:xfrm rot="5400000">
              <a:off x="7344118" y="303597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7" name="Google Shape;3527;p44"/>
            <p:cNvSpPr/>
            <p:nvPr/>
          </p:nvSpPr>
          <p:spPr>
            <a:xfrm rot="5400000">
              <a:off x="7221325" y="28833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8" name="Google Shape;3528;p44"/>
            <p:cNvSpPr/>
            <p:nvPr/>
          </p:nvSpPr>
          <p:spPr>
            <a:xfrm rot="5400000">
              <a:off x="7221325" y="303597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9" name="Google Shape;3529;p44"/>
            <p:cNvSpPr/>
            <p:nvPr/>
          </p:nvSpPr>
          <p:spPr>
            <a:xfrm rot="5400000">
              <a:off x="7098532" y="28833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0" name="Google Shape;3530;p44"/>
            <p:cNvSpPr/>
            <p:nvPr/>
          </p:nvSpPr>
          <p:spPr>
            <a:xfrm rot="5400000">
              <a:off x="7098532" y="303597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1" name="Google Shape;3531;p44"/>
            <p:cNvSpPr/>
            <p:nvPr/>
          </p:nvSpPr>
          <p:spPr>
            <a:xfrm rot="5400000">
              <a:off x="6975756" y="28833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2" name="Google Shape;3532;p44"/>
            <p:cNvSpPr/>
            <p:nvPr/>
          </p:nvSpPr>
          <p:spPr>
            <a:xfrm rot="5400000">
              <a:off x="6975756" y="303597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3" name="Google Shape;3533;p44"/>
            <p:cNvSpPr/>
            <p:nvPr/>
          </p:nvSpPr>
          <p:spPr>
            <a:xfrm rot="5400000">
              <a:off x="6852963" y="28833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4" name="Google Shape;3534;p44"/>
            <p:cNvSpPr/>
            <p:nvPr/>
          </p:nvSpPr>
          <p:spPr>
            <a:xfrm rot="5400000">
              <a:off x="6852963" y="303597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5" name="Google Shape;3535;p44"/>
            <p:cNvSpPr/>
            <p:nvPr/>
          </p:nvSpPr>
          <p:spPr>
            <a:xfrm rot="5400000">
              <a:off x="6730170" y="28833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6" name="Google Shape;3536;p44"/>
            <p:cNvSpPr/>
            <p:nvPr/>
          </p:nvSpPr>
          <p:spPr>
            <a:xfrm rot="5400000">
              <a:off x="6730170" y="303597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7" name="Google Shape;3537;p44"/>
            <p:cNvSpPr/>
            <p:nvPr/>
          </p:nvSpPr>
          <p:spPr>
            <a:xfrm rot="5400000">
              <a:off x="6607377" y="28833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8" name="Google Shape;3538;p44"/>
            <p:cNvSpPr/>
            <p:nvPr/>
          </p:nvSpPr>
          <p:spPr>
            <a:xfrm rot="5400000">
              <a:off x="6607377" y="303597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9" name="Google Shape;3539;p44"/>
            <p:cNvSpPr/>
            <p:nvPr/>
          </p:nvSpPr>
          <p:spPr>
            <a:xfrm rot="5400000">
              <a:off x="6484584" y="28833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0" name="Google Shape;3540;p44"/>
            <p:cNvSpPr/>
            <p:nvPr/>
          </p:nvSpPr>
          <p:spPr>
            <a:xfrm rot="5400000">
              <a:off x="6484584" y="303597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1" name="Google Shape;3541;p44"/>
            <p:cNvSpPr/>
            <p:nvPr/>
          </p:nvSpPr>
          <p:spPr>
            <a:xfrm rot="5400000">
              <a:off x="6361791" y="28833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2" name="Google Shape;3542;p44"/>
            <p:cNvSpPr/>
            <p:nvPr/>
          </p:nvSpPr>
          <p:spPr>
            <a:xfrm rot="5400000">
              <a:off x="6361791" y="303597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3" name="Google Shape;3543;p44"/>
            <p:cNvSpPr/>
            <p:nvPr/>
          </p:nvSpPr>
          <p:spPr>
            <a:xfrm rot="5400000">
              <a:off x="6238998" y="28833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4" name="Google Shape;3544;p44"/>
            <p:cNvSpPr/>
            <p:nvPr/>
          </p:nvSpPr>
          <p:spPr>
            <a:xfrm rot="5400000">
              <a:off x="6238998" y="303597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5" name="Google Shape;3545;p44"/>
            <p:cNvSpPr/>
            <p:nvPr/>
          </p:nvSpPr>
          <p:spPr>
            <a:xfrm rot="5400000">
              <a:off x="6117941" y="28833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6" name="Google Shape;3546;p44"/>
            <p:cNvSpPr/>
            <p:nvPr/>
          </p:nvSpPr>
          <p:spPr>
            <a:xfrm rot="5400000">
              <a:off x="6117941" y="303597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7" name="Google Shape;3547;p44"/>
            <p:cNvSpPr/>
            <p:nvPr/>
          </p:nvSpPr>
          <p:spPr>
            <a:xfrm rot="5400000">
              <a:off x="5995148" y="28833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8" name="Google Shape;3548;p44"/>
            <p:cNvSpPr/>
            <p:nvPr/>
          </p:nvSpPr>
          <p:spPr>
            <a:xfrm rot="5400000">
              <a:off x="5995148" y="303597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9" name="Google Shape;3549;p44"/>
            <p:cNvSpPr/>
            <p:nvPr/>
          </p:nvSpPr>
          <p:spPr>
            <a:xfrm rot="5400000">
              <a:off x="5872355" y="28833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0" name="Google Shape;3550;p44"/>
            <p:cNvSpPr/>
            <p:nvPr/>
          </p:nvSpPr>
          <p:spPr>
            <a:xfrm rot="5400000">
              <a:off x="5872355" y="303597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1" name="Google Shape;3551;p44"/>
            <p:cNvSpPr/>
            <p:nvPr/>
          </p:nvSpPr>
          <p:spPr>
            <a:xfrm rot="5400000">
              <a:off x="5749562" y="28833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2" name="Google Shape;3552;p44"/>
            <p:cNvSpPr/>
            <p:nvPr/>
          </p:nvSpPr>
          <p:spPr>
            <a:xfrm rot="5400000">
              <a:off x="5749562" y="303597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3" name="Google Shape;3553;p44"/>
            <p:cNvSpPr/>
            <p:nvPr/>
          </p:nvSpPr>
          <p:spPr>
            <a:xfrm rot="5400000">
              <a:off x="5626753" y="28833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4" name="Google Shape;3554;p44"/>
            <p:cNvSpPr/>
            <p:nvPr/>
          </p:nvSpPr>
          <p:spPr>
            <a:xfrm rot="5400000">
              <a:off x="5626753" y="303597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5" name="Google Shape;3555;p44"/>
            <p:cNvSpPr/>
            <p:nvPr/>
          </p:nvSpPr>
          <p:spPr>
            <a:xfrm rot="5400000">
              <a:off x="5503960" y="28833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6" name="Google Shape;3556;p44"/>
            <p:cNvSpPr/>
            <p:nvPr/>
          </p:nvSpPr>
          <p:spPr>
            <a:xfrm rot="5400000">
              <a:off x="5503960" y="303597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7" name="Google Shape;3557;p44"/>
            <p:cNvSpPr/>
            <p:nvPr/>
          </p:nvSpPr>
          <p:spPr>
            <a:xfrm rot="5400000">
              <a:off x="5381167" y="28833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8" name="Google Shape;3558;p44"/>
            <p:cNvSpPr/>
            <p:nvPr/>
          </p:nvSpPr>
          <p:spPr>
            <a:xfrm rot="5400000">
              <a:off x="5381167" y="303597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9" name="Google Shape;3559;p44"/>
            <p:cNvSpPr/>
            <p:nvPr/>
          </p:nvSpPr>
          <p:spPr>
            <a:xfrm rot="5400000">
              <a:off x="5258374" y="28833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0" name="Google Shape;3560;p44"/>
            <p:cNvSpPr/>
            <p:nvPr/>
          </p:nvSpPr>
          <p:spPr>
            <a:xfrm rot="5400000">
              <a:off x="5258374" y="303597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1" name="Google Shape;3561;p44"/>
            <p:cNvSpPr/>
            <p:nvPr/>
          </p:nvSpPr>
          <p:spPr>
            <a:xfrm rot="5400000">
              <a:off x="5135582" y="28833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2" name="Google Shape;3562;p44"/>
            <p:cNvSpPr/>
            <p:nvPr/>
          </p:nvSpPr>
          <p:spPr>
            <a:xfrm rot="5400000">
              <a:off x="5135582" y="303597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3" name="Google Shape;3563;p44"/>
            <p:cNvSpPr/>
            <p:nvPr/>
          </p:nvSpPr>
          <p:spPr>
            <a:xfrm rot="5400000">
              <a:off x="5012789" y="2883312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4" name="Google Shape;3564;p44"/>
            <p:cNvSpPr/>
            <p:nvPr/>
          </p:nvSpPr>
          <p:spPr>
            <a:xfrm rot="5400000">
              <a:off x="5012789" y="3035974"/>
              <a:ext cx="48900" cy="4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3565" name="Shape 35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"/>
          <p:cNvSpPr/>
          <p:nvPr/>
        </p:nvSpPr>
        <p:spPr>
          <a:xfrm>
            <a:off x="491250" y="699875"/>
            <a:ext cx="7739700" cy="5727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7" name="Google Shape;397;p6"/>
          <p:cNvSpPr/>
          <p:nvPr/>
        </p:nvSpPr>
        <p:spPr>
          <a:xfrm>
            <a:off x="600450" y="583150"/>
            <a:ext cx="7739700" cy="5727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8" name="Google Shape;398;p6"/>
          <p:cNvSpPr/>
          <p:nvPr/>
        </p:nvSpPr>
        <p:spPr>
          <a:xfrm>
            <a:off x="720000" y="445025"/>
            <a:ext cx="7739700" cy="5727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9" name="Google Shape;399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dist="28575" dir="108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0" name="Google Shape;400;p6"/>
          <p:cNvSpPr/>
          <p:nvPr/>
        </p:nvSpPr>
        <p:spPr>
          <a:xfrm flipH="1">
            <a:off x="8070526" y="107500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1" name="Google Shape;401;p6"/>
          <p:cNvSpPr/>
          <p:nvPr/>
        </p:nvSpPr>
        <p:spPr>
          <a:xfrm>
            <a:off x="191883" y="1483334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7"/>
          <p:cNvSpPr/>
          <p:nvPr/>
        </p:nvSpPr>
        <p:spPr>
          <a:xfrm>
            <a:off x="1300600" y="1261054"/>
            <a:ext cx="5924100" cy="30279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4" name="Google Shape;404;p7"/>
          <p:cNvSpPr/>
          <p:nvPr/>
        </p:nvSpPr>
        <p:spPr>
          <a:xfrm>
            <a:off x="1464026" y="1118350"/>
            <a:ext cx="5902800" cy="30147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5" name="Google Shape;405;p7"/>
          <p:cNvSpPr/>
          <p:nvPr/>
        </p:nvSpPr>
        <p:spPr>
          <a:xfrm>
            <a:off x="1631551" y="1790895"/>
            <a:ext cx="5880900" cy="2149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6" name="Google Shape;406;p7"/>
          <p:cNvSpPr/>
          <p:nvPr/>
        </p:nvSpPr>
        <p:spPr>
          <a:xfrm>
            <a:off x="1631550" y="863397"/>
            <a:ext cx="5880900" cy="9273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7" name="Google Shape;407;p7"/>
          <p:cNvSpPr txBox="1"/>
          <p:nvPr>
            <p:ph type="title"/>
          </p:nvPr>
        </p:nvSpPr>
        <p:spPr>
          <a:xfrm>
            <a:off x="1631550" y="863400"/>
            <a:ext cx="5880900" cy="927300"/>
          </a:xfrm>
          <a:prstGeom prst="rect">
            <a:avLst/>
          </a:prstGeom>
          <a:noFill/>
          <a:ln>
            <a:noFill/>
          </a:ln>
          <a:effectLst>
            <a:outerShdw dist="28575" dir="108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8" name="Google Shape;408;p7"/>
          <p:cNvSpPr txBox="1"/>
          <p:nvPr>
            <p:ph type="subTitle" idx="1"/>
          </p:nvPr>
        </p:nvSpPr>
        <p:spPr>
          <a:xfrm>
            <a:off x="2263500" y="1779975"/>
            <a:ext cx="4617000" cy="21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09" name="Google Shape;409;p7"/>
          <p:cNvGrpSpPr/>
          <p:nvPr/>
        </p:nvGrpSpPr>
        <p:grpSpPr>
          <a:xfrm>
            <a:off x="568770" y="4399788"/>
            <a:ext cx="500507" cy="157674"/>
            <a:chOff x="1489842" y="2250175"/>
            <a:chExt cx="4263261" cy="1343050"/>
          </a:xfrm>
        </p:grpSpPr>
        <p:sp>
          <p:nvSpPr>
            <p:cNvPr id="410" name="Google Shape;410;p7"/>
            <p:cNvSpPr/>
            <p:nvPr/>
          </p:nvSpPr>
          <p:spPr>
            <a:xfrm>
              <a:off x="1545357" y="2319250"/>
              <a:ext cx="4152122" cy="1204900"/>
            </a:xfrm>
            <a:custGeom>
              <a:avLst/>
              <a:gdLst/>
              <a:ahLst/>
              <a:cxnLst/>
              <a:rect l="l" t="t" r="r" b="b"/>
              <a:pathLst>
                <a:path w="996908" h="48196" extrusionOk="0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1489842" y="2250175"/>
              <a:ext cx="4263261" cy="1343050"/>
            </a:xfrm>
            <a:custGeom>
              <a:avLst/>
              <a:gdLst/>
              <a:ahLst/>
              <a:cxnLst/>
              <a:rect l="l" t="t" r="r" b="b"/>
              <a:pathLst>
                <a:path w="1023592" h="53722" extrusionOk="0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12" name="Google Shape;412;p7"/>
          <p:cNvSpPr/>
          <p:nvPr/>
        </p:nvSpPr>
        <p:spPr>
          <a:xfrm flipH="1">
            <a:off x="8022488" y="4603500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3" name="Google Shape;413;p7"/>
          <p:cNvSpPr/>
          <p:nvPr/>
        </p:nvSpPr>
        <p:spPr>
          <a:xfrm>
            <a:off x="417508" y="306984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8"/>
          <p:cNvSpPr/>
          <p:nvPr/>
        </p:nvSpPr>
        <p:spPr>
          <a:xfrm>
            <a:off x="3786775" y="815450"/>
            <a:ext cx="4580700" cy="41682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6" name="Google Shape;416;p8"/>
          <p:cNvSpPr/>
          <p:nvPr/>
        </p:nvSpPr>
        <p:spPr>
          <a:xfrm>
            <a:off x="4018052" y="630775"/>
            <a:ext cx="4580700" cy="41682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7" name="Google Shape;417;p8"/>
          <p:cNvSpPr/>
          <p:nvPr/>
        </p:nvSpPr>
        <p:spPr>
          <a:xfrm>
            <a:off x="4192125" y="540000"/>
            <a:ext cx="4646700" cy="3783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8" name="Google Shape;418;p8"/>
          <p:cNvSpPr/>
          <p:nvPr/>
        </p:nvSpPr>
        <p:spPr>
          <a:xfrm>
            <a:off x="4192125" y="4323325"/>
            <a:ext cx="4646700" cy="2799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9" name="Google Shape;419;p8"/>
          <p:cNvSpPr txBox="1"/>
          <p:nvPr>
            <p:ph type="title"/>
          </p:nvPr>
        </p:nvSpPr>
        <p:spPr>
          <a:xfrm>
            <a:off x="4419400" y="540000"/>
            <a:ext cx="4419300" cy="3783300"/>
          </a:xfrm>
          <a:prstGeom prst="rect">
            <a:avLst/>
          </a:prstGeom>
          <a:noFill/>
          <a:ln>
            <a:noFill/>
          </a:ln>
          <a:effectLst>
            <a:outerShdw dist="28575" dir="108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600"/>
              <a:buNone/>
              <a:defRPr sz="4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"/>
          <p:cNvSpPr/>
          <p:nvPr/>
        </p:nvSpPr>
        <p:spPr>
          <a:xfrm>
            <a:off x="714165" y="1012740"/>
            <a:ext cx="7042800" cy="35997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2" name="Google Shape;422;p9"/>
          <p:cNvSpPr/>
          <p:nvPr/>
        </p:nvSpPr>
        <p:spPr>
          <a:xfrm>
            <a:off x="908449" y="843092"/>
            <a:ext cx="7017300" cy="35838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3" name="Google Shape;423;p9"/>
          <p:cNvSpPr/>
          <p:nvPr/>
        </p:nvSpPr>
        <p:spPr>
          <a:xfrm>
            <a:off x="1107606" y="1642622"/>
            <a:ext cx="6991200" cy="2555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4" name="Google Shape;424;p9"/>
          <p:cNvSpPr txBox="1"/>
          <p:nvPr>
            <p:ph type="subTitle" idx="1"/>
          </p:nvPr>
        </p:nvSpPr>
        <p:spPr>
          <a:xfrm>
            <a:off x="2263500" y="1779975"/>
            <a:ext cx="4617000" cy="21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5" name="Google Shape;425;p9"/>
          <p:cNvSpPr/>
          <p:nvPr/>
        </p:nvSpPr>
        <p:spPr>
          <a:xfrm>
            <a:off x="1107604" y="540000"/>
            <a:ext cx="6991200" cy="11025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6" name="Google Shape;426;p9"/>
          <p:cNvSpPr txBox="1"/>
          <p:nvPr>
            <p:ph type="title"/>
          </p:nvPr>
        </p:nvSpPr>
        <p:spPr>
          <a:xfrm>
            <a:off x="1631425" y="863400"/>
            <a:ext cx="5880900" cy="927300"/>
          </a:xfrm>
          <a:prstGeom prst="rect">
            <a:avLst/>
          </a:prstGeom>
          <a:noFill/>
          <a:ln>
            <a:noFill/>
          </a:ln>
          <a:effectLst>
            <a:outerShdw dist="28575" dir="108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27" name="Google Shape;427;p9"/>
          <p:cNvGrpSpPr/>
          <p:nvPr/>
        </p:nvGrpSpPr>
        <p:grpSpPr>
          <a:xfrm>
            <a:off x="219495" y="539988"/>
            <a:ext cx="500507" cy="157674"/>
            <a:chOff x="1489842" y="2250175"/>
            <a:chExt cx="4263261" cy="1343050"/>
          </a:xfrm>
        </p:grpSpPr>
        <p:sp>
          <p:nvSpPr>
            <p:cNvPr id="428" name="Google Shape;428;p9"/>
            <p:cNvSpPr/>
            <p:nvPr/>
          </p:nvSpPr>
          <p:spPr>
            <a:xfrm>
              <a:off x="1545357" y="2319250"/>
              <a:ext cx="4152122" cy="1204900"/>
            </a:xfrm>
            <a:custGeom>
              <a:avLst/>
              <a:gdLst/>
              <a:ahLst/>
              <a:cxnLst/>
              <a:rect l="l" t="t" r="r" b="b"/>
              <a:pathLst>
                <a:path w="996908" h="48196" extrusionOk="0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" name="Google Shape;429;p9"/>
            <p:cNvSpPr/>
            <p:nvPr/>
          </p:nvSpPr>
          <p:spPr>
            <a:xfrm>
              <a:off x="1489842" y="2250175"/>
              <a:ext cx="4263261" cy="1343050"/>
            </a:xfrm>
            <a:custGeom>
              <a:avLst/>
              <a:gdLst/>
              <a:ahLst/>
              <a:cxnLst/>
              <a:rect l="l" t="t" r="r" b="b"/>
              <a:pathLst>
                <a:path w="1023592" h="53722" extrusionOk="0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30" name="Google Shape;430;p9"/>
          <p:cNvSpPr/>
          <p:nvPr/>
        </p:nvSpPr>
        <p:spPr>
          <a:xfrm>
            <a:off x="8246033" y="306984"/>
            <a:ext cx="803034" cy="233011"/>
          </a:xfrm>
          <a:custGeom>
            <a:avLst/>
            <a:gdLst/>
            <a:ahLst/>
            <a:cxnLst/>
            <a:rect l="l" t="t" r="r" b="b"/>
            <a:pathLst>
              <a:path w="699812" h="33831" extrusionOk="0">
                <a:moveTo>
                  <a:pt x="295977" y="0"/>
                </a:moveTo>
                <a:lnTo>
                  <a:pt x="293941" y="16"/>
                </a:lnTo>
                <a:lnTo>
                  <a:pt x="291906" y="32"/>
                </a:lnTo>
                <a:lnTo>
                  <a:pt x="289897" y="58"/>
                </a:lnTo>
                <a:lnTo>
                  <a:pt x="287887" y="95"/>
                </a:lnTo>
                <a:lnTo>
                  <a:pt x="285903" y="137"/>
                </a:lnTo>
                <a:lnTo>
                  <a:pt x="283919" y="184"/>
                </a:lnTo>
                <a:lnTo>
                  <a:pt x="281934" y="242"/>
                </a:lnTo>
                <a:lnTo>
                  <a:pt x="279976" y="306"/>
                </a:lnTo>
                <a:lnTo>
                  <a:pt x="278017" y="379"/>
                </a:lnTo>
                <a:lnTo>
                  <a:pt x="276084" y="458"/>
                </a:lnTo>
                <a:lnTo>
                  <a:pt x="274150" y="542"/>
                </a:lnTo>
                <a:lnTo>
                  <a:pt x="272242" y="632"/>
                </a:lnTo>
                <a:lnTo>
                  <a:pt x="270360" y="732"/>
                </a:lnTo>
                <a:lnTo>
                  <a:pt x="268452" y="837"/>
                </a:lnTo>
                <a:lnTo>
                  <a:pt x="266595" y="953"/>
                </a:lnTo>
                <a:lnTo>
                  <a:pt x="264738" y="1074"/>
                </a:lnTo>
                <a:lnTo>
                  <a:pt x="262881" y="1200"/>
                </a:lnTo>
                <a:lnTo>
                  <a:pt x="261075" y="1332"/>
                </a:lnTo>
                <a:lnTo>
                  <a:pt x="259243" y="1468"/>
                </a:lnTo>
                <a:lnTo>
                  <a:pt x="257463" y="1616"/>
                </a:lnTo>
                <a:lnTo>
                  <a:pt x="255682" y="1768"/>
                </a:lnTo>
                <a:lnTo>
                  <a:pt x="253901" y="1926"/>
                </a:lnTo>
                <a:lnTo>
                  <a:pt x="252146" y="2089"/>
                </a:lnTo>
                <a:lnTo>
                  <a:pt x="250416" y="2263"/>
                </a:lnTo>
                <a:lnTo>
                  <a:pt x="248712" y="2442"/>
                </a:lnTo>
                <a:lnTo>
                  <a:pt x="247008" y="2621"/>
                </a:lnTo>
                <a:lnTo>
                  <a:pt x="245329" y="2810"/>
                </a:lnTo>
                <a:lnTo>
                  <a:pt x="243675" y="3005"/>
                </a:lnTo>
                <a:lnTo>
                  <a:pt x="242022" y="3210"/>
                </a:lnTo>
                <a:lnTo>
                  <a:pt x="240394" y="3415"/>
                </a:lnTo>
                <a:lnTo>
                  <a:pt x="238791" y="3626"/>
                </a:lnTo>
                <a:lnTo>
                  <a:pt x="237188" y="3847"/>
                </a:lnTo>
                <a:lnTo>
                  <a:pt x="235637" y="4068"/>
                </a:lnTo>
                <a:lnTo>
                  <a:pt x="234085" y="4294"/>
                </a:lnTo>
                <a:lnTo>
                  <a:pt x="232558" y="4531"/>
                </a:lnTo>
                <a:lnTo>
                  <a:pt x="231058" y="4773"/>
                </a:lnTo>
                <a:lnTo>
                  <a:pt x="229557" y="5015"/>
                </a:lnTo>
                <a:lnTo>
                  <a:pt x="228107" y="5268"/>
                </a:lnTo>
                <a:lnTo>
                  <a:pt x="226657" y="5520"/>
                </a:lnTo>
                <a:lnTo>
                  <a:pt x="225232" y="5783"/>
                </a:lnTo>
                <a:lnTo>
                  <a:pt x="223833" y="6046"/>
                </a:lnTo>
                <a:lnTo>
                  <a:pt x="222459" y="6320"/>
                </a:lnTo>
                <a:lnTo>
                  <a:pt x="221111" y="6594"/>
                </a:lnTo>
                <a:lnTo>
                  <a:pt x="219763" y="6873"/>
                </a:lnTo>
                <a:lnTo>
                  <a:pt x="218466" y="7157"/>
                </a:lnTo>
                <a:lnTo>
                  <a:pt x="217168" y="7446"/>
                </a:lnTo>
                <a:lnTo>
                  <a:pt x="215922" y="7741"/>
                </a:lnTo>
                <a:lnTo>
                  <a:pt x="214675" y="8041"/>
                </a:lnTo>
                <a:lnTo>
                  <a:pt x="213480" y="8341"/>
                </a:lnTo>
                <a:lnTo>
                  <a:pt x="212284" y="8651"/>
                </a:lnTo>
                <a:lnTo>
                  <a:pt x="211139" y="8962"/>
                </a:lnTo>
                <a:lnTo>
                  <a:pt x="209995" y="9277"/>
                </a:lnTo>
                <a:lnTo>
                  <a:pt x="208875" y="9598"/>
                </a:lnTo>
                <a:lnTo>
                  <a:pt x="207807" y="9925"/>
                </a:lnTo>
                <a:lnTo>
                  <a:pt x="206738" y="10251"/>
                </a:lnTo>
                <a:lnTo>
                  <a:pt x="205721" y="10582"/>
                </a:lnTo>
                <a:lnTo>
                  <a:pt x="204729" y="10919"/>
                </a:lnTo>
                <a:lnTo>
                  <a:pt x="203737" y="11261"/>
                </a:lnTo>
                <a:lnTo>
                  <a:pt x="202796" y="11603"/>
                </a:lnTo>
                <a:lnTo>
                  <a:pt x="201880" y="11951"/>
                </a:lnTo>
                <a:lnTo>
                  <a:pt x="200989" y="12303"/>
                </a:lnTo>
                <a:lnTo>
                  <a:pt x="200150" y="12656"/>
                </a:lnTo>
                <a:lnTo>
                  <a:pt x="199310" y="13019"/>
                </a:lnTo>
                <a:lnTo>
                  <a:pt x="197708" y="12914"/>
                </a:lnTo>
                <a:lnTo>
                  <a:pt x="196080" y="12814"/>
                </a:lnTo>
                <a:lnTo>
                  <a:pt x="194477" y="12714"/>
                </a:lnTo>
                <a:lnTo>
                  <a:pt x="192824" y="12619"/>
                </a:lnTo>
                <a:lnTo>
                  <a:pt x="191196" y="12529"/>
                </a:lnTo>
                <a:lnTo>
                  <a:pt x="189542" y="12440"/>
                </a:lnTo>
                <a:lnTo>
                  <a:pt x="187889" y="12356"/>
                </a:lnTo>
                <a:lnTo>
                  <a:pt x="186210" y="12272"/>
                </a:lnTo>
                <a:lnTo>
                  <a:pt x="184531" y="12193"/>
                </a:lnTo>
                <a:lnTo>
                  <a:pt x="182852" y="12119"/>
                </a:lnTo>
                <a:lnTo>
                  <a:pt x="181147" y="12045"/>
                </a:lnTo>
                <a:lnTo>
                  <a:pt x="179443" y="11977"/>
                </a:lnTo>
                <a:lnTo>
                  <a:pt x="177739" y="11908"/>
                </a:lnTo>
                <a:lnTo>
                  <a:pt x="176034" y="11845"/>
                </a:lnTo>
                <a:lnTo>
                  <a:pt x="174304" y="11782"/>
                </a:lnTo>
                <a:lnTo>
                  <a:pt x="172575" y="11730"/>
                </a:lnTo>
                <a:lnTo>
                  <a:pt x="170819" y="11672"/>
                </a:lnTo>
                <a:lnTo>
                  <a:pt x="169064" y="11624"/>
                </a:lnTo>
                <a:lnTo>
                  <a:pt x="167309" y="11577"/>
                </a:lnTo>
                <a:lnTo>
                  <a:pt x="165554" y="11530"/>
                </a:lnTo>
                <a:lnTo>
                  <a:pt x="163773" y="11493"/>
                </a:lnTo>
                <a:lnTo>
                  <a:pt x="161992" y="11456"/>
                </a:lnTo>
                <a:lnTo>
                  <a:pt x="160212" y="11419"/>
                </a:lnTo>
                <a:lnTo>
                  <a:pt x="158431" y="11393"/>
                </a:lnTo>
                <a:lnTo>
                  <a:pt x="156625" y="11366"/>
                </a:lnTo>
                <a:lnTo>
                  <a:pt x="154819" y="11340"/>
                </a:lnTo>
                <a:lnTo>
                  <a:pt x="153012" y="11319"/>
                </a:lnTo>
                <a:lnTo>
                  <a:pt x="151206" y="11303"/>
                </a:lnTo>
                <a:lnTo>
                  <a:pt x="149375" y="11293"/>
                </a:lnTo>
                <a:lnTo>
                  <a:pt x="147543" y="11282"/>
                </a:lnTo>
                <a:lnTo>
                  <a:pt x="145712" y="11277"/>
                </a:lnTo>
                <a:lnTo>
                  <a:pt x="142023" y="11277"/>
                </a:lnTo>
                <a:lnTo>
                  <a:pt x="140166" y="11282"/>
                </a:lnTo>
                <a:lnTo>
                  <a:pt x="138309" y="11293"/>
                </a:lnTo>
                <a:lnTo>
                  <a:pt x="136477" y="11303"/>
                </a:lnTo>
                <a:lnTo>
                  <a:pt x="134646" y="11324"/>
                </a:lnTo>
                <a:lnTo>
                  <a:pt x="132814" y="11340"/>
                </a:lnTo>
                <a:lnTo>
                  <a:pt x="130983" y="11366"/>
                </a:lnTo>
                <a:lnTo>
                  <a:pt x="129177" y="11393"/>
                </a:lnTo>
                <a:lnTo>
                  <a:pt x="127345" y="11424"/>
                </a:lnTo>
                <a:lnTo>
                  <a:pt x="125539" y="11456"/>
                </a:lnTo>
                <a:lnTo>
                  <a:pt x="123758" y="11493"/>
                </a:lnTo>
                <a:lnTo>
                  <a:pt x="121978" y="11535"/>
                </a:lnTo>
                <a:lnTo>
                  <a:pt x="120171" y="11582"/>
                </a:lnTo>
                <a:lnTo>
                  <a:pt x="118416" y="11630"/>
                </a:lnTo>
                <a:lnTo>
                  <a:pt x="116636" y="11682"/>
                </a:lnTo>
                <a:lnTo>
                  <a:pt x="114880" y="11735"/>
                </a:lnTo>
                <a:lnTo>
                  <a:pt x="113125" y="11793"/>
                </a:lnTo>
                <a:lnTo>
                  <a:pt x="111395" y="11856"/>
                </a:lnTo>
                <a:lnTo>
                  <a:pt x="109640" y="11919"/>
                </a:lnTo>
                <a:lnTo>
                  <a:pt x="107910" y="11987"/>
                </a:lnTo>
                <a:lnTo>
                  <a:pt x="106206" y="12056"/>
                </a:lnTo>
                <a:lnTo>
                  <a:pt x="104476" y="12129"/>
                </a:lnTo>
                <a:lnTo>
                  <a:pt x="102797" y="12208"/>
                </a:lnTo>
                <a:lnTo>
                  <a:pt x="101093" y="12293"/>
                </a:lnTo>
                <a:lnTo>
                  <a:pt x="99414" y="12372"/>
                </a:lnTo>
                <a:lnTo>
                  <a:pt x="97735" y="12461"/>
                </a:lnTo>
                <a:lnTo>
                  <a:pt x="96056" y="12550"/>
                </a:lnTo>
                <a:lnTo>
                  <a:pt x="94402" y="12645"/>
                </a:lnTo>
                <a:lnTo>
                  <a:pt x="92749" y="12740"/>
                </a:lnTo>
                <a:lnTo>
                  <a:pt x="91121" y="12840"/>
                </a:lnTo>
                <a:lnTo>
                  <a:pt x="89493" y="12945"/>
                </a:lnTo>
                <a:lnTo>
                  <a:pt x="87865" y="13050"/>
                </a:lnTo>
                <a:lnTo>
                  <a:pt x="86262" y="13156"/>
                </a:lnTo>
                <a:lnTo>
                  <a:pt x="84659" y="13266"/>
                </a:lnTo>
                <a:lnTo>
                  <a:pt x="83082" y="13382"/>
                </a:lnTo>
                <a:lnTo>
                  <a:pt x="81505" y="13503"/>
                </a:lnTo>
                <a:lnTo>
                  <a:pt x="79928" y="13619"/>
                </a:lnTo>
                <a:lnTo>
                  <a:pt x="78376" y="13745"/>
                </a:lnTo>
                <a:lnTo>
                  <a:pt x="76824" y="13871"/>
                </a:lnTo>
                <a:lnTo>
                  <a:pt x="75298" y="13998"/>
                </a:lnTo>
                <a:lnTo>
                  <a:pt x="73772" y="14129"/>
                </a:lnTo>
                <a:lnTo>
                  <a:pt x="72271" y="14266"/>
                </a:lnTo>
                <a:lnTo>
                  <a:pt x="70770" y="14403"/>
                </a:lnTo>
                <a:lnTo>
                  <a:pt x="69269" y="14540"/>
                </a:lnTo>
                <a:lnTo>
                  <a:pt x="67794" y="14687"/>
                </a:lnTo>
                <a:lnTo>
                  <a:pt x="66318" y="14829"/>
                </a:lnTo>
                <a:lnTo>
                  <a:pt x="64868" y="14976"/>
                </a:lnTo>
                <a:lnTo>
                  <a:pt x="63444" y="15129"/>
                </a:lnTo>
                <a:lnTo>
                  <a:pt x="62019" y="15281"/>
                </a:lnTo>
                <a:lnTo>
                  <a:pt x="60595" y="15439"/>
                </a:lnTo>
                <a:lnTo>
                  <a:pt x="59196" y="15597"/>
                </a:lnTo>
                <a:lnTo>
                  <a:pt x="57796" y="15755"/>
                </a:lnTo>
                <a:lnTo>
                  <a:pt x="56423" y="15923"/>
                </a:lnTo>
                <a:lnTo>
                  <a:pt x="55049" y="16087"/>
                </a:lnTo>
                <a:lnTo>
                  <a:pt x="53701" y="16255"/>
                </a:lnTo>
                <a:lnTo>
                  <a:pt x="52353" y="16429"/>
                </a:lnTo>
                <a:lnTo>
                  <a:pt x="51030" y="16602"/>
                </a:lnTo>
                <a:lnTo>
                  <a:pt x="49732" y="16776"/>
                </a:lnTo>
                <a:lnTo>
                  <a:pt x="48435" y="16955"/>
                </a:lnTo>
                <a:lnTo>
                  <a:pt x="47138" y="17134"/>
                </a:lnTo>
                <a:lnTo>
                  <a:pt x="45866" y="17318"/>
                </a:lnTo>
                <a:lnTo>
                  <a:pt x="44619" y="17502"/>
                </a:lnTo>
                <a:lnTo>
                  <a:pt x="43373" y="17692"/>
                </a:lnTo>
                <a:lnTo>
                  <a:pt x="42152" y="17881"/>
                </a:lnTo>
                <a:lnTo>
                  <a:pt x="40931" y="18076"/>
                </a:lnTo>
                <a:lnTo>
                  <a:pt x="39735" y="18270"/>
                </a:lnTo>
                <a:lnTo>
                  <a:pt x="38540" y="18465"/>
                </a:lnTo>
                <a:lnTo>
                  <a:pt x="37369" y="18665"/>
                </a:lnTo>
                <a:lnTo>
                  <a:pt x="36225" y="18865"/>
                </a:lnTo>
                <a:lnTo>
                  <a:pt x="35080" y="19070"/>
                </a:lnTo>
                <a:lnTo>
                  <a:pt x="33961" y="19275"/>
                </a:lnTo>
                <a:lnTo>
                  <a:pt x="32867" y="19486"/>
                </a:lnTo>
                <a:lnTo>
                  <a:pt x="31773" y="19696"/>
                </a:lnTo>
                <a:lnTo>
                  <a:pt x="30679" y="19907"/>
                </a:lnTo>
                <a:lnTo>
                  <a:pt x="29636" y="20123"/>
                </a:lnTo>
                <a:lnTo>
                  <a:pt x="28593" y="20338"/>
                </a:lnTo>
                <a:lnTo>
                  <a:pt x="27550" y="20554"/>
                </a:lnTo>
                <a:lnTo>
                  <a:pt x="26558" y="20775"/>
                </a:lnTo>
                <a:lnTo>
                  <a:pt x="25566" y="20996"/>
                </a:lnTo>
                <a:lnTo>
                  <a:pt x="24574" y="21222"/>
                </a:lnTo>
                <a:lnTo>
                  <a:pt x="23607" y="21449"/>
                </a:lnTo>
                <a:lnTo>
                  <a:pt x="22666" y="21675"/>
                </a:lnTo>
                <a:lnTo>
                  <a:pt x="21750" y="21906"/>
                </a:lnTo>
                <a:lnTo>
                  <a:pt x="20834" y="22138"/>
                </a:lnTo>
                <a:lnTo>
                  <a:pt x="19944" y="22370"/>
                </a:lnTo>
                <a:lnTo>
                  <a:pt x="19079" y="22606"/>
                </a:lnTo>
                <a:lnTo>
                  <a:pt x="18214" y="22843"/>
                </a:lnTo>
                <a:lnTo>
                  <a:pt x="17375" y="23080"/>
                </a:lnTo>
                <a:lnTo>
                  <a:pt x="16561" y="23322"/>
                </a:lnTo>
                <a:lnTo>
                  <a:pt x="15747" y="23564"/>
                </a:lnTo>
                <a:lnTo>
                  <a:pt x="14958" y="23806"/>
                </a:lnTo>
                <a:lnTo>
                  <a:pt x="14195" y="24053"/>
                </a:lnTo>
                <a:lnTo>
                  <a:pt x="13432" y="24301"/>
                </a:lnTo>
                <a:lnTo>
                  <a:pt x="12719" y="24548"/>
                </a:lnTo>
                <a:lnTo>
                  <a:pt x="12007" y="24801"/>
                </a:lnTo>
                <a:lnTo>
                  <a:pt x="11320" y="25053"/>
                </a:lnTo>
                <a:lnTo>
                  <a:pt x="10634" y="25306"/>
                </a:lnTo>
                <a:lnTo>
                  <a:pt x="9998" y="25564"/>
                </a:lnTo>
                <a:lnTo>
                  <a:pt x="9362" y="25816"/>
                </a:lnTo>
                <a:lnTo>
                  <a:pt x="8726" y="26079"/>
                </a:lnTo>
                <a:lnTo>
                  <a:pt x="8141" y="26337"/>
                </a:lnTo>
                <a:lnTo>
                  <a:pt x="7555" y="26600"/>
                </a:lnTo>
                <a:lnTo>
                  <a:pt x="7021" y="26863"/>
                </a:lnTo>
                <a:lnTo>
                  <a:pt x="6462" y="27126"/>
                </a:lnTo>
                <a:lnTo>
                  <a:pt x="5953" y="27390"/>
                </a:lnTo>
                <a:lnTo>
                  <a:pt x="5470" y="27658"/>
                </a:lnTo>
                <a:lnTo>
                  <a:pt x="4986" y="27926"/>
                </a:lnTo>
                <a:lnTo>
                  <a:pt x="4528" y="28195"/>
                </a:lnTo>
                <a:lnTo>
                  <a:pt x="4096" y="28468"/>
                </a:lnTo>
                <a:lnTo>
                  <a:pt x="3689" y="28737"/>
                </a:lnTo>
                <a:lnTo>
                  <a:pt x="3307" y="29010"/>
                </a:lnTo>
                <a:lnTo>
                  <a:pt x="2926" y="29289"/>
                </a:lnTo>
                <a:lnTo>
                  <a:pt x="2570" y="29563"/>
                </a:lnTo>
                <a:lnTo>
                  <a:pt x="2264" y="29842"/>
                </a:lnTo>
                <a:lnTo>
                  <a:pt x="1959" y="30115"/>
                </a:lnTo>
                <a:lnTo>
                  <a:pt x="1654" y="30400"/>
                </a:lnTo>
                <a:lnTo>
                  <a:pt x="1399" y="30678"/>
                </a:lnTo>
                <a:lnTo>
                  <a:pt x="1170" y="30957"/>
                </a:lnTo>
                <a:lnTo>
                  <a:pt x="941" y="31241"/>
                </a:lnTo>
                <a:lnTo>
                  <a:pt x="738" y="31526"/>
                </a:lnTo>
                <a:lnTo>
                  <a:pt x="585" y="31810"/>
                </a:lnTo>
                <a:lnTo>
                  <a:pt x="433" y="32099"/>
                </a:lnTo>
                <a:lnTo>
                  <a:pt x="306" y="32383"/>
                </a:lnTo>
                <a:lnTo>
                  <a:pt x="204" y="32673"/>
                </a:lnTo>
                <a:lnTo>
                  <a:pt x="102" y="32962"/>
                </a:lnTo>
                <a:lnTo>
                  <a:pt x="51" y="33252"/>
                </a:lnTo>
                <a:lnTo>
                  <a:pt x="26" y="33541"/>
                </a:lnTo>
                <a:lnTo>
                  <a:pt x="0" y="33830"/>
                </a:lnTo>
                <a:lnTo>
                  <a:pt x="699812" y="33830"/>
                </a:lnTo>
                <a:lnTo>
                  <a:pt x="698921" y="33520"/>
                </a:lnTo>
                <a:lnTo>
                  <a:pt x="698006" y="33209"/>
                </a:lnTo>
                <a:lnTo>
                  <a:pt x="697064" y="32899"/>
                </a:lnTo>
                <a:lnTo>
                  <a:pt x="696098" y="32594"/>
                </a:lnTo>
                <a:lnTo>
                  <a:pt x="695106" y="32294"/>
                </a:lnTo>
                <a:lnTo>
                  <a:pt x="694088" y="31999"/>
                </a:lnTo>
                <a:lnTo>
                  <a:pt x="693045" y="31705"/>
                </a:lnTo>
                <a:lnTo>
                  <a:pt x="692002" y="31415"/>
                </a:lnTo>
                <a:lnTo>
                  <a:pt x="690908" y="31126"/>
                </a:lnTo>
                <a:lnTo>
                  <a:pt x="689814" y="30847"/>
                </a:lnTo>
                <a:lnTo>
                  <a:pt x="688695" y="30568"/>
                </a:lnTo>
                <a:lnTo>
                  <a:pt x="687550" y="30289"/>
                </a:lnTo>
                <a:lnTo>
                  <a:pt x="686406" y="30021"/>
                </a:lnTo>
                <a:lnTo>
                  <a:pt x="685210" y="29752"/>
                </a:lnTo>
                <a:lnTo>
                  <a:pt x="684014" y="29489"/>
                </a:lnTo>
                <a:lnTo>
                  <a:pt x="682793" y="29231"/>
                </a:lnTo>
                <a:lnTo>
                  <a:pt x="681547" y="28973"/>
                </a:lnTo>
                <a:lnTo>
                  <a:pt x="680275" y="28721"/>
                </a:lnTo>
                <a:lnTo>
                  <a:pt x="679003" y="28474"/>
                </a:lnTo>
                <a:lnTo>
                  <a:pt x="677706" y="28232"/>
                </a:lnTo>
                <a:lnTo>
                  <a:pt x="676383" y="27995"/>
                </a:lnTo>
                <a:lnTo>
                  <a:pt x="675035" y="27758"/>
                </a:lnTo>
                <a:lnTo>
                  <a:pt x="673686" y="27532"/>
                </a:lnTo>
                <a:lnTo>
                  <a:pt x="672313" y="27305"/>
                </a:lnTo>
                <a:lnTo>
                  <a:pt x="670914" y="27084"/>
                </a:lnTo>
                <a:lnTo>
                  <a:pt x="669515" y="26869"/>
                </a:lnTo>
                <a:lnTo>
                  <a:pt x="668090" y="26658"/>
                </a:lnTo>
                <a:lnTo>
                  <a:pt x="666640" y="26448"/>
                </a:lnTo>
                <a:lnTo>
                  <a:pt x="665190" y="26248"/>
                </a:lnTo>
                <a:lnTo>
                  <a:pt x="663715" y="26048"/>
                </a:lnTo>
                <a:lnTo>
                  <a:pt x="662214" y="25858"/>
                </a:lnTo>
                <a:lnTo>
                  <a:pt x="660687" y="25669"/>
                </a:lnTo>
                <a:lnTo>
                  <a:pt x="659187" y="25485"/>
                </a:lnTo>
                <a:lnTo>
                  <a:pt x="657635" y="25306"/>
                </a:lnTo>
                <a:lnTo>
                  <a:pt x="656083" y="25132"/>
                </a:lnTo>
                <a:lnTo>
                  <a:pt x="654506" y="24969"/>
                </a:lnTo>
                <a:lnTo>
                  <a:pt x="652929" y="24806"/>
                </a:lnTo>
                <a:lnTo>
                  <a:pt x="651326" y="24648"/>
                </a:lnTo>
                <a:lnTo>
                  <a:pt x="649698" y="24495"/>
                </a:lnTo>
                <a:lnTo>
                  <a:pt x="648070" y="24348"/>
                </a:lnTo>
                <a:lnTo>
                  <a:pt x="646442" y="24206"/>
                </a:lnTo>
                <a:lnTo>
                  <a:pt x="644788" y="24069"/>
                </a:lnTo>
                <a:lnTo>
                  <a:pt x="643109" y="23938"/>
                </a:lnTo>
                <a:lnTo>
                  <a:pt x="641431" y="23817"/>
                </a:lnTo>
                <a:lnTo>
                  <a:pt x="639752" y="23696"/>
                </a:lnTo>
                <a:lnTo>
                  <a:pt x="638022" y="23580"/>
                </a:lnTo>
                <a:lnTo>
                  <a:pt x="636317" y="23475"/>
                </a:lnTo>
                <a:lnTo>
                  <a:pt x="634588" y="23369"/>
                </a:lnTo>
                <a:lnTo>
                  <a:pt x="632832" y="23275"/>
                </a:lnTo>
                <a:lnTo>
                  <a:pt x="631077" y="23185"/>
                </a:lnTo>
                <a:lnTo>
                  <a:pt x="629322" y="23096"/>
                </a:lnTo>
                <a:lnTo>
                  <a:pt x="627541" y="23017"/>
                </a:lnTo>
                <a:lnTo>
                  <a:pt x="625760" y="22943"/>
                </a:lnTo>
                <a:lnTo>
                  <a:pt x="623954" y="22880"/>
                </a:lnTo>
                <a:lnTo>
                  <a:pt x="622148" y="22817"/>
                </a:lnTo>
                <a:lnTo>
                  <a:pt x="620342" y="22764"/>
                </a:lnTo>
                <a:lnTo>
                  <a:pt x="618511" y="22717"/>
                </a:lnTo>
                <a:lnTo>
                  <a:pt x="616679" y="22675"/>
                </a:lnTo>
                <a:lnTo>
                  <a:pt x="614822" y="22638"/>
                </a:lnTo>
                <a:lnTo>
                  <a:pt x="612990" y="22606"/>
                </a:lnTo>
                <a:lnTo>
                  <a:pt x="611108" y="22585"/>
                </a:lnTo>
                <a:lnTo>
                  <a:pt x="609251" y="22569"/>
                </a:lnTo>
                <a:lnTo>
                  <a:pt x="607368" y="22559"/>
                </a:lnTo>
                <a:lnTo>
                  <a:pt x="605486" y="22554"/>
                </a:lnTo>
                <a:lnTo>
                  <a:pt x="603095" y="22559"/>
                </a:lnTo>
                <a:lnTo>
                  <a:pt x="600754" y="22575"/>
                </a:lnTo>
                <a:lnTo>
                  <a:pt x="598389" y="22601"/>
                </a:lnTo>
                <a:lnTo>
                  <a:pt x="596048" y="22638"/>
                </a:lnTo>
                <a:lnTo>
                  <a:pt x="593733" y="22685"/>
                </a:lnTo>
                <a:lnTo>
                  <a:pt x="591419" y="22743"/>
                </a:lnTo>
                <a:lnTo>
                  <a:pt x="589129" y="22806"/>
                </a:lnTo>
                <a:lnTo>
                  <a:pt x="586865" y="22885"/>
                </a:lnTo>
                <a:lnTo>
                  <a:pt x="584601" y="22969"/>
                </a:lnTo>
                <a:lnTo>
                  <a:pt x="582362" y="23069"/>
                </a:lnTo>
                <a:lnTo>
                  <a:pt x="580124" y="23175"/>
                </a:lnTo>
                <a:lnTo>
                  <a:pt x="577911" y="23285"/>
                </a:lnTo>
                <a:lnTo>
                  <a:pt x="575723" y="23411"/>
                </a:lnTo>
                <a:lnTo>
                  <a:pt x="573561" y="23543"/>
                </a:lnTo>
                <a:lnTo>
                  <a:pt x="571399" y="23685"/>
                </a:lnTo>
                <a:lnTo>
                  <a:pt x="569262" y="23838"/>
                </a:lnTo>
                <a:lnTo>
                  <a:pt x="567150" y="23996"/>
                </a:lnTo>
                <a:lnTo>
                  <a:pt x="565064" y="24169"/>
                </a:lnTo>
                <a:lnTo>
                  <a:pt x="563004" y="24343"/>
                </a:lnTo>
                <a:lnTo>
                  <a:pt x="560943" y="24532"/>
                </a:lnTo>
                <a:lnTo>
                  <a:pt x="558908" y="24722"/>
                </a:lnTo>
                <a:lnTo>
                  <a:pt x="556924" y="24927"/>
                </a:lnTo>
                <a:lnTo>
                  <a:pt x="554940" y="25137"/>
                </a:lnTo>
                <a:lnTo>
                  <a:pt x="552981" y="25353"/>
                </a:lnTo>
                <a:lnTo>
                  <a:pt x="551048" y="25585"/>
                </a:lnTo>
                <a:lnTo>
                  <a:pt x="549140" y="25816"/>
                </a:lnTo>
                <a:lnTo>
                  <a:pt x="547257" y="26058"/>
                </a:lnTo>
                <a:lnTo>
                  <a:pt x="545400" y="26311"/>
                </a:lnTo>
                <a:lnTo>
                  <a:pt x="543543" y="26563"/>
                </a:lnTo>
                <a:lnTo>
                  <a:pt x="541737" y="26832"/>
                </a:lnTo>
                <a:lnTo>
                  <a:pt x="539982" y="27100"/>
                </a:lnTo>
                <a:lnTo>
                  <a:pt x="538227" y="27379"/>
                </a:lnTo>
                <a:lnTo>
                  <a:pt x="537362" y="27032"/>
                </a:lnTo>
                <a:lnTo>
                  <a:pt x="536497" y="26684"/>
                </a:lnTo>
                <a:lnTo>
                  <a:pt x="535607" y="26342"/>
                </a:lnTo>
                <a:lnTo>
                  <a:pt x="534665" y="26006"/>
                </a:lnTo>
                <a:lnTo>
                  <a:pt x="533724" y="25669"/>
                </a:lnTo>
                <a:lnTo>
                  <a:pt x="532732" y="25337"/>
                </a:lnTo>
                <a:lnTo>
                  <a:pt x="531715" y="25011"/>
                </a:lnTo>
                <a:lnTo>
                  <a:pt x="530697" y="24685"/>
                </a:lnTo>
                <a:lnTo>
                  <a:pt x="529629" y="24364"/>
                </a:lnTo>
                <a:lnTo>
                  <a:pt x="528535" y="24048"/>
                </a:lnTo>
                <a:lnTo>
                  <a:pt x="527415" y="23738"/>
                </a:lnTo>
                <a:lnTo>
                  <a:pt x="526296" y="23432"/>
                </a:lnTo>
                <a:lnTo>
                  <a:pt x="525126" y="23127"/>
                </a:lnTo>
                <a:lnTo>
                  <a:pt x="523930" y="22827"/>
                </a:lnTo>
                <a:lnTo>
                  <a:pt x="522735" y="22533"/>
                </a:lnTo>
                <a:lnTo>
                  <a:pt x="521488" y="22243"/>
                </a:lnTo>
                <a:lnTo>
                  <a:pt x="520242" y="21954"/>
                </a:lnTo>
                <a:lnTo>
                  <a:pt x="518970" y="21675"/>
                </a:lnTo>
                <a:lnTo>
                  <a:pt x="517647" y="21396"/>
                </a:lnTo>
                <a:lnTo>
                  <a:pt x="516324" y="21122"/>
                </a:lnTo>
                <a:lnTo>
                  <a:pt x="514976" y="20854"/>
                </a:lnTo>
                <a:lnTo>
                  <a:pt x="513602" y="20596"/>
                </a:lnTo>
                <a:lnTo>
                  <a:pt x="512229" y="20333"/>
                </a:lnTo>
                <a:lnTo>
                  <a:pt x="510804" y="20081"/>
                </a:lnTo>
                <a:lnTo>
                  <a:pt x="509380" y="19833"/>
                </a:lnTo>
                <a:lnTo>
                  <a:pt x="507904" y="19591"/>
                </a:lnTo>
                <a:lnTo>
                  <a:pt x="506429" y="19354"/>
                </a:lnTo>
                <a:lnTo>
                  <a:pt x="504953" y="19118"/>
                </a:lnTo>
                <a:lnTo>
                  <a:pt x="503427" y="18891"/>
                </a:lnTo>
                <a:lnTo>
                  <a:pt x="501901" y="18670"/>
                </a:lnTo>
                <a:lnTo>
                  <a:pt x="500349" y="18449"/>
                </a:lnTo>
                <a:lnTo>
                  <a:pt x="498772" y="18239"/>
                </a:lnTo>
                <a:lnTo>
                  <a:pt x="497169" y="18034"/>
                </a:lnTo>
                <a:lnTo>
                  <a:pt x="495567" y="17834"/>
                </a:lnTo>
                <a:lnTo>
                  <a:pt x="493938" y="17639"/>
                </a:lnTo>
                <a:lnTo>
                  <a:pt x="492285" y="17449"/>
                </a:lnTo>
                <a:lnTo>
                  <a:pt x="490631" y="17265"/>
                </a:lnTo>
                <a:lnTo>
                  <a:pt x="488953" y="17086"/>
                </a:lnTo>
                <a:lnTo>
                  <a:pt x="487248" y="16913"/>
                </a:lnTo>
                <a:lnTo>
                  <a:pt x="485544" y="16750"/>
                </a:lnTo>
                <a:lnTo>
                  <a:pt x="483814" y="16592"/>
                </a:lnTo>
                <a:lnTo>
                  <a:pt x="482084" y="16434"/>
                </a:lnTo>
                <a:lnTo>
                  <a:pt x="480303" y="16287"/>
                </a:lnTo>
                <a:lnTo>
                  <a:pt x="478548" y="16144"/>
                </a:lnTo>
                <a:lnTo>
                  <a:pt x="476742" y="16013"/>
                </a:lnTo>
                <a:lnTo>
                  <a:pt x="474936" y="15881"/>
                </a:lnTo>
                <a:lnTo>
                  <a:pt x="473130" y="15760"/>
                </a:lnTo>
                <a:lnTo>
                  <a:pt x="471298" y="15645"/>
                </a:lnTo>
                <a:lnTo>
                  <a:pt x="469441" y="15534"/>
                </a:lnTo>
                <a:lnTo>
                  <a:pt x="467584" y="15429"/>
                </a:lnTo>
                <a:lnTo>
                  <a:pt x="465727" y="15334"/>
                </a:lnTo>
                <a:lnTo>
                  <a:pt x="463845" y="15245"/>
                </a:lnTo>
                <a:lnTo>
                  <a:pt x="461937" y="15160"/>
                </a:lnTo>
                <a:lnTo>
                  <a:pt x="460029" y="15087"/>
                </a:lnTo>
                <a:lnTo>
                  <a:pt x="458096" y="15018"/>
                </a:lnTo>
                <a:lnTo>
                  <a:pt x="456162" y="14955"/>
                </a:lnTo>
                <a:lnTo>
                  <a:pt x="454229" y="14897"/>
                </a:lnTo>
                <a:lnTo>
                  <a:pt x="452270" y="14850"/>
                </a:lnTo>
                <a:lnTo>
                  <a:pt x="450312" y="14813"/>
                </a:lnTo>
                <a:lnTo>
                  <a:pt x="448327" y="14776"/>
                </a:lnTo>
                <a:lnTo>
                  <a:pt x="446343" y="14750"/>
                </a:lnTo>
                <a:lnTo>
                  <a:pt x="444359" y="14734"/>
                </a:lnTo>
                <a:lnTo>
                  <a:pt x="442349" y="14724"/>
                </a:lnTo>
                <a:lnTo>
                  <a:pt x="440340" y="14718"/>
                </a:lnTo>
                <a:lnTo>
                  <a:pt x="437847" y="14724"/>
                </a:lnTo>
                <a:lnTo>
                  <a:pt x="435379" y="14739"/>
                </a:lnTo>
                <a:lnTo>
                  <a:pt x="432912" y="14771"/>
                </a:lnTo>
                <a:lnTo>
                  <a:pt x="430470" y="14813"/>
                </a:lnTo>
                <a:lnTo>
                  <a:pt x="428027" y="14866"/>
                </a:lnTo>
                <a:lnTo>
                  <a:pt x="425636" y="14929"/>
                </a:lnTo>
                <a:lnTo>
                  <a:pt x="423245" y="15003"/>
                </a:lnTo>
                <a:lnTo>
                  <a:pt x="420854" y="15092"/>
                </a:lnTo>
                <a:lnTo>
                  <a:pt x="418488" y="15187"/>
                </a:lnTo>
                <a:lnTo>
                  <a:pt x="416148" y="15292"/>
                </a:lnTo>
                <a:lnTo>
                  <a:pt x="413833" y="15408"/>
                </a:lnTo>
                <a:lnTo>
                  <a:pt x="411543" y="15539"/>
                </a:lnTo>
                <a:lnTo>
                  <a:pt x="409254" y="15671"/>
                </a:lnTo>
                <a:lnTo>
                  <a:pt x="406990" y="15818"/>
                </a:lnTo>
                <a:lnTo>
                  <a:pt x="404751" y="15976"/>
                </a:lnTo>
                <a:lnTo>
                  <a:pt x="402513" y="16139"/>
                </a:lnTo>
                <a:lnTo>
                  <a:pt x="401877" y="15702"/>
                </a:lnTo>
                <a:lnTo>
                  <a:pt x="401190" y="15271"/>
                </a:lnTo>
                <a:lnTo>
                  <a:pt x="400452" y="14845"/>
                </a:lnTo>
                <a:lnTo>
                  <a:pt x="399689" y="14424"/>
                </a:lnTo>
                <a:lnTo>
                  <a:pt x="398875" y="14003"/>
                </a:lnTo>
                <a:lnTo>
                  <a:pt x="398036" y="13587"/>
                </a:lnTo>
                <a:lnTo>
                  <a:pt x="397145" y="13177"/>
                </a:lnTo>
                <a:lnTo>
                  <a:pt x="396229" y="12766"/>
                </a:lnTo>
                <a:lnTo>
                  <a:pt x="395263" y="12366"/>
                </a:lnTo>
                <a:lnTo>
                  <a:pt x="394245" y="11966"/>
                </a:lnTo>
                <a:lnTo>
                  <a:pt x="393228" y="11577"/>
                </a:lnTo>
                <a:lnTo>
                  <a:pt x="392159" y="11188"/>
                </a:lnTo>
                <a:lnTo>
                  <a:pt x="391040" y="10803"/>
                </a:lnTo>
                <a:lnTo>
                  <a:pt x="389895" y="10425"/>
                </a:lnTo>
                <a:lnTo>
                  <a:pt x="388725" y="10051"/>
                </a:lnTo>
                <a:lnTo>
                  <a:pt x="387504" y="9683"/>
                </a:lnTo>
                <a:lnTo>
                  <a:pt x="386258" y="9320"/>
                </a:lnTo>
                <a:lnTo>
                  <a:pt x="384986" y="8962"/>
                </a:lnTo>
                <a:lnTo>
                  <a:pt x="383663" y="8609"/>
                </a:lnTo>
                <a:lnTo>
                  <a:pt x="382315" y="8262"/>
                </a:lnTo>
                <a:lnTo>
                  <a:pt x="380941" y="7920"/>
                </a:lnTo>
                <a:lnTo>
                  <a:pt x="379516" y="7588"/>
                </a:lnTo>
                <a:lnTo>
                  <a:pt x="378092" y="7257"/>
                </a:lnTo>
                <a:lnTo>
                  <a:pt x="376616" y="6931"/>
                </a:lnTo>
                <a:lnTo>
                  <a:pt x="375115" y="6615"/>
                </a:lnTo>
                <a:lnTo>
                  <a:pt x="373589" y="6304"/>
                </a:lnTo>
                <a:lnTo>
                  <a:pt x="372012" y="5999"/>
                </a:lnTo>
                <a:lnTo>
                  <a:pt x="370435" y="5699"/>
                </a:lnTo>
                <a:lnTo>
                  <a:pt x="368807" y="5410"/>
                </a:lnTo>
                <a:lnTo>
                  <a:pt x="367179" y="5120"/>
                </a:lnTo>
                <a:lnTo>
                  <a:pt x="365500" y="4841"/>
                </a:lnTo>
                <a:lnTo>
                  <a:pt x="363795" y="4573"/>
                </a:lnTo>
                <a:lnTo>
                  <a:pt x="362066" y="4305"/>
                </a:lnTo>
                <a:lnTo>
                  <a:pt x="360310" y="4047"/>
                </a:lnTo>
                <a:lnTo>
                  <a:pt x="358530" y="3794"/>
                </a:lnTo>
                <a:lnTo>
                  <a:pt x="356723" y="3552"/>
                </a:lnTo>
                <a:lnTo>
                  <a:pt x="354917" y="3315"/>
                </a:lnTo>
                <a:lnTo>
                  <a:pt x="353060" y="3084"/>
                </a:lnTo>
                <a:lnTo>
                  <a:pt x="351178" y="2863"/>
                </a:lnTo>
                <a:lnTo>
                  <a:pt x="349270" y="2647"/>
                </a:lnTo>
                <a:lnTo>
                  <a:pt x="347362" y="2437"/>
                </a:lnTo>
                <a:lnTo>
                  <a:pt x="345429" y="2237"/>
                </a:lnTo>
                <a:lnTo>
                  <a:pt x="343445" y="2047"/>
                </a:lnTo>
                <a:lnTo>
                  <a:pt x="341460" y="1863"/>
                </a:lnTo>
                <a:lnTo>
                  <a:pt x="339451" y="1689"/>
                </a:lnTo>
                <a:lnTo>
                  <a:pt x="337441" y="1521"/>
                </a:lnTo>
                <a:lnTo>
                  <a:pt x="335381" y="1358"/>
                </a:lnTo>
                <a:lnTo>
                  <a:pt x="333320" y="1211"/>
                </a:lnTo>
                <a:lnTo>
                  <a:pt x="331234" y="1069"/>
                </a:lnTo>
                <a:lnTo>
                  <a:pt x="329123" y="932"/>
                </a:lnTo>
                <a:lnTo>
                  <a:pt x="327011" y="805"/>
                </a:lnTo>
                <a:lnTo>
                  <a:pt x="324875" y="690"/>
                </a:lnTo>
                <a:lnTo>
                  <a:pt x="322712" y="579"/>
                </a:lnTo>
                <a:lnTo>
                  <a:pt x="320550" y="479"/>
                </a:lnTo>
                <a:lnTo>
                  <a:pt x="318362" y="390"/>
                </a:lnTo>
                <a:lnTo>
                  <a:pt x="316149" y="311"/>
                </a:lnTo>
                <a:lnTo>
                  <a:pt x="313936" y="237"/>
                </a:lnTo>
                <a:lnTo>
                  <a:pt x="311697" y="174"/>
                </a:lnTo>
                <a:lnTo>
                  <a:pt x="309459" y="121"/>
                </a:lnTo>
                <a:lnTo>
                  <a:pt x="307195" y="79"/>
                </a:lnTo>
                <a:lnTo>
                  <a:pt x="304905" y="42"/>
                </a:lnTo>
                <a:lnTo>
                  <a:pt x="302616" y="16"/>
                </a:lnTo>
                <a:lnTo>
                  <a:pt x="300326" y="6"/>
                </a:lnTo>
                <a:lnTo>
                  <a:pt x="298012" y="0"/>
                </a:lnTo>
                <a:close/>
              </a:path>
            </a:pathLst>
          </a:custGeom>
          <a:solidFill>
            <a:srgbClr val="FFBC38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0"/>
          <p:cNvSpPr/>
          <p:nvPr/>
        </p:nvSpPr>
        <p:spPr>
          <a:xfrm>
            <a:off x="352275" y="815450"/>
            <a:ext cx="3699300" cy="4168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3" name="Google Shape;433;p10"/>
          <p:cNvSpPr/>
          <p:nvPr/>
        </p:nvSpPr>
        <p:spPr>
          <a:xfrm>
            <a:off x="539050" y="630775"/>
            <a:ext cx="3699300" cy="41682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4" name="Google Shape;434;p10"/>
          <p:cNvSpPr/>
          <p:nvPr/>
        </p:nvSpPr>
        <p:spPr>
          <a:xfrm>
            <a:off x="720000" y="540000"/>
            <a:ext cx="3699300" cy="37833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5" name="Google Shape;435;p10"/>
          <p:cNvSpPr/>
          <p:nvPr/>
        </p:nvSpPr>
        <p:spPr>
          <a:xfrm>
            <a:off x="720000" y="4323325"/>
            <a:ext cx="3699300" cy="279900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6" name="Google Shape;436;p10"/>
          <p:cNvSpPr txBox="1"/>
          <p:nvPr>
            <p:ph type="title"/>
          </p:nvPr>
        </p:nvSpPr>
        <p:spPr>
          <a:xfrm>
            <a:off x="720000" y="540000"/>
            <a:ext cx="3699300" cy="3783300"/>
          </a:xfrm>
          <a:prstGeom prst="rect">
            <a:avLst/>
          </a:prstGeom>
          <a:noFill/>
          <a:ln>
            <a:noFill/>
          </a:ln>
          <a:effectLst>
            <a:outerShdw dist="28575" dir="1080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5" Type="http://schemas.openxmlformats.org/officeDocument/2006/relationships/theme" Target="../theme/theme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ntarell"/>
              <a:buChar char="●"/>
              <a:defRPr sz="1800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○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■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●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○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■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●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○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■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tags" Target="../tags/tag105.xml"/><Relationship Id="rId3" Type="http://schemas.openxmlformats.org/officeDocument/2006/relationships/image" Target="../media/image17.png"/><Relationship Id="rId2" Type="http://schemas.microsoft.com/office/2007/relationships/media" Target="../media/media7.mp4"/><Relationship Id="rId1" Type="http://schemas.openxmlformats.org/officeDocument/2006/relationships/video" Target="../media/media7.mp4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1.xml"/><Relationship Id="rId3" Type="http://schemas.openxmlformats.org/officeDocument/2006/relationships/image" Target="../media/image18.png"/><Relationship Id="rId2" Type="http://schemas.microsoft.com/office/2007/relationships/media" Target="../media/media8.mp4"/><Relationship Id="rId1" Type="http://schemas.openxmlformats.org/officeDocument/2006/relationships/video" Target="../media/media8.mp4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7.xml"/><Relationship Id="rId5" Type="http://schemas.openxmlformats.org/officeDocument/2006/relationships/image" Target="../media/image3.png"/><Relationship Id="rId4" Type="http://schemas.openxmlformats.org/officeDocument/2006/relationships/tags" Target="../tags/tag1.xml"/><Relationship Id="rId3" Type="http://schemas.openxmlformats.org/officeDocument/2006/relationships/image" Target="../media/image2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tags" Target="../tags/tag2.xml"/><Relationship Id="rId3" Type="http://schemas.openxmlformats.org/officeDocument/2006/relationships/image" Target="../media/image4.png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5.xml"/><Relationship Id="rId5" Type="http://schemas.openxmlformats.org/officeDocument/2006/relationships/image" Target="../media/image7.png"/><Relationship Id="rId4" Type="http://schemas.openxmlformats.org/officeDocument/2006/relationships/tags" Target="../tags/tag3.xml"/><Relationship Id="rId3" Type="http://schemas.openxmlformats.org/officeDocument/2006/relationships/image" Target="../media/image6.png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6.xml.rels><?xml version="1.0" encoding="UTF-8" standalone="yes"?>
<Relationships xmlns="http://schemas.openxmlformats.org/package/2006/relationships"><Relationship Id="rId99" Type="http://schemas.openxmlformats.org/officeDocument/2006/relationships/slideLayout" Target="../slideLayouts/slideLayout16.xml"/><Relationship Id="rId98" Type="http://schemas.openxmlformats.org/officeDocument/2006/relationships/image" Target="../media/image9.png"/><Relationship Id="rId97" Type="http://schemas.openxmlformats.org/officeDocument/2006/relationships/tags" Target="../tags/tag97.xml"/><Relationship Id="rId96" Type="http://schemas.openxmlformats.org/officeDocument/2006/relationships/image" Target="../media/image8.png"/><Relationship Id="rId95" Type="http://schemas.microsoft.com/office/2007/relationships/media" Target="../media/media5.mp4"/><Relationship Id="rId94" Type="http://schemas.openxmlformats.org/officeDocument/2006/relationships/video" Target="../media/media5.mp4"/><Relationship Id="rId93" Type="http://schemas.openxmlformats.org/officeDocument/2006/relationships/tags" Target="../tags/tag96.xml"/><Relationship Id="rId92" Type="http://schemas.openxmlformats.org/officeDocument/2006/relationships/tags" Target="../tags/tag95.xml"/><Relationship Id="rId91" Type="http://schemas.openxmlformats.org/officeDocument/2006/relationships/tags" Target="../tags/tag94.xml"/><Relationship Id="rId90" Type="http://schemas.openxmlformats.org/officeDocument/2006/relationships/tags" Target="../tags/tag93.xml"/><Relationship Id="rId9" Type="http://schemas.openxmlformats.org/officeDocument/2006/relationships/tags" Target="../tags/tag12.xml"/><Relationship Id="rId89" Type="http://schemas.openxmlformats.org/officeDocument/2006/relationships/tags" Target="../tags/tag92.xml"/><Relationship Id="rId88" Type="http://schemas.openxmlformats.org/officeDocument/2006/relationships/tags" Target="../tags/tag91.xml"/><Relationship Id="rId87" Type="http://schemas.openxmlformats.org/officeDocument/2006/relationships/tags" Target="../tags/tag90.xml"/><Relationship Id="rId86" Type="http://schemas.openxmlformats.org/officeDocument/2006/relationships/tags" Target="../tags/tag89.xml"/><Relationship Id="rId85" Type="http://schemas.openxmlformats.org/officeDocument/2006/relationships/tags" Target="../tags/tag88.xml"/><Relationship Id="rId84" Type="http://schemas.openxmlformats.org/officeDocument/2006/relationships/tags" Target="../tags/tag87.xml"/><Relationship Id="rId83" Type="http://schemas.openxmlformats.org/officeDocument/2006/relationships/tags" Target="../tags/tag86.xml"/><Relationship Id="rId82" Type="http://schemas.openxmlformats.org/officeDocument/2006/relationships/tags" Target="../tags/tag85.xml"/><Relationship Id="rId81" Type="http://schemas.openxmlformats.org/officeDocument/2006/relationships/tags" Target="../tags/tag84.xml"/><Relationship Id="rId80" Type="http://schemas.openxmlformats.org/officeDocument/2006/relationships/tags" Target="../tags/tag83.xml"/><Relationship Id="rId8" Type="http://schemas.openxmlformats.org/officeDocument/2006/relationships/tags" Target="../tags/tag11.xml"/><Relationship Id="rId79" Type="http://schemas.openxmlformats.org/officeDocument/2006/relationships/tags" Target="../tags/tag82.xml"/><Relationship Id="rId78" Type="http://schemas.openxmlformats.org/officeDocument/2006/relationships/tags" Target="../tags/tag81.xml"/><Relationship Id="rId77" Type="http://schemas.openxmlformats.org/officeDocument/2006/relationships/tags" Target="../tags/tag80.xml"/><Relationship Id="rId76" Type="http://schemas.openxmlformats.org/officeDocument/2006/relationships/tags" Target="../tags/tag79.xml"/><Relationship Id="rId75" Type="http://schemas.openxmlformats.org/officeDocument/2006/relationships/tags" Target="../tags/tag78.xml"/><Relationship Id="rId74" Type="http://schemas.openxmlformats.org/officeDocument/2006/relationships/tags" Target="../tags/tag77.xml"/><Relationship Id="rId73" Type="http://schemas.openxmlformats.org/officeDocument/2006/relationships/tags" Target="../tags/tag76.xml"/><Relationship Id="rId72" Type="http://schemas.openxmlformats.org/officeDocument/2006/relationships/tags" Target="../tags/tag75.xml"/><Relationship Id="rId71" Type="http://schemas.openxmlformats.org/officeDocument/2006/relationships/tags" Target="../tags/tag74.xml"/><Relationship Id="rId70" Type="http://schemas.openxmlformats.org/officeDocument/2006/relationships/tags" Target="../tags/tag73.xml"/><Relationship Id="rId7" Type="http://schemas.openxmlformats.org/officeDocument/2006/relationships/tags" Target="../tags/tag10.xml"/><Relationship Id="rId69" Type="http://schemas.openxmlformats.org/officeDocument/2006/relationships/tags" Target="../tags/tag72.xml"/><Relationship Id="rId68" Type="http://schemas.openxmlformats.org/officeDocument/2006/relationships/tags" Target="../tags/tag71.xml"/><Relationship Id="rId67" Type="http://schemas.openxmlformats.org/officeDocument/2006/relationships/tags" Target="../tags/tag70.xml"/><Relationship Id="rId66" Type="http://schemas.openxmlformats.org/officeDocument/2006/relationships/tags" Target="../tags/tag69.xml"/><Relationship Id="rId65" Type="http://schemas.openxmlformats.org/officeDocument/2006/relationships/tags" Target="../tags/tag68.xml"/><Relationship Id="rId64" Type="http://schemas.openxmlformats.org/officeDocument/2006/relationships/tags" Target="../tags/tag67.xml"/><Relationship Id="rId63" Type="http://schemas.openxmlformats.org/officeDocument/2006/relationships/tags" Target="../tags/tag66.xml"/><Relationship Id="rId62" Type="http://schemas.openxmlformats.org/officeDocument/2006/relationships/tags" Target="../tags/tag65.xml"/><Relationship Id="rId61" Type="http://schemas.openxmlformats.org/officeDocument/2006/relationships/tags" Target="../tags/tag64.xml"/><Relationship Id="rId60" Type="http://schemas.openxmlformats.org/officeDocument/2006/relationships/tags" Target="../tags/tag63.xml"/><Relationship Id="rId6" Type="http://schemas.openxmlformats.org/officeDocument/2006/relationships/tags" Target="../tags/tag9.xml"/><Relationship Id="rId59" Type="http://schemas.openxmlformats.org/officeDocument/2006/relationships/tags" Target="../tags/tag62.xml"/><Relationship Id="rId58" Type="http://schemas.openxmlformats.org/officeDocument/2006/relationships/tags" Target="../tags/tag61.xml"/><Relationship Id="rId57" Type="http://schemas.openxmlformats.org/officeDocument/2006/relationships/tags" Target="../tags/tag60.xml"/><Relationship Id="rId56" Type="http://schemas.openxmlformats.org/officeDocument/2006/relationships/tags" Target="../tags/tag59.xml"/><Relationship Id="rId55" Type="http://schemas.openxmlformats.org/officeDocument/2006/relationships/tags" Target="../tags/tag58.xml"/><Relationship Id="rId54" Type="http://schemas.openxmlformats.org/officeDocument/2006/relationships/tags" Target="../tags/tag57.xml"/><Relationship Id="rId53" Type="http://schemas.openxmlformats.org/officeDocument/2006/relationships/tags" Target="../tags/tag56.xml"/><Relationship Id="rId52" Type="http://schemas.openxmlformats.org/officeDocument/2006/relationships/tags" Target="../tags/tag55.xml"/><Relationship Id="rId51" Type="http://schemas.openxmlformats.org/officeDocument/2006/relationships/tags" Target="../tags/tag54.xml"/><Relationship Id="rId50" Type="http://schemas.openxmlformats.org/officeDocument/2006/relationships/tags" Target="../tags/tag53.xml"/><Relationship Id="rId5" Type="http://schemas.openxmlformats.org/officeDocument/2006/relationships/tags" Target="../tags/tag8.xml"/><Relationship Id="rId49" Type="http://schemas.openxmlformats.org/officeDocument/2006/relationships/tags" Target="../tags/tag52.xml"/><Relationship Id="rId48" Type="http://schemas.openxmlformats.org/officeDocument/2006/relationships/tags" Target="../tags/tag51.xml"/><Relationship Id="rId47" Type="http://schemas.openxmlformats.org/officeDocument/2006/relationships/tags" Target="../tags/tag50.xml"/><Relationship Id="rId46" Type="http://schemas.openxmlformats.org/officeDocument/2006/relationships/tags" Target="../tags/tag49.xml"/><Relationship Id="rId45" Type="http://schemas.openxmlformats.org/officeDocument/2006/relationships/tags" Target="../tags/tag48.xml"/><Relationship Id="rId44" Type="http://schemas.openxmlformats.org/officeDocument/2006/relationships/tags" Target="../tags/tag47.xml"/><Relationship Id="rId43" Type="http://schemas.openxmlformats.org/officeDocument/2006/relationships/tags" Target="../tags/tag46.xml"/><Relationship Id="rId42" Type="http://schemas.openxmlformats.org/officeDocument/2006/relationships/tags" Target="../tags/tag45.xml"/><Relationship Id="rId41" Type="http://schemas.openxmlformats.org/officeDocument/2006/relationships/tags" Target="../tags/tag44.xml"/><Relationship Id="rId40" Type="http://schemas.openxmlformats.org/officeDocument/2006/relationships/tags" Target="../tags/tag43.xml"/><Relationship Id="rId4" Type="http://schemas.openxmlformats.org/officeDocument/2006/relationships/tags" Target="../tags/tag7.xml"/><Relationship Id="rId39" Type="http://schemas.openxmlformats.org/officeDocument/2006/relationships/tags" Target="../tags/tag42.xml"/><Relationship Id="rId38" Type="http://schemas.openxmlformats.org/officeDocument/2006/relationships/tags" Target="../tags/tag41.xml"/><Relationship Id="rId37" Type="http://schemas.openxmlformats.org/officeDocument/2006/relationships/tags" Target="../tags/tag40.xml"/><Relationship Id="rId36" Type="http://schemas.openxmlformats.org/officeDocument/2006/relationships/tags" Target="../tags/tag39.xml"/><Relationship Id="rId35" Type="http://schemas.openxmlformats.org/officeDocument/2006/relationships/tags" Target="../tags/tag38.xml"/><Relationship Id="rId34" Type="http://schemas.openxmlformats.org/officeDocument/2006/relationships/tags" Target="../tags/tag37.xml"/><Relationship Id="rId33" Type="http://schemas.openxmlformats.org/officeDocument/2006/relationships/tags" Target="../tags/tag36.xml"/><Relationship Id="rId32" Type="http://schemas.openxmlformats.org/officeDocument/2006/relationships/tags" Target="../tags/tag35.xml"/><Relationship Id="rId31" Type="http://schemas.openxmlformats.org/officeDocument/2006/relationships/tags" Target="../tags/tag34.xml"/><Relationship Id="rId30" Type="http://schemas.openxmlformats.org/officeDocument/2006/relationships/tags" Target="../tags/tag33.xml"/><Relationship Id="rId3" Type="http://schemas.openxmlformats.org/officeDocument/2006/relationships/tags" Target="../tags/tag6.xml"/><Relationship Id="rId29" Type="http://schemas.openxmlformats.org/officeDocument/2006/relationships/tags" Target="../tags/tag32.xml"/><Relationship Id="rId28" Type="http://schemas.openxmlformats.org/officeDocument/2006/relationships/tags" Target="../tags/tag31.xml"/><Relationship Id="rId27" Type="http://schemas.openxmlformats.org/officeDocument/2006/relationships/tags" Target="../tags/tag30.xml"/><Relationship Id="rId26" Type="http://schemas.openxmlformats.org/officeDocument/2006/relationships/tags" Target="../tags/tag29.xml"/><Relationship Id="rId25" Type="http://schemas.openxmlformats.org/officeDocument/2006/relationships/tags" Target="../tags/tag28.xml"/><Relationship Id="rId24" Type="http://schemas.openxmlformats.org/officeDocument/2006/relationships/tags" Target="../tags/tag27.xml"/><Relationship Id="rId23" Type="http://schemas.openxmlformats.org/officeDocument/2006/relationships/tags" Target="../tags/tag26.xml"/><Relationship Id="rId22" Type="http://schemas.openxmlformats.org/officeDocument/2006/relationships/tags" Target="../tags/tag25.xml"/><Relationship Id="rId21" Type="http://schemas.openxmlformats.org/officeDocument/2006/relationships/tags" Target="../tags/tag24.xml"/><Relationship Id="rId20" Type="http://schemas.openxmlformats.org/officeDocument/2006/relationships/tags" Target="../tags/tag23.xml"/><Relationship Id="rId2" Type="http://schemas.openxmlformats.org/officeDocument/2006/relationships/tags" Target="../tags/tag5.xml"/><Relationship Id="rId19" Type="http://schemas.openxmlformats.org/officeDocument/2006/relationships/tags" Target="../tags/tag22.xml"/><Relationship Id="rId18" Type="http://schemas.openxmlformats.org/officeDocument/2006/relationships/tags" Target="../tags/tag21.xml"/><Relationship Id="rId17" Type="http://schemas.openxmlformats.org/officeDocument/2006/relationships/tags" Target="../tags/tag20.xml"/><Relationship Id="rId16" Type="http://schemas.openxmlformats.org/officeDocument/2006/relationships/tags" Target="../tags/tag19.xml"/><Relationship Id="rId15" Type="http://schemas.openxmlformats.org/officeDocument/2006/relationships/tags" Target="../tags/tag18.xml"/><Relationship Id="rId14" Type="http://schemas.openxmlformats.org/officeDocument/2006/relationships/tags" Target="../tags/tag17.xml"/><Relationship Id="rId13" Type="http://schemas.openxmlformats.org/officeDocument/2006/relationships/tags" Target="../tags/tag16.xml"/><Relationship Id="rId12" Type="http://schemas.openxmlformats.org/officeDocument/2006/relationships/tags" Target="../tags/tag15.xml"/><Relationship Id="rId11" Type="http://schemas.openxmlformats.org/officeDocument/2006/relationships/tags" Target="../tags/tag14.xml"/><Relationship Id="rId100" Type="http://schemas.openxmlformats.org/officeDocument/2006/relationships/notesSlide" Target="../notesSlides/notesSlide6.xml"/><Relationship Id="rId10" Type="http://schemas.openxmlformats.org/officeDocument/2006/relationships/tags" Target="../tags/tag13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40.xml"/><Relationship Id="rId5" Type="http://schemas.openxmlformats.org/officeDocument/2006/relationships/image" Target="../media/image10.png"/><Relationship Id="rId4" Type="http://schemas.openxmlformats.org/officeDocument/2006/relationships/tags" Target="../tags/tag98.xml"/><Relationship Id="rId3" Type="http://schemas.openxmlformats.org/officeDocument/2006/relationships/image" Target="../media/image2.png"/><Relationship Id="rId2" Type="http://schemas.microsoft.com/office/2007/relationships/media" Target="../media/media6.mp4"/><Relationship Id="rId1" Type="http://schemas.openxmlformats.org/officeDocument/2006/relationships/video" Target="../media/media6.mp4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tags" Target="../tags/tag101.xml"/><Relationship Id="rId4" Type="http://schemas.openxmlformats.org/officeDocument/2006/relationships/image" Target="../media/image12.png"/><Relationship Id="rId3" Type="http://schemas.openxmlformats.org/officeDocument/2006/relationships/tags" Target="../tags/tag100.xml"/><Relationship Id="rId2" Type="http://schemas.openxmlformats.org/officeDocument/2006/relationships/image" Target="../media/image11.png"/><Relationship Id="rId1" Type="http://schemas.openxmlformats.org/officeDocument/2006/relationships/tags" Target="../tags/tag9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tags" Target="../tags/tag104.xml"/><Relationship Id="rId4" Type="http://schemas.openxmlformats.org/officeDocument/2006/relationships/image" Target="../media/image15.png"/><Relationship Id="rId3" Type="http://schemas.openxmlformats.org/officeDocument/2006/relationships/tags" Target="../tags/tag103.xml"/><Relationship Id="rId2" Type="http://schemas.openxmlformats.org/officeDocument/2006/relationships/image" Target="../media/image14.png"/><Relationship Id="rId1" Type="http://schemas.openxmlformats.org/officeDocument/2006/relationships/tags" Target="../tags/tag10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77" name="Shape 3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8" name="Google Shape;3578;p50"/>
          <p:cNvSpPr txBox="1"/>
          <p:nvPr>
            <p:ph type="subTitle" idx="1"/>
          </p:nvPr>
        </p:nvSpPr>
        <p:spPr>
          <a:xfrm>
            <a:off x="720000" y="3155025"/>
            <a:ext cx="49599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/>
              <a:t>Group Member: </a:t>
            </a:r>
            <a:r>
              <a:rPr lang="zh-CN" altLang="en-US" sz="1600"/>
              <a:t>廖若凡、罗丹、熊伟峰、陈子健</a:t>
            </a:r>
            <a:endParaRPr lang="zh-CN" altLang="en-US" sz="1600"/>
          </a:p>
        </p:txBody>
      </p:sp>
      <p:sp>
        <p:nvSpPr>
          <p:cNvPr id="3579" name="Google Shape;3579;p50"/>
          <p:cNvSpPr txBox="1"/>
          <p:nvPr/>
        </p:nvSpPr>
        <p:spPr>
          <a:xfrm>
            <a:off x="899525" y="987275"/>
            <a:ext cx="4527300" cy="1818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altLang="en-GB" sz="4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MeMe</a:t>
            </a:r>
            <a:endParaRPr lang="en-US" altLang="en-GB" sz="4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altLang="en-GB" sz="4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GUIDANCE</a:t>
            </a:r>
            <a:endParaRPr lang="en-US" altLang="en-GB" sz="4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80" name="Google Shape;3580;p50"/>
          <p:cNvSpPr/>
          <p:nvPr/>
        </p:nvSpPr>
        <p:spPr>
          <a:xfrm>
            <a:off x="7463433" y="2891678"/>
            <a:ext cx="526025" cy="6774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Montserrat;600"/>
              </a:rPr>
              <a:t>S</a:t>
            </a:r>
            <a:endParaRPr b="0" i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lt2"/>
              </a:solidFill>
              <a:latin typeface="Montserrat;6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09" name="Shape 3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0" name="Google Shape;3910;p56"/>
          <p:cNvSpPr txBox="1"/>
          <p:nvPr>
            <p:ph type="title"/>
          </p:nvPr>
        </p:nvSpPr>
        <p:spPr>
          <a:xfrm>
            <a:off x="720000" y="549075"/>
            <a:ext cx="7704000" cy="6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Mine</a:t>
            </a:r>
            <a:endParaRPr lang="en-US" altLang="en-GB" b="1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pic>
        <p:nvPicPr>
          <p:cNvPr id="1" name="“我的”页面展示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580380" y="1186180"/>
            <a:ext cx="1765300" cy="33451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432810" y="1186180"/>
            <a:ext cx="1732915" cy="3343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9291" fill="hold"/>
                                        <p:tgtEl>
                                          <p:spTgt spid="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repeatCount="indefinite" fill="hold" display="1">
                  <p:stCondLst>
                    <p:cond delay="indefinite"/>
                  </p:stCondLst>
                </p:cTn>
                <p:tgtEl>
                  <p:spTgt spid="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93" name="Shape 5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4" name="Google Shape;5094;p84"/>
          <p:cNvSpPr txBox="1"/>
          <p:nvPr>
            <p:ph type="title"/>
          </p:nvPr>
        </p:nvSpPr>
        <p:spPr>
          <a:xfrm>
            <a:off x="720000" y="445025"/>
            <a:ext cx="7739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Overview</a:t>
            </a:r>
            <a:endParaRPr lang="en-US" altLang="en-GB"/>
          </a:p>
        </p:txBody>
      </p:sp>
      <p:pic>
        <p:nvPicPr>
          <p:cNvPr id="3" name="d3d6677d695325287613f8a98285350a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514725" y="1181100"/>
            <a:ext cx="2150745" cy="3962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1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77" name="Shape 3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8" name="Google Shape;3578;p50"/>
          <p:cNvSpPr txBox="1"/>
          <p:nvPr>
            <p:ph type="subTitle" idx="1"/>
          </p:nvPr>
        </p:nvSpPr>
        <p:spPr>
          <a:xfrm>
            <a:off x="720000" y="3155025"/>
            <a:ext cx="49599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600"/>
              <a:t>Group Member: </a:t>
            </a:r>
            <a:r>
              <a:rPr lang="zh-CN" altLang="en-US" sz="1600"/>
              <a:t>廖若凡、罗丹、熊伟峰、陈子健</a:t>
            </a:r>
            <a:endParaRPr lang="zh-CN" altLang="en-US" sz="1600"/>
          </a:p>
        </p:txBody>
      </p:sp>
      <p:sp>
        <p:nvSpPr>
          <p:cNvPr id="3579" name="Google Shape;3579;p50"/>
          <p:cNvSpPr txBox="1"/>
          <p:nvPr/>
        </p:nvSpPr>
        <p:spPr>
          <a:xfrm>
            <a:off x="1403715" y="1491465"/>
            <a:ext cx="4527300" cy="93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altLang="en-GB" sz="4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Thanks</a:t>
            </a:r>
            <a:endParaRPr lang="en-US" altLang="en-GB" sz="4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80" name="Google Shape;3580;p50"/>
          <p:cNvSpPr/>
          <p:nvPr/>
        </p:nvSpPr>
        <p:spPr>
          <a:xfrm>
            <a:off x="7463433" y="2891678"/>
            <a:ext cx="526025" cy="6774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Montserrat;600"/>
              </a:rPr>
              <a:t>S</a:t>
            </a:r>
            <a:endParaRPr b="0" i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lt2"/>
              </a:solidFill>
              <a:latin typeface="Montserrat;60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23" name="Shape 3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" name="Google Shape;3624;p54"/>
          <p:cNvSpPr txBox="1"/>
          <p:nvPr>
            <p:ph type="title"/>
          </p:nvPr>
        </p:nvSpPr>
        <p:spPr>
          <a:xfrm>
            <a:off x="720000" y="540000"/>
            <a:ext cx="5119500" cy="6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Overview</a:t>
            </a:r>
            <a:endParaRPr lang="en-US" altLang="en-GB"/>
          </a:p>
        </p:txBody>
      </p:sp>
      <p:grpSp>
        <p:nvGrpSpPr>
          <p:cNvPr id="3634" name="Google Shape;3634;p54"/>
          <p:cNvGrpSpPr/>
          <p:nvPr/>
        </p:nvGrpSpPr>
        <p:grpSpPr>
          <a:xfrm>
            <a:off x="6035050" y="3527180"/>
            <a:ext cx="579157" cy="186782"/>
            <a:chOff x="-354" y="1787200"/>
            <a:chExt cx="2193777" cy="707508"/>
          </a:xfrm>
        </p:grpSpPr>
        <p:sp>
          <p:nvSpPr>
            <p:cNvPr id="3635" name="Google Shape;3635;p54"/>
            <p:cNvSpPr/>
            <p:nvPr/>
          </p:nvSpPr>
          <p:spPr>
            <a:xfrm>
              <a:off x="37060" y="1833562"/>
              <a:ext cx="2118920" cy="614706"/>
            </a:xfrm>
            <a:custGeom>
              <a:avLst/>
              <a:gdLst/>
              <a:ahLst/>
              <a:cxnLst/>
              <a:rect l="l" t="t" r="r" b="b"/>
              <a:pathLst>
                <a:path w="756082" h="36557" extrusionOk="0">
                  <a:moveTo>
                    <a:pt x="434108" y="0"/>
                  </a:moveTo>
                  <a:lnTo>
                    <a:pt x="431615" y="6"/>
                  </a:lnTo>
                  <a:lnTo>
                    <a:pt x="429122" y="27"/>
                  </a:lnTo>
                  <a:lnTo>
                    <a:pt x="426654" y="53"/>
                  </a:lnTo>
                  <a:lnTo>
                    <a:pt x="424187" y="90"/>
                  </a:lnTo>
                  <a:lnTo>
                    <a:pt x="421744" y="137"/>
                  </a:lnTo>
                  <a:lnTo>
                    <a:pt x="419328" y="195"/>
                  </a:lnTo>
                  <a:lnTo>
                    <a:pt x="416911" y="258"/>
                  </a:lnTo>
                  <a:lnTo>
                    <a:pt x="414520" y="337"/>
                  </a:lnTo>
                  <a:lnTo>
                    <a:pt x="412129" y="427"/>
                  </a:lnTo>
                  <a:lnTo>
                    <a:pt x="409763" y="527"/>
                  </a:lnTo>
                  <a:lnTo>
                    <a:pt x="407423" y="632"/>
                  </a:lnTo>
                  <a:lnTo>
                    <a:pt x="405082" y="748"/>
                  </a:lnTo>
                  <a:lnTo>
                    <a:pt x="402767" y="874"/>
                  </a:lnTo>
                  <a:lnTo>
                    <a:pt x="400478" y="1011"/>
                  </a:lnTo>
                  <a:lnTo>
                    <a:pt x="398214" y="1158"/>
                  </a:lnTo>
                  <a:lnTo>
                    <a:pt x="395950" y="1311"/>
                  </a:lnTo>
                  <a:lnTo>
                    <a:pt x="393737" y="1474"/>
                  </a:lnTo>
                  <a:lnTo>
                    <a:pt x="391524" y="1647"/>
                  </a:lnTo>
                  <a:lnTo>
                    <a:pt x="389336" y="1826"/>
                  </a:lnTo>
                  <a:lnTo>
                    <a:pt x="387148" y="2016"/>
                  </a:lnTo>
                  <a:lnTo>
                    <a:pt x="385011" y="2216"/>
                  </a:lnTo>
                  <a:lnTo>
                    <a:pt x="382900" y="2421"/>
                  </a:lnTo>
                  <a:lnTo>
                    <a:pt x="380789" y="2637"/>
                  </a:lnTo>
                  <a:lnTo>
                    <a:pt x="378728" y="2863"/>
                  </a:lnTo>
                  <a:lnTo>
                    <a:pt x="376668" y="3094"/>
                  </a:lnTo>
                  <a:lnTo>
                    <a:pt x="374632" y="3337"/>
                  </a:lnTo>
                  <a:lnTo>
                    <a:pt x="372648" y="3584"/>
                  </a:lnTo>
                  <a:lnTo>
                    <a:pt x="370664" y="3842"/>
                  </a:lnTo>
                  <a:lnTo>
                    <a:pt x="368705" y="4105"/>
                  </a:lnTo>
                  <a:lnTo>
                    <a:pt x="366797" y="4378"/>
                  </a:lnTo>
                  <a:lnTo>
                    <a:pt x="364915" y="4657"/>
                  </a:lnTo>
                  <a:lnTo>
                    <a:pt x="363033" y="4941"/>
                  </a:lnTo>
                  <a:lnTo>
                    <a:pt x="361201" y="5236"/>
                  </a:lnTo>
                  <a:lnTo>
                    <a:pt x="359395" y="5536"/>
                  </a:lnTo>
                  <a:lnTo>
                    <a:pt x="357614" y="5847"/>
                  </a:lnTo>
                  <a:lnTo>
                    <a:pt x="355859" y="6162"/>
                  </a:lnTo>
                  <a:lnTo>
                    <a:pt x="354155" y="6489"/>
                  </a:lnTo>
                  <a:lnTo>
                    <a:pt x="352476" y="6815"/>
                  </a:lnTo>
                  <a:lnTo>
                    <a:pt x="350797" y="7152"/>
                  </a:lnTo>
                  <a:lnTo>
                    <a:pt x="349194" y="7494"/>
                  </a:lnTo>
                  <a:lnTo>
                    <a:pt x="347591" y="7846"/>
                  </a:lnTo>
                  <a:lnTo>
                    <a:pt x="346040" y="8199"/>
                  </a:lnTo>
                  <a:lnTo>
                    <a:pt x="344513" y="8562"/>
                  </a:lnTo>
                  <a:lnTo>
                    <a:pt x="343038" y="8930"/>
                  </a:lnTo>
                  <a:lnTo>
                    <a:pt x="341563" y="9304"/>
                  </a:lnTo>
                  <a:lnTo>
                    <a:pt x="340163" y="9688"/>
                  </a:lnTo>
                  <a:lnTo>
                    <a:pt x="338764" y="10072"/>
                  </a:lnTo>
                  <a:lnTo>
                    <a:pt x="337416" y="10467"/>
                  </a:lnTo>
                  <a:lnTo>
                    <a:pt x="336119" y="10861"/>
                  </a:lnTo>
                  <a:lnTo>
                    <a:pt x="334847" y="11267"/>
                  </a:lnTo>
                  <a:lnTo>
                    <a:pt x="333600" y="11677"/>
                  </a:lnTo>
                  <a:lnTo>
                    <a:pt x="332405" y="12093"/>
                  </a:lnTo>
                  <a:lnTo>
                    <a:pt x="331235" y="12508"/>
                  </a:lnTo>
                  <a:lnTo>
                    <a:pt x="330115" y="12935"/>
                  </a:lnTo>
                  <a:lnTo>
                    <a:pt x="329047" y="13366"/>
                  </a:lnTo>
                  <a:lnTo>
                    <a:pt x="328004" y="13798"/>
                  </a:lnTo>
                  <a:lnTo>
                    <a:pt x="327012" y="14240"/>
                  </a:lnTo>
                  <a:lnTo>
                    <a:pt x="326045" y="14682"/>
                  </a:lnTo>
                  <a:lnTo>
                    <a:pt x="325129" y="15134"/>
                  </a:lnTo>
                  <a:lnTo>
                    <a:pt x="324264" y="15587"/>
                  </a:lnTo>
                  <a:lnTo>
                    <a:pt x="323425" y="16045"/>
                  </a:lnTo>
                  <a:lnTo>
                    <a:pt x="322636" y="16508"/>
                  </a:lnTo>
                  <a:lnTo>
                    <a:pt x="321899" y="16971"/>
                  </a:lnTo>
                  <a:lnTo>
                    <a:pt x="321212" y="17444"/>
                  </a:lnTo>
                  <a:lnTo>
                    <a:pt x="318795" y="17265"/>
                  </a:lnTo>
                  <a:lnTo>
                    <a:pt x="316378" y="17097"/>
                  </a:lnTo>
                  <a:lnTo>
                    <a:pt x="313936" y="16939"/>
                  </a:lnTo>
                  <a:lnTo>
                    <a:pt x="311469" y="16792"/>
                  </a:lnTo>
                  <a:lnTo>
                    <a:pt x="308976" y="16655"/>
                  </a:lnTo>
                  <a:lnTo>
                    <a:pt x="306458" y="16529"/>
                  </a:lnTo>
                  <a:lnTo>
                    <a:pt x="303939" y="16413"/>
                  </a:lnTo>
                  <a:lnTo>
                    <a:pt x="301395" y="16308"/>
                  </a:lnTo>
                  <a:lnTo>
                    <a:pt x="298826" y="16213"/>
                  </a:lnTo>
                  <a:lnTo>
                    <a:pt x="296231" y="16134"/>
                  </a:lnTo>
                  <a:lnTo>
                    <a:pt x="293637" y="16066"/>
                  </a:lnTo>
                  <a:lnTo>
                    <a:pt x="290991" y="16008"/>
                  </a:lnTo>
                  <a:lnTo>
                    <a:pt x="289694" y="15987"/>
                  </a:lnTo>
                  <a:lnTo>
                    <a:pt x="288371" y="15966"/>
                  </a:lnTo>
                  <a:lnTo>
                    <a:pt x="287048" y="15945"/>
                  </a:lnTo>
                  <a:lnTo>
                    <a:pt x="285700" y="15934"/>
                  </a:lnTo>
                  <a:lnTo>
                    <a:pt x="284377" y="15918"/>
                  </a:lnTo>
                  <a:lnTo>
                    <a:pt x="283029" y="15913"/>
                  </a:lnTo>
                  <a:lnTo>
                    <a:pt x="281680" y="15908"/>
                  </a:lnTo>
                  <a:lnTo>
                    <a:pt x="278170" y="15908"/>
                  </a:lnTo>
                  <a:lnTo>
                    <a:pt x="276008" y="15923"/>
                  </a:lnTo>
                  <a:lnTo>
                    <a:pt x="273845" y="15945"/>
                  </a:lnTo>
                  <a:lnTo>
                    <a:pt x="271709" y="15971"/>
                  </a:lnTo>
                  <a:lnTo>
                    <a:pt x="269572" y="16008"/>
                  </a:lnTo>
                  <a:lnTo>
                    <a:pt x="267435" y="16050"/>
                  </a:lnTo>
                  <a:lnTo>
                    <a:pt x="265324" y="16102"/>
                  </a:lnTo>
                  <a:lnTo>
                    <a:pt x="263238" y="16160"/>
                  </a:lnTo>
                  <a:lnTo>
                    <a:pt x="261152" y="16229"/>
                  </a:lnTo>
                  <a:lnTo>
                    <a:pt x="259066" y="16302"/>
                  </a:lnTo>
                  <a:lnTo>
                    <a:pt x="257005" y="16387"/>
                  </a:lnTo>
                  <a:lnTo>
                    <a:pt x="254945" y="16476"/>
                  </a:lnTo>
                  <a:lnTo>
                    <a:pt x="252910" y="16571"/>
                  </a:lnTo>
                  <a:lnTo>
                    <a:pt x="250900" y="16676"/>
                  </a:lnTo>
                  <a:lnTo>
                    <a:pt x="248890" y="16786"/>
                  </a:lnTo>
                  <a:lnTo>
                    <a:pt x="246881" y="16908"/>
                  </a:lnTo>
                  <a:lnTo>
                    <a:pt x="244922" y="17029"/>
                  </a:lnTo>
                  <a:lnTo>
                    <a:pt x="242938" y="17165"/>
                  </a:lnTo>
                  <a:lnTo>
                    <a:pt x="241004" y="17302"/>
                  </a:lnTo>
                  <a:lnTo>
                    <a:pt x="239071" y="17449"/>
                  </a:lnTo>
                  <a:lnTo>
                    <a:pt x="237138" y="17602"/>
                  </a:lnTo>
                  <a:lnTo>
                    <a:pt x="235255" y="17760"/>
                  </a:lnTo>
                  <a:lnTo>
                    <a:pt x="233373" y="17928"/>
                  </a:lnTo>
                  <a:lnTo>
                    <a:pt x="231490" y="18102"/>
                  </a:lnTo>
                  <a:lnTo>
                    <a:pt x="229633" y="18281"/>
                  </a:lnTo>
                  <a:lnTo>
                    <a:pt x="227802" y="18465"/>
                  </a:lnTo>
                  <a:lnTo>
                    <a:pt x="225996" y="18660"/>
                  </a:lnTo>
                  <a:lnTo>
                    <a:pt x="224190" y="18854"/>
                  </a:lnTo>
                  <a:lnTo>
                    <a:pt x="222434" y="19060"/>
                  </a:lnTo>
                  <a:lnTo>
                    <a:pt x="220654" y="19270"/>
                  </a:lnTo>
                  <a:lnTo>
                    <a:pt x="218924" y="19486"/>
                  </a:lnTo>
                  <a:lnTo>
                    <a:pt x="217219" y="19712"/>
                  </a:lnTo>
                  <a:lnTo>
                    <a:pt x="215515" y="19938"/>
                  </a:lnTo>
                  <a:lnTo>
                    <a:pt x="213836" y="20175"/>
                  </a:lnTo>
                  <a:lnTo>
                    <a:pt x="212183" y="20417"/>
                  </a:lnTo>
                  <a:lnTo>
                    <a:pt x="210529" y="20659"/>
                  </a:lnTo>
                  <a:lnTo>
                    <a:pt x="208927" y="20912"/>
                  </a:lnTo>
                  <a:lnTo>
                    <a:pt x="207324" y="21170"/>
                  </a:lnTo>
                  <a:lnTo>
                    <a:pt x="205747" y="21433"/>
                  </a:lnTo>
                  <a:lnTo>
                    <a:pt x="204195" y="21701"/>
                  </a:lnTo>
                  <a:lnTo>
                    <a:pt x="202669" y="21975"/>
                  </a:lnTo>
                  <a:lnTo>
                    <a:pt x="201168" y="22254"/>
                  </a:lnTo>
                  <a:lnTo>
                    <a:pt x="199692" y="22538"/>
                  </a:lnTo>
                  <a:lnTo>
                    <a:pt x="198242" y="22827"/>
                  </a:lnTo>
                  <a:lnTo>
                    <a:pt x="196792" y="23122"/>
                  </a:lnTo>
                  <a:lnTo>
                    <a:pt x="195393" y="23422"/>
                  </a:lnTo>
                  <a:lnTo>
                    <a:pt x="194020" y="23727"/>
                  </a:lnTo>
                  <a:lnTo>
                    <a:pt x="192646" y="24032"/>
                  </a:lnTo>
                  <a:lnTo>
                    <a:pt x="191323" y="24348"/>
                  </a:lnTo>
                  <a:lnTo>
                    <a:pt x="190000" y="24669"/>
                  </a:lnTo>
                  <a:lnTo>
                    <a:pt x="188728" y="24990"/>
                  </a:lnTo>
                  <a:lnTo>
                    <a:pt x="187482" y="25322"/>
                  </a:lnTo>
                  <a:lnTo>
                    <a:pt x="186235" y="25653"/>
                  </a:lnTo>
                  <a:lnTo>
                    <a:pt x="185040" y="25990"/>
                  </a:lnTo>
                  <a:lnTo>
                    <a:pt x="183870" y="26332"/>
                  </a:lnTo>
                  <a:lnTo>
                    <a:pt x="182725" y="26674"/>
                  </a:lnTo>
                  <a:lnTo>
                    <a:pt x="181606" y="27027"/>
                  </a:lnTo>
                  <a:lnTo>
                    <a:pt x="180512" y="27379"/>
                  </a:lnTo>
                  <a:lnTo>
                    <a:pt x="179443" y="27737"/>
                  </a:lnTo>
                  <a:lnTo>
                    <a:pt x="178426" y="28100"/>
                  </a:lnTo>
                  <a:lnTo>
                    <a:pt x="177408" y="28468"/>
                  </a:lnTo>
                  <a:lnTo>
                    <a:pt x="176442" y="28837"/>
                  </a:lnTo>
                  <a:lnTo>
                    <a:pt x="175500" y="29210"/>
                  </a:lnTo>
                  <a:lnTo>
                    <a:pt x="174585" y="29589"/>
                  </a:lnTo>
                  <a:lnTo>
                    <a:pt x="172702" y="29284"/>
                  </a:lnTo>
                  <a:lnTo>
                    <a:pt x="170769" y="28995"/>
                  </a:lnTo>
                  <a:lnTo>
                    <a:pt x="168810" y="28705"/>
                  </a:lnTo>
                  <a:lnTo>
                    <a:pt x="166851" y="28426"/>
                  </a:lnTo>
                  <a:lnTo>
                    <a:pt x="164842" y="28158"/>
                  </a:lnTo>
                  <a:lnTo>
                    <a:pt x="162807" y="27895"/>
                  </a:lnTo>
                  <a:lnTo>
                    <a:pt x="160721" y="27642"/>
                  </a:lnTo>
                  <a:lnTo>
                    <a:pt x="158635" y="27400"/>
                  </a:lnTo>
                  <a:lnTo>
                    <a:pt x="156523" y="27163"/>
                  </a:lnTo>
                  <a:lnTo>
                    <a:pt x="154387" y="26937"/>
                  </a:lnTo>
                  <a:lnTo>
                    <a:pt x="152224" y="26716"/>
                  </a:lnTo>
                  <a:lnTo>
                    <a:pt x="150037" y="26506"/>
                  </a:lnTo>
                  <a:lnTo>
                    <a:pt x="147823" y="26306"/>
                  </a:lnTo>
                  <a:lnTo>
                    <a:pt x="145585" y="26116"/>
                  </a:lnTo>
                  <a:lnTo>
                    <a:pt x="143321" y="25932"/>
                  </a:lnTo>
                  <a:lnTo>
                    <a:pt x="141031" y="25758"/>
                  </a:lnTo>
                  <a:lnTo>
                    <a:pt x="138742" y="25595"/>
                  </a:lnTo>
                  <a:lnTo>
                    <a:pt x="136402" y="25443"/>
                  </a:lnTo>
                  <a:lnTo>
                    <a:pt x="134061" y="25301"/>
                  </a:lnTo>
                  <a:lnTo>
                    <a:pt x="131695" y="25164"/>
                  </a:lnTo>
                  <a:lnTo>
                    <a:pt x="129304" y="25043"/>
                  </a:lnTo>
                  <a:lnTo>
                    <a:pt x="126888" y="24927"/>
                  </a:lnTo>
                  <a:lnTo>
                    <a:pt x="124471" y="24822"/>
                  </a:lnTo>
                  <a:lnTo>
                    <a:pt x="122029" y="24732"/>
                  </a:lnTo>
                  <a:lnTo>
                    <a:pt x="119587" y="24648"/>
                  </a:lnTo>
                  <a:lnTo>
                    <a:pt x="117094" y="24574"/>
                  </a:lnTo>
                  <a:lnTo>
                    <a:pt x="114601" y="24517"/>
                  </a:lnTo>
                  <a:lnTo>
                    <a:pt x="112108" y="24464"/>
                  </a:lnTo>
                  <a:lnTo>
                    <a:pt x="109564" y="24422"/>
                  </a:lnTo>
                  <a:lnTo>
                    <a:pt x="107046" y="24395"/>
                  </a:lnTo>
                  <a:lnTo>
                    <a:pt x="104476" y="24380"/>
                  </a:lnTo>
                  <a:lnTo>
                    <a:pt x="101907" y="24374"/>
                  </a:lnTo>
                  <a:lnTo>
                    <a:pt x="99872" y="24374"/>
                  </a:lnTo>
                  <a:lnTo>
                    <a:pt x="97837" y="24385"/>
                  </a:lnTo>
                  <a:lnTo>
                    <a:pt x="95827" y="24406"/>
                  </a:lnTo>
                  <a:lnTo>
                    <a:pt x="93818" y="24432"/>
                  </a:lnTo>
                  <a:lnTo>
                    <a:pt x="91808" y="24464"/>
                  </a:lnTo>
                  <a:lnTo>
                    <a:pt x="89824" y="24501"/>
                  </a:lnTo>
                  <a:lnTo>
                    <a:pt x="87840" y="24548"/>
                  </a:lnTo>
                  <a:lnTo>
                    <a:pt x="85855" y="24601"/>
                  </a:lnTo>
                  <a:lnTo>
                    <a:pt x="83897" y="24659"/>
                  </a:lnTo>
                  <a:lnTo>
                    <a:pt x="81938" y="24722"/>
                  </a:lnTo>
                  <a:lnTo>
                    <a:pt x="80005" y="24795"/>
                  </a:lnTo>
                  <a:lnTo>
                    <a:pt x="78071" y="24874"/>
                  </a:lnTo>
                  <a:lnTo>
                    <a:pt x="76163" y="24959"/>
                  </a:lnTo>
                  <a:lnTo>
                    <a:pt x="74255" y="25053"/>
                  </a:lnTo>
                  <a:lnTo>
                    <a:pt x="72348" y="25148"/>
                  </a:lnTo>
                  <a:lnTo>
                    <a:pt x="70465" y="25253"/>
                  </a:lnTo>
                  <a:lnTo>
                    <a:pt x="68608" y="25364"/>
                  </a:lnTo>
                  <a:lnTo>
                    <a:pt x="66751" y="25479"/>
                  </a:lnTo>
                  <a:lnTo>
                    <a:pt x="64894" y="25606"/>
                  </a:lnTo>
                  <a:lnTo>
                    <a:pt x="63063" y="25732"/>
                  </a:lnTo>
                  <a:lnTo>
                    <a:pt x="61256" y="25869"/>
                  </a:lnTo>
                  <a:lnTo>
                    <a:pt x="59450" y="26011"/>
                  </a:lnTo>
                  <a:lnTo>
                    <a:pt x="57670" y="26158"/>
                  </a:lnTo>
                  <a:lnTo>
                    <a:pt x="55889" y="26311"/>
                  </a:lnTo>
                  <a:lnTo>
                    <a:pt x="54134" y="26469"/>
                  </a:lnTo>
                  <a:lnTo>
                    <a:pt x="52378" y="26632"/>
                  </a:lnTo>
                  <a:lnTo>
                    <a:pt x="50649" y="26806"/>
                  </a:lnTo>
                  <a:lnTo>
                    <a:pt x="48944" y="26979"/>
                  </a:lnTo>
                  <a:lnTo>
                    <a:pt x="47240" y="27158"/>
                  </a:lnTo>
                  <a:lnTo>
                    <a:pt x="45561" y="27348"/>
                  </a:lnTo>
                  <a:lnTo>
                    <a:pt x="43907" y="27537"/>
                  </a:lnTo>
                  <a:lnTo>
                    <a:pt x="42254" y="27737"/>
                  </a:lnTo>
                  <a:lnTo>
                    <a:pt x="40626" y="27942"/>
                  </a:lnTo>
                  <a:lnTo>
                    <a:pt x="39023" y="28147"/>
                  </a:lnTo>
                  <a:lnTo>
                    <a:pt x="37421" y="28363"/>
                  </a:lnTo>
                  <a:lnTo>
                    <a:pt x="35843" y="28579"/>
                  </a:lnTo>
                  <a:lnTo>
                    <a:pt x="34266" y="28805"/>
                  </a:lnTo>
                  <a:lnTo>
                    <a:pt x="32740" y="29031"/>
                  </a:lnTo>
                  <a:lnTo>
                    <a:pt x="31214" y="29268"/>
                  </a:lnTo>
                  <a:lnTo>
                    <a:pt x="29713" y="29505"/>
                  </a:lnTo>
                  <a:lnTo>
                    <a:pt x="28237" y="29747"/>
                  </a:lnTo>
                  <a:lnTo>
                    <a:pt x="26762" y="29994"/>
                  </a:lnTo>
                  <a:lnTo>
                    <a:pt x="25312" y="30247"/>
                  </a:lnTo>
                  <a:lnTo>
                    <a:pt x="23887" y="30505"/>
                  </a:lnTo>
                  <a:lnTo>
                    <a:pt x="22488" y="30768"/>
                  </a:lnTo>
                  <a:lnTo>
                    <a:pt x="21089" y="31036"/>
                  </a:lnTo>
                  <a:lnTo>
                    <a:pt x="19741" y="31310"/>
                  </a:lnTo>
                  <a:lnTo>
                    <a:pt x="18393" y="31584"/>
                  </a:lnTo>
                  <a:lnTo>
                    <a:pt x="17070" y="31862"/>
                  </a:lnTo>
                  <a:lnTo>
                    <a:pt x="15772" y="32147"/>
                  </a:lnTo>
                  <a:lnTo>
                    <a:pt x="14501" y="32436"/>
                  </a:lnTo>
                  <a:lnTo>
                    <a:pt x="13229" y="32731"/>
                  </a:lnTo>
                  <a:lnTo>
                    <a:pt x="12008" y="33031"/>
                  </a:lnTo>
                  <a:lnTo>
                    <a:pt x="10787" y="33331"/>
                  </a:lnTo>
                  <a:lnTo>
                    <a:pt x="9616" y="33636"/>
                  </a:lnTo>
                  <a:lnTo>
                    <a:pt x="8446" y="33946"/>
                  </a:lnTo>
                  <a:lnTo>
                    <a:pt x="7301" y="34257"/>
                  </a:lnTo>
                  <a:lnTo>
                    <a:pt x="6182" y="34578"/>
                  </a:lnTo>
                  <a:lnTo>
                    <a:pt x="5088" y="34899"/>
                  </a:lnTo>
                  <a:lnTo>
                    <a:pt x="4020" y="35220"/>
                  </a:lnTo>
                  <a:lnTo>
                    <a:pt x="2977" y="35551"/>
                  </a:lnTo>
                  <a:lnTo>
                    <a:pt x="1959" y="35883"/>
                  </a:lnTo>
                  <a:lnTo>
                    <a:pt x="967" y="36219"/>
                  </a:lnTo>
                  <a:lnTo>
                    <a:pt x="1" y="36556"/>
                  </a:lnTo>
                  <a:lnTo>
                    <a:pt x="756082" y="36556"/>
                  </a:lnTo>
                  <a:lnTo>
                    <a:pt x="756082" y="36240"/>
                  </a:lnTo>
                  <a:lnTo>
                    <a:pt x="756031" y="35930"/>
                  </a:lnTo>
                  <a:lnTo>
                    <a:pt x="755980" y="35614"/>
                  </a:lnTo>
                  <a:lnTo>
                    <a:pt x="755878" y="35304"/>
                  </a:lnTo>
                  <a:lnTo>
                    <a:pt x="755777" y="34993"/>
                  </a:lnTo>
                  <a:lnTo>
                    <a:pt x="755624" y="34683"/>
                  </a:lnTo>
                  <a:lnTo>
                    <a:pt x="755471" y="34372"/>
                  </a:lnTo>
                  <a:lnTo>
                    <a:pt x="755293" y="34067"/>
                  </a:lnTo>
                  <a:lnTo>
                    <a:pt x="755064" y="33762"/>
                  </a:lnTo>
                  <a:lnTo>
                    <a:pt x="754835" y="33452"/>
                  </a:lnTo>
                  <a:lnTo>
                    <a:pt x="754581" y="33152"/>
                  </a:lnTo>
                  <a:lnTo>
                    <a:pt x="754301" y="32846"/>
                  </a:lnTo>
                  <a:lnTo>
                    <a:pt x="753996" y="32546"/>
                  </a:lnTo>
                  <a:lnTo>
                    <a:pt x="753665" y="32247"/>
                  </a:lnTo>
                  <a:lnTo>
                    <a:pt x="753309" y="31947"/>
                  </a:lnTo>
                  <a:lnTo>
                    <a:pt x="752928" y="31647"/>
                  </a:lnTo>
                  <a:lnTo>
                    <a:pt x="752521" y="31352"/>
                  </a:lnTo>
                  <a:lnTo>
                    <a:pt x="752114" y="31052"/>
                  </a:lnTo>
                  <a:lnTo>
                    <a:pt x="751656" y="30763"/>
                  </a:lnTo>
                  <a:lnTo>
                    <a:pt x="751198" y="30468"/>
                  </a:lnTo>
                  <a:lnTo>
                    <a:pt x="750689" y="30179"/>
                  </a:lnTo>
                  <a:lnTo>
                    <a:pt x="750180" y="29884"/>
                  </a:lnTo>
                  <a:lnTo>
                    <a:pt x="749646" y="29600"/>
                  </a:lnTo>
                  <a:lnTo>
                    <a:pt x="749086" y="29310"/>
                  </a:lnTo>
                  <a:lnTo>
                    <a:pt x="748527" y="29026"/>
                  </a:lnTo>
                  <a:lnTo>
                    <a:pt x="747916" y="28742"/>
                  </a:lnTo>
                  <a:lnTo>
                    <a:pt x="747306" y="28458"/>
                  </a:lnTo>
                  <a:lnTo>
                    <a:pt x="746644" y="28179"/>
                  </a:lnTo>
                  <a:lnTo>
                    <a:pt x="745983" y="27900"/>
                  </a:lnTo>
                  <a:lnTo>
                    <a:pt x="745296" y="27621"/>
                  </a:lnTo>
                  <a:lnTo>
                    <a:pt x="744584" y="27348"/>
                  </a:lnTo>
                  <a:lnTo>
                    <a:pt x="743871" y="27074"/>
                  </a:lnTo>
                  <a:lnTo>
                    <a:pt x="743108" y="26800"/>
                  </a:lnTo>
                  <a:lnTo>
                    <a:pt x="742345" y="26527"/>
                  </a:lnTo>
                  <a:lnTo>
                    <a:pt x="741557" y="26258"/>
                  </a:lnTo>
                  <a:lnTo>
                    <a:pt x="740768" y="25990"/>
                  </a:lnTo>
                  <a:lnTo>
                    <a:pt x="739929" y="25727"/>
                  </a:lnTo>
                  <a:lnTo>
                    <a:pt x="739089" y="25464"/>
                  </a:lnTo>
                  <a:lnTo>
                    <a:pt x="738199" y="25201"/>
                  </a:lnTo>
                  <a:lnTo>
                    <a:pt x="737334" y="24943"/>
                  </a:lnTo>
                  <a:lnTo>
                    <a:pt x="736418" y="24685"/>
                  </a:lnTo>
                  <a:lnTo>
                    <a:pt x="735502" y="24427"/>
                  </a:lnTo>
                  <a:lnTo>
                    <a:pt x="734536" y="24174"/>
                  </a:lnTo>
                  <a:lnTo>
                    <a:pt x="733569" y="23922"/>
                  </a:lnTo>
                  <a:lnTo>
                    <a:pt x="732602" y="23669"/>
                  </a:lnTo>
                  <a:lnTo>
                    <a:pt x="731585" y="23422"/>
                  </a:lnTo>
                  <a:lnTo>
                    <a:pt x="730567" y="23175"/>
                  </a:lnTo>
                  <a:lnTo>
                    <a:pt x="729524" y="22933"/>
                  </a:lnTo>
                  <a:lnTo>
                    <a:pt x="728481" y="22691"/>
                  </a:lnTo>
                  <a:lnTo>
                    <a:pt x="727413" y="22449"/>
                  </a:lnTo>
                  <a:lnTo>
                    <a:pt x="726319" y="22212"/>
                  </a:lnTo>
                  <a:lnTo>
                    <a:pt x="725200" y="21975"/>
                  </a:lnTo>
                  <a:lnTo>
                    <a:pt x="724080" y="21743"/>
                  </a:lnTo>
                  <a:lnTo>
                    <a:pt x="722936" y="21512"/>
                  </a:lnTo>
                  <a:lnTo>
                    <a:pt x="721765" y="21280"/>
                  </a:lnTo>
                  <a:lnTo>
                    <a:pt x="720595" y="21054"/>
                  </a:lnTo>
                  <a:lnTo>
                    <a:pt x="719400" y="20833"/>
                  </a:lnTo>
                  <a:lnTo>
                    <a:pt x="718179" y="20607"/>
                  </a:lnTo>
                  <a:lnTo>
                    <a:pt x="716958" y="20391"/>
                  </a:lnTo>
                  <a:lnTo>
                    <a:pt x="715711" y="20170"/>
                  </a:lnTo>
                  <a:lnTo>
                    <a:pt x="714439" y="19954"/>
                  </a:lnTo>
                  <a:lnTo>
                    <a:pt x="713167" y="19744"/>
                  </a:lnTo>
                  <a:lnTo>
                    <a:pt x="711870" y="19533"/>
                  </a:lnTo>
                  <a:lnTo>
                    <a:pt x="710547" y="19323"/>
                  </a:lnTo>
                  <a:lnTo>
                    <a:pt x="709224" y="19118"/>
                  </a:lnTo>
                  <a:lnTo>
                    <a:pt x="707876" y="18918"/>
                  </a:lnTo>
                  <a:lnTo>
                    <a:pt x="706528" y="18718"/>
                  </a:lnTo>
                  <a:lnTo>
                    <a:pt x="705154" y="18518"/>
                  </a:lnTo>
                  <a:lnTo>
                    <a:pt x="703780" y="18323"/>
                  </a:lnTo>
                  <a:lnTo>
                    <a:pt x="702356" y="18128"/>
                  </a:lnTo>
                  <a:lnTo>
                    <a:pt x="700957" y="17939"/>
                  </a:lnTo>
                  <a:lnTo>
                    <a:pt x="699507" y="17755"/>
                  </a:lnTo>
                  <a:lnTo>
                    <a:pt x="698082" y="17565"/>
                  </a:lnTo>
                  <a:lnTo>
                    <a:pt x="696607" y="17386"/>
                  </a:lnTo>
                  <a:lnTo>
                    <a:pt x="695131" y="17207"/>
                  </a:lnTo>
                  <a:lnTo>
                    <a:pt x="693656" y="17029"/>
                  </a:lnTo>
                  <a:lnTo>
                    <a:pt x="692155" y="16855"/>
                  </a:lnTo>
                  <a:lnTo>
                    <a:pt x="690629" y="16681"/>
                  </a:lnTo>
                  <a:lnTo>
                    <a:pt x="689102" y="16513"/>
                  </a:lnTo>
                  <a:lnTo>
                    <a:pt x="687551" y="16350"/>
                  </a:lnTo>
                  <a:lnTo>
                    <a:pt x="685999" y="16187"/>
                  </a:lnTo>
                  <a:lnTo>
                    <a:pt x="684422" y="16029"/>
                  </a:lnTo>
                  <a:lnTo>
                    <a:pt x="682845" y="15871"/>
                  </a:lnTo>
                  <a:lnTo>
                    <a:pt x="681242" y="15713"/>
                  </a:lnTo>
                  <a:lnTo>
                    <a:pt x="679639" y="15566"/>
                  </a:lnTo>
                  <a:lnTo>
                    <a:pt x="678011" y="15418"/>
                  </a:lnTo>
                  <a:lnTo>
                    <a:pt x="676383" y="15271"/>
                  </a:lnTo>
                  <a:lnTo>
                    <a:pt x="674730" y="15129"/>
                  </a:lnTo>
                  <a:lnTo>
                    <a:pt x="673076" y="14992"/>
                  </a:lnTo>
                  <a:lnTo>
                    <a:pt x="671397" y="14855"/>
                  </a:lnTo>
                  <a:lnTo>
                    <a:pt x="669718" y="14718"/>
                  </a:lnTo>
                  <a:lnTo>
                    <a:pt x="668039" y="14592"/>
                  </a:lnTo>
                  <a:lnTo>
                    <a:pt x="666335" y="14466"/>
                  </a:lnTo>
                  <a:lnTo>
                    <a:pt x="664605" y="14340"/>
                  </a:lnTo>
                  <a:lnTo>
                    <a:pt x="662875" y="14219"/>
                  </a:lnTo>
                  <a:lnTo>
                    <a:pt x="661146" y="14103"/>
                  </a:lnTo>
                  <a:lnTo>
                    <a:pt x="659390" y="13987"/>
                  </a:lnTo>
                  <a:lnTo>
                    <a:pt x="657635" y="13877"/>
                  </a:lnTo>
                  <a:lnTo>
                    <a:pt x="655880" y="13771"/>
                  </a:lnTo>
                  <a:lnTo>
                    <a:pt x="654099" y="13666"/>
                  </a:lnTo>
                  <a:lnTo>
                    <a:pt x="652293" y="13566"/>
                  </a:lnTo>
                  <a:lnTo>
                    <a:pt x="650487" y="13466"/>
                  </a:lnTo>
                  <a:lnTo>
                    <a:pt x="648681" y="13371"/>
                  </a:lnTo>
                  <a:lnTo>
                    <a:pt x="646875" y="13282"/>
                  </a:lnTo>
                  <a:lnTo>
                    <a:pt x="645043" y="13198"/>
                  </a:lnTo>
                  <a:lnTo>
                    <a:pt x="643186" y="13114"/>
                  </a:lnTo>
                  <a:lnTo>
                    <a:pt x="641355" y="13029"/>
                  </a:lnTo>
                  <a:lnTo>
                    <a:pt x="639498" y="12956"/>
                  </a:lnTo>
                  <a:lnTo>
                    <a:pt x="637615" y="12882"/>
                  </a:lnTo>
                  <a:lnTo>
                    <a:pt x="635758" y="12814"/>
                  </a:lnTo>
                  <a:lnTo>
                    <a:pt x="633850" y="12745"/>
                  </a:lnTo>
                  <a:lnTo>
                    <a:pt x="631968" y="12682"/>
                  </a:lnTo>
                  <a:lnTo>
                    <a:pt x="630060" y="12624"/>
                  </a:lnTo>
                  <a:lnTo>
                    <a:pt x="628152" y="12566"/>
                  </a:lnTo>
                  <a:lnTo>
                    <a:pt x="626244" y="12514"/>
                  </a:lnTo>
                  <a:lnTo>
                    <a:pt x="624311" y="12466"/>
                  </a:lnTo>
                  <a:lnTo>
                    <a:pt x="622377" y="12424"/>
                  </a:lnTo>
                  <a:lnTo>
                    <a:pt x="620444" y="12382"/>
                  </a:lnTo>
                  <a:lnTo>
                    <a:pt x="618485" y="12345"/>
                  </a:lnTo>
                  <a:lnTo>
                    <a:pt x="616527" y="12314"/>
                  </a:lnTo>
                  <a:lnTo>
                    <a:pt x="614568" y="12282"/>
                  </a:lnTo>
                  <a:lnTo>
                    <a:pt x="612609" y="12256"/>
                  </a:lnTo>
                  <a:lnTo>
                    <a:pt x="610625" y="12235"/>
                  </a:lnTo>
                  <a:lnTo>
                    <a:pt x="608641" y="12219"/>
                  </a:lnTo>
                  <a:lnTo>
                    <a:pt x="606657" y="12203"/>
                  </a:lnTo>
                  <a:lnTo>
                    <a:pt x="604647" y="12193"/>
                  </a:lnTo>
                  <a:lnTo>
                    <a:pt x="602663" y="12187"/>
                  </a:lnTo>
                  <a:lnTo>
                    <a:pt x="598643" y="12187"/>
                  </a:lnTo>
                  <a:lnTo>
                    <a:pt x="596685" y="12193"/>
                  </a:lnTo>
                  <a:lnTo>
                    <a:pt x="594700" y="12203"/>
                  </a:lnTo>
                  <a:lnTo>
                    <a:pt x="592716" y="12219"/>
                  </a:lnTo>
                  <a:lnTo>
                    <a:pt x="590757" y="12235"/>
                  </a:lnTo>
                  <a:lnTo>
                    <a:pt x="588799" y="12256"/>
                  </a:lnTo>
                  <a:lnTo>
                    <a:pt x="586865" y="12282"/>
                  </a:lnTo>
                  <a:lnTo>
                    <a:pt x="584907" y="12314"/>
                  </a:lnTo>
                  <a:lnTo>
                    <a:pt x="582973" y="12345"/>
                  </a:lnTo>
                  <a:lnTo>
                    <a:pt x="581065" y="12382"/>
                  </a:lnTo>
                  <a:lnTo>
                    <a:pt x="579132" y="12419"/>
                  </a:lnTo>
                  <a:lnTo>
                    <a:pt x="577224" y="12461"/>
                  </a:lnTo>
                  <a:lnTo>
                    <a:pt x="575316" y="12508"/>
                  </a:lnTo>
                  <a:lnTo>
                    <a:pt x="573408" y="12561"/>
                  </a:lnTo>
                  <a:lnTo>
                    <a:pt x="571526" y="12619"/>
                  </a:lnTo>
                  <a:lnTo>
                    <a:pt x="569644" y="12677"/>
                  </a:lnTo>
                  <a:lnTo>
                    <a:pt x="567761" y="12735"/>
                  </a:lnTo>
                  <a:lnTo>
                    <a:pt x="565904" y="12803"/>
                  </a:lnTo>
                  <a:lnTo>
                    <a:pt x="564047" y="12871"/>
                  </a:lnTo>
                  <a:lnTo>
                    <a:pt x="562216" y="12940"/>
                  </a:lnTo>
                  <a:lnTo>
                    <a:pt x="560359" y="13019"/>
                  </a:lnTo>
                  <a:lnTo>
                    <a:pt x="558527" y="13098"/>
                  </a:lnTo>
                  <a:lnTo>
                    <a:pt x="556721" y="13177"/>
                  </a:lnTo>
                  <a:lnTo>
                    <a:pt x="554889" y="13266"/>
                  </a:lnTo>
                  <a:lnTo>
                    <a:pt x="553109" y="13356"/>
                  </a:lnTo>
                  <a:lnTo>
                    <a:pt x="551302" y="13445"/>
                  </a:lnTo>
                  <a:lnTo>
                    <a:pt x="549522" y="13540"/>
                  </a:lnTo>
                  <a:lnTo>
                    <a:pt x="547741" y="13640"/>
                  </a:lnTo>
                  <a:lnTo>
                    <a:pt x="545986" y="13740"/>
                  </a:lnTo>
                  <a:lnTo>
                    <a:pt x="544231" y="13845"/>
                  </a:lnTo>
                  <a:lnTo>
                    <a:pt x="542475" y="13955"/>
                  </a:lnTo>
                  <a:lnTo>
                    <a:pt x="540746" y="14066"/>
                  </a:lnTo>
                  <a:lnTo>
                    <a:pt x="539855" y="13682"/>
                  </a:lnTo>
                  <a:lnTo>
                    <a:pt x="538939" y="13298"/>
                  </a:lnTo>
                  <a:lnTo>
                    <a:pt x="537973" y="12919"/>
                  </a:lnTo>
                  <a:lnTo>
                    <a:pt x="536981" y="12540"/>
                  </a:lnTo>
                  <a:lnTo>
                    <a:pt x="535963" y="12172"/>
                  </a:lnTo>
                  <a:lnTo>
                    <a:pt x="534895" y="11803"/>
                  </a:lnTo>
                  <a:lnTo>
                    <a:pt x="533826" y="11440"/>
                  </a:lnTo>
                  <a:lnTo>
                    <a:pt x="532707" y="11082"/>
                  </a:lnTo>
                  <a:lnTo>
                    <a:pt x="531562" y="10725"/>
                  </a:lnTo>
                  <a:lnTo>
                    <a:pt x="530418" y="10377"/>
                  </a:lnTo>
                  <a:lnTo>
                    <a:pt x="529196" y="10030"/>
                  </a:lnTo>
                  <a:lnTo>
                    <a:pt x="527975" y="9688"/>
                  </a:lnTo>
                  <a:lnTo>
                    <a:pt x="526729" y="9351"/>
                  </a:lnTo>
                  <a:lnTo>
                    <a:pt x="525457" y="9020"/>
                  </a:lnTo>
                  <a:lnTo>
                    <a:pt x="524134" y="8693"/>
                  </a:lnTo>
                  <a:lnTo>
                    <a:pt x="522811" y="8367"/>
                  </a:lnTo>
                  <a:lnTo>
                    <a:pt x="521438" y="8051"/>
                  </a:lnTo>
                  <a:lnTo>
                    <a:pt x="520064" y="7736"/>
                  </a:lnTo>
                  <a:lnTo>
                    <a:pt x="518640" y="7430"/>
                  </a:lnTo>
                  <a:lnTo>
                    <a:pt x="517215" y="7125"/>
                  </a:lnTo>
                  <a:lnTo>
                    <a:pt x="515740" y="6831"/>
                  </a:lnTo>
                  <a:lnTo>
                    <a:pt x="514264" y="6536"/>
                  </a:lnTo>
                  <a:lnTo>
                    <a:pt x="512738" y="6252"/>
                  </a:lnTo>
                  <a:lnTo>
                    <a:pt x="511211" y="5968"/>
                  </a:lnTo>
                  <a:lnTo>
                    <a:pt x="509660" y="5694"/>
                  </a:lnTo>
                  <a:lnTo>
                    <a:pt x="508057" y="5426"/>
                  </a:lnTo>
                  <a:lnTo>
                    <a:pt x="506454" y="5157"/>
                  </a:lnTo>
                  <a:lnTo>
                    <a:pt x="504826" y="4899"/>
                  </a:lnTo>
                  <a:lnTo>
                    <a:pt x="503173" y="4647"/>
                  </a:lnTo>
                  <a:lnTo>
                    <a:pt x="501519" y="4399"/>
                  </a:lnTo>
                  <a:lnTo>
                    <a:pt x="499815" y="4157"/>
                  </a:lnTo>
                  <a:lnTo>
                    <a:pt x="498111" y="3921"/>
                  </a:lnTo>
                  <a:lnTo>
                    <a:pt x="496355" y="3694"/>
                  </a:lnTo>
                  <a:lnTo>
                    <a:pt x="494600" y="3468"/>
                  </a:lnTo>
                  <a:lnTo>
                    <a:pt x="492819" y="3252"/>
                  </a:lnTo>
                  <a:lnTo>
                    <a:pt x="491039" y="3042"/>
                  </a:lnTo>
                  <a:lnTo>
                    <a:pt x="489207" y="2837"/>
                  </a:lnTo>
                  <a:lnTo>
                    <a:pt x="487376" y="2642"/>
                  </a:lnTo>
                  <a:lnTo>
                    <a:pt x="485519" y="2447"/>
                  </a:lnTo>
                  <a:lnTo>
                    <a:pt x="483662" y="2263"/>
                  </a:lnTo>
                  <a:lnTo>
                    <a:pt x="481754" y="2084"/>
                  </a:lnTo>
                  <a:lnTo>
                    <a:pt x="479846" y="1916"/>
                  </a:lnTo>
                  <a:lnTo>
                    <a:pt x="477938" y="1753"/>
                  </a:lnTo>
                  <a:lnTo>
                    <a:pt x="475979" y="1595"/>
                  </a:lnTo>
                  <a:lnTo>
                    <a:pt x="474020" y="1442"/>
                  </a:lnTo>
                  <a:lnTo>
                    <a:pt x="472062" y="1300"/>
                  </a:lnTo>
                  <a:lnTo>
                    <a:pt x="470052" y="1163"/>
                  </a:lnTo>
                  <a:lnTo>
                    <a:pt x="468068" y="1032"/>
                  </a:lnTo>
                  <a:lnTo>
                    <a:pt x="466033" y="911"/>
                  </a:lnTo>
                  <a:lnTo>
                    <a:pt x="463998" y="795"/>
                  </a:lnTo>
                  <a:lnTo>
                    <a:pt x="461937" y="690"/>
                  </a:lnTo>
                  <a:lnTo>
                    <a:pt x="459877" y="590"/>
                  </a:lnTo>
                  <a:lnTo>
                    <a:pt x="457791" y="495"/>
                  </a:lnTo>
                  <a:lnTo>
                    <a:pt x="455705" y="411"/>
                  </a:lnTo>
                  <a:lnTo>
                    <a:pt x="453593" y="337"/>
                  </a:lnTo>
                  <a:lnTo>
                    <a:pt x="451482" y="269"/>
                  </a:lnTo>
                  <a:lnTo>
                    <a:pt x="449345" y="206"/>
                  </a:lnTo>
                  <a:lnTo>
                    <a:pt x="447208" y="153"/>
                  </a:lnTo>
                  <a:lnTo>
                    <a:pt x="445046" y="106"/>
                  </a:lnTo>
                  <a:lnTo>
                    <a:pt x="442884" y="69"/>
                  </a:lnTo>
                  <a:lnTo>
                    <a:pt x="440696" y="42"/>
                  </a:lnTo>
                  <a:lnTo>
                    <a:pt x="438508" y="21"/>
                  </a:lnTo>
                  <a:lnTo>
                    <a:pt x="436321" y="6"/>
                  </a:lnTo>
                  <a:lnTo>
                    <a:pt x="434108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6" name="Google Shape;3636;p54"/>
            <p:cNvSpPr/>
            <p:nvPr/>
          </p:nvSpPr>
          <p:spPr>
            <a:xfrm>
              <a:off x="-354" y="1787200"/>
              <a:ext cx="2193777" cy="707508"/>
            </a:xfrm>
            <a:custGeom>
              <a:avLst/>
              <a:gdLst/>
              <a:ahLst/>
              <a:cxnLst/>
              <a:rect l="l" t="t" r="r" b="b"/>
              <a:pathLst>
                <a:path w="782793" h="42076" extrusionOk="0">
                  <a:moveTo>
                    <a:pt x="447463" y="5520"/>
                  </a:moveTo>
                  <a:lnTo>
                    <a:pt x="449345" y="5525"/>
                  </a:lnTo>
                  <a:lnTo>
                    <a:pt x="451253" y="5536"/>
                  </a:lnTo>
                  <a:lnTo>
                    <a:pt x="453135" y="5552"/>
                  </a:lnTo>
                  <a:lnTo>
                    <a:pt x="455018" y="5578"/>
                  </a:lnTo>
                  <a:lnTo>
                    <a:pt x="456900" y="5609"/>
                  </a:lnTo>
                  <a:lnTo>
                    <a:pt x="458757" y="5646"/>
                  </a:lnTo>
                  <a:lnTo>
                    <a:pt x="460614" y="5694"/>
                  </a:lnTo>
                  <a:lnTo>
                    <a:pt x="462471" y="5741"/>
                  </a:lnTo>
                  <a:lnTo>
                    <a:pt x="464328" y="5804"/>
                  </a:lnTo>
                  <a:lnTo>
                    <a:pt x="466185" y="5867"/>
                  </a:lnTo>
                  <a:lnTo>
                    <a:pt x="468017" y="5941"/>
                  </a:lnTo>
                  <a:lnTo>
                    <a:pt x="469848" y="6020"/>
                  </a:lnTo>
                  <a:lnTo>
                    <a:pt x="471655" y="6104"/>
                  </a:lnTo>
                  <a:lnTo>
                    <a:pt x="473486" y="6199"/>
                  </a:lnTo>
                  <a:lnTo>
                    <a:pt x="475292" y="6299"/>
                  </a:lnTo>
                  <a:lnTo>
                    <a:pt x="477073" y="6404"/>
                  </a:lnTo>
                  <a:lnTo>
                    <a:pt x="478854" y="6520"/>
                  </a:lnTo>
                  <a:lnTo>
                    <a:pt x="480634" y="6636"/>
                  </a:lnTo>
                  <a:lnTo>
                    <a:pt x="482390" y="6762"/>
                  </a:lnTo>
                  <a:lnTo>
                    <a:pt x="484145" y="6893"/>
                  </a:lnTo>
                  <a:lnTo>
                    <a:pt x="485900" y="7035"/>
                  </a:lnTo>
                  <a:lnTo>
                    <a:pt x="487604" y="7183"/>
                  </a:lnTo>
                  <a:lnTo>
                    <a:pt x="489334" y="7335"/>
                  </a:lnTo>
                  <a:lnTo>
                    <a:pt x="491039" y="7493"/>
                  </a:lnTo>
                  <a:lnTo>
                    <a:pt x="492718" y="7656"/>
                  </a:lnTo>
                  <a:lnTo>
                    <a:pt x="494396" y="7830"/>
                  </a:lnTo>
                  <a:lnTo>
                    <a:pt x="496075" y="8009"/>
                  </a:lnTo>
                  <a:lnTo>
                    <a:pt x="497729" y="8193"/>
                  </a:lnTo>
                  <a:lnTo>
                    <a:pt x="499357" y="8383"/>
                  </a:lnTo>
                  <a:lnTo>
                    <a:pt x="500985" y="8577"/>
                  </a:lnTo>
                  <a:lnTo>
                    <a:pt x="502588" y="8782"/>
                  </a:lnTo>
                  <a:lnTo>
                    <a:pt x="504165" y="8993"/>
                  </a:lnTo>
                  <a:lnTo>
                    <a:pt x="505717" y="9203"/>
                  </a:lnTo>
                  <a:lnTo>
                    <a:pt x="507217" y="9419"/>
                  </a:lnTo>
                  <a:lnTo>
                    <a:pt x="508718" y="9640"/>
                  </a:lnTo>
                  <a:lnTo>
                    <a:pt x="510168" y="9866"/>
                  </a:lnTo>
                  <a:lnTo>
                    <a:pt x="511618" y="10098"/>
                  </a:lnTo>
                  <a:lnTo>
                    <a:pt x="513068" y="10330"/>
                  </a:lnTo>
                  <a:lnTo>
                    <a:pt x="514467" y="10572"/>
                  </a:lnTo>
                  <a:lnTo>
                    <a:pt x="515867" y="10819"/>
                  </a:lnTo>
                  <a:lnTo>
                    <a:pt x="517215" y="11066"/>
                  </a:lnTo>
                  <a:lnTo>
                    <a:pt x="518563" y="11324"/>
                  </a:lnTo>
                  <a:lnTo>
                    <a:pt x="519886" y="11582"/>
                  </a:lnTo>
                  <a:lnTo>
                    <a:pt x="521183" y="11845"/>
                  </a:lnTo>
                  <a:lnTo>
                    <a:pt x="522455" y="12113"/>
                  </a:lnTo>
                  <a:lnTo>
                    <a:pt x="523702" y="12387"/>
                  </a:lnTo>
                  <a:lnTo>
                    <a:pt x="524948" y="12666"/>
                  </a:lnTo>
                  <a:lnTo>
                    <a:pt x="526144" y="12945"/>
                  </a:lnTo>
                  <a:lnTo>
                    <a:pt x="527314" y="13234"/>
                  </a:lnTo>
                  <a:lnTo>
                    <a:pt x="528484" y="13524"/>
                  </a:lnTo>
                  <a:lnTo>
                    <a:pt x="529629" y="13818"/>
                  </a:lnTo>
                  <a:lnTo>
                    <a:pt x="530723" y="14113"/>
                  </a:lnTo>
                  <a:lnTo>
                    <a:pt x="531816" y="14418"/>
                  </a:lnTo>
                  <a:lnTo>
                    <a:pt x="532859" y="14723"/>
                  </a:lnTo>
                  <a:lnTo>
                    <a:pt x="533902" y="15034"/>
                  </a:lnTo>
                  <a:lnTo>
                    <a:pt x="534920" y="15350"/>
                  </a:lnTo>
                  <a:lnTo>
                    <a:pt x="535887" y="15665"/>
                  </a:lnTo>
                  <a:lnTo>
                    <a:pt x="536853" y="15992"/>
                  </a:lnTo>
                  <a:lnTo>
                    <a:pt x="537769" y="16313"/>
                  </a:lnTo>
                  <a:lnTo>
                    <a:pt x="538685" y="16644"/>
                  </a:lnTo>
                  <a:lnTo>
                    <a:pt x="539550" y="16976"/>
                  </a:lnTo>
                  <a:lnTo>
                    <a:pt x="540415" y="17312"/>
                  </a:lnTo>
                  <a:lnTo>
                    <a:pt x="541229" y="17654"/>
                  </a:lnTo>
                  <a:lnTo>
                    <a:pt x="542017" y="17996"/>
                  </a:lnTo>
                  <a:lnTo>
                    <a:pt x="542246" y="18086"/>
                  </a:lnTo>
                  <a:lnTo>
                    <a:pt x="542475" y="18175"/>
                  </a:lnTo>
                  <a:lnTo>
                    <a:pt x="542704" y="18265"/>
                  </a:lnTo>
                  <a:lnTo>
                    <a:pt x="542984" y="18349"/>
                  </a:lnTo>
                  <a:lnTo>
                    <a:pt x="543238" y="18428"/>
                  </a:lnTo>
                  <a:lnTo>
                    <a:pt x="543544" y="18512"/>
                  </a:lnTo>
                  <a:lnTo>
                    <a:pt x="543823" y="18586"/>
                  </a:lnTo>
                  <a:lnTo>
                    <a:pt x="544154" y="18659"/>
                  </a:lnTo>
                  <a:lnTo>
                    <a:pt x="544459" y="18733"/>
                  </a:lnTo>
                  <a:lnTo>
                    <a:pt x="544790" y="18802"/>
                  </a:lnTo>
                  <a:lnTo>
                    <a:pt x="545146" y="18870"/>
                  </a:lnTo>
                  <a:lnTo>
                    <a:pt x="545502" y="18933"/>
                  </a:lnTo>
                  <a:lnTo>
                    <a:pt x="545858" y="18996"/>
                  </a:lnTo>
                  <a:lnTo>
                    <a:pt x="546240" y="19054"/>
                  </a:lnTo>
                  <a:lnTo>
                    <a:pt x="546622" y="19112"/>
                  </a:lnTo>
                  <a:lnTo>
                    <a:pt x="547003" y="19165"/>
                  </a:lnTo>
                  <a:lnTo>
                    <a:pt x="547410" y="19212"/>
                  </a:lnTo>
                  <a:lnTo>
                    <a:pt x="547817" y="19259"/>
                  </a:lnTo>
                  <a:lnTo>
                    <a:pt x="548224" y="19301"/>
                  </a:lnTo>
                  <a:lnTo>
                    <a:pt x="548657" y="19344"/>
                  </a:lnTo>
                  <a:lnTo>
                    <a:pt x="549089" y="19380"/>
                  </a:lnTo>
                  <a:lnTo>
                    <a:pt x="549522" y="19417"/>
                  </a:lnTo>
                  <a:lnTo>
                    <a:pt x="549954" y="19449"/>
                  </a:lnTo>
                  <a:lnTo>
                    <a:pt x="550387" y="19475"/>
                  </a:lnTo>
                  <a:lnTo>
                    <a:pt x="550844" y="19501"/>
                  </a:lnTo>
                  <a:lnTo>
                    <a:pt x="551302" y="19522"/>
                  </a:lnTo>
                  <a:lnTo>
                    <a:pt x="551760" y="19543"/>
                  </a:lnTo>
                  <a:lnTo>
                    <a:pt x="552218" y="19559"/>
                  </a:lnTo>
                  <a:lnTo>
                    <a:pt x="552701" y="19570"/>
                  </a:lnTo>
                  <a:lnTo>
                    <a:pt x="553159" y="19580"/>
                  </a:lnTo>
                  <a:lnTo>
                    <a:pt x="553643" y="19586"/>
                  </a:lnTo>
                  <a:lnTo>
                    <a:pt x="554609" y="19586"/>
                  </a:lnTo>
                  <a:lnTo>
                    <a:pt x="555118" y="19580"/>
                  </a:lnTo>
                  <a:lnTo>
                    <a:pt x="555627" y="19570"/>
                  </a:lnTo>
                  <a:lnTo>
                    <a:pt x="556110" y="19554"/>
                  </a:lnTo>
                  <a:lnTo>
                    <a:pt x="556619" y="19538"/>
                  </a:lnTo>
                  <a:lnTo>
                    <a:pt x="557128" y="19512"/>
                  </a:lnTo>
                  <a:lnTo>
                    <a:pt x="557636" y="19486"/>
                  </a:lnTo>
                  <a:lnTo>
                    <a:pt x="558145" y="19454"/>
                  </a:lnTo>
                  <a:lnTo>
                    <a:pt x="559799" y="19349"/>
                  </a:lnTo>
                  <a:lnTo>
                    <a:pt x="561478" y="19244"/>
                  </a:lnTo>
                  <a:lnTo>
                    <a:pt x="563157" y="19144"/>
                  </a:lnTo>
                  <a:lnTo>
                    <a:pt x="564836" y="19049"/>
                  </a:lnTo>
                  <a:lnTo>
                    <a:pt x="566514" y="18954"/>
                  </a:lnTo>
                  <a:lnTo>
                    <a:pt x="568219" y="18865"/>
                  </a:lnTo>
                  <a:lnTo>
                    <a:pt x="569923" y="18775"/>
                  </a:lnTo>
                  <a:lnTo>
                    <a:pt x="571628" y="18691"/>
                  </a:lnTo>
                  <a:lnTo>
                    <a:pt x="573332" y="18612"/>
                  </a:lnTo>
                  <a:lnTo>
                    <a:pt x="575062" y="18533"/>
                  </a:lnTo>
                  <a:lnTo>
                    <a:pt x="576792" y="18459"/>
                  </a:lnTo>
                  <a:lnTo>
                    <a:pt x="578521" y="18391"/>
                  </a:lnTo>
                  <a:lnTo>
                    <a:pt x="580251" y="18323"/>
                  </a:lnTo>
                  <a:lnTo>
                    <a:pt x="581981" y="18260"/>
                  </a:lnTo>
                  <a:lnTo>
                    <a:pt x="583711" y="18202"/>
                  </a:lnTo>
                  <a:lnTo>
                    <a:pt x="585466" y="18144"/>
                  </a:lnTo>
                  <a:lnTo>
                    <a:pt x="587221" y="18091"/>
                  </a:lnTo>
                  <a:lnTo>
                    <a:pt x="588977" y="18044"/>
                  </a:lnTo>
                  <a:lnTo>
                    <a:pt x="590732" y="17996"/>
                  </a:lnTo>
                  <a:lnTo>
                    <a:pt x="592513" y="17954"/>
                  </a:lnTo>
                  <a:lnTo>
                    <a:pt x="594268" y="17912"/>
                  </a:lnTo>
                  <a:lnTo>
                    <a:pt x="596049" y="17875"/>
                  </a:lnTo>
                  <a:lnTo>
                    <a:pt x="597829" y="17844"/>
                  </a:lnTo>
                  <a:lnTo>
                    <a:pt x="599610" y="17818"/>
                  </a:lnTo>
                  <a:lnTo>
                    <a:pt x="601391" y="17791"/>
                  </a:lnTo>
                  <a:lnTo>
                    <a:pt x="603171" y="17765"/>
                  </a:lnTo>
                  <a:lnTo>
                    <a:pt x="604977" y="17749"/>
                  </a:lnTo>
                  <a:lnTo>
                    <a:pt x="606784" y="17733"/>
                  </a:lnTo>
                  <a:lnTo>
                    <a:pt x="608564" y="17723"/>
                  </a:lnTo>
                  <a:lnTo>
                    <a:pt x="610370" y="17712"/>
                  </a:lnTo>
                  <a:lnTo>
                    <a:pt x="612176" y="17707"/>
                  </a:lnTo>
                  <a:lnTo>
                    <a:pt x="615840" y="17707"/>
                  </a:lnTo>
                  <a:lnTo>
                    <a:pt x="617671" y="17712"/>
                  </a:lnTo>
                  <a:lnTo>
                    <a:pt x="619503" y="17723"/>
                  </a:lnTo>
                  <a:lnTo>
                    <a:pt x="621309" y="17733"/>
                  </a:lnTo>
                  <a:lnTo>
                    <a:pt x="623140" y="17749"/>
                  </a:lnTo>
                  <a:lnTo>
                    <a:pt x="624947" y="17770"/>
                  </a:lnTo>
                  <a:lnTo>
                    <a:pt x="626778" y="17791"/>
                  </a:lnTo>
                  <a:lnTo>
                    <a:pt x="628584" y="17818"/>
                  </a:lnTo>
                  <a:lnTo>
                    <a:pt x="630365" y="17849"/>
                  </a:lnTo>
                  <a:lnTo>
                    <a:pt x="632171" y="17881"/>
                  </a:lnTo>
                  <a:lnTo>
                    <a:pt x="633977" y="17917"/>
                  </a:lnTo>
                  <a:lnTo>
                    <a:pt x="635758" y="17954"/>
                  </a:lnTo>
                  <a:lnTo>
                    <a:pt x="637539" y="18002"/>
                  </a:lnTo>
                  <a:lnTo>
                    <a:pt x="639319" y="18049"/>
                  </a:lnTo>
                  <a:lnTo>
                    <a:pt x="641100" y="18096"/>
                  </a:lnTo>
                  <a:lnTo>
                    <a:pt x="642881" y="18154"/>
                  </a:lnTo>
                  <a:lnTo>
                    <a:pt x="644636" y="18212"/>
                  </a:lnTo>
                  <a:lnTo>
                    <a:pt x="646391" y="18270"/>
                  </a:lnTo>
                  <a:lnTo>
                    <a:pt x="648146" y="18333"/>
                  </a:lnTo>
                  <a:lnTo>
                    <a:pt x="649902" y="18402"/>
                  </a:lnTo>
                  <a:lnTo>
                    <a:pt x="651631" y="18475"/>
                  </a:lnTo>
                  <a:lnTo>
                    <a:pt x="653387" y="18549"/>
                  </a:lnTo>
                  <a:lnTo>
                    <a:pt x="655117" y="18628"/>
                  </a:lnTo>
                  <a:lnTo>
                    <a:pt x="656846" y="18712"/>
                  </a:lnTo>
                  <a:lnTo>
                    <a:pt x="658551" y="18796"/>
                  </a:lnTo>
                  <a:lnTo>
                    <a:pt x="660281" y="18886"/>
                  </a:lnTo>
                  <a:lnTo>
                    <a:pt x="661985" y="18975"/>
                  </a:lnTo>
                  <a:lnTo>
                    <a:pt x="663689" y="19070"/>
                  </a:lnTo>
                  <a:lnTo>
                    <a:pt x="665368" y="19170"/>
                  </a:lnTo>
                  <a:lnTo>
                    <a:pt x="667073" y="19275"/>
                  </a:lnTo>
                  <a:lnTo>
                    <a:pt x="668752" y="19380"/>
                  </a:lnTo>
                  <a:lnTo>
                    <a:pt x="670431" y="19486"/>
                  </a:lnTo>
                  <a:lnTo>
                    <a:pt x="672033" y="19596"/>
                  </a:lnTo>
                  <a:lnTo>
                    <a:pt x="673610" y="19707"/>
                  </a:lnTo>
                  <a:lnTo>
                    <a:pt x="675187" y="19822"/>
                  </a:lnTo>
                  <a:lnTo>
                    <a:pt x="676765" y="19938"/>
                  </a:lnTo>
                  <a:lnTo>
                    <a:pt x="678316" y="20054"/>
                  </a:lnTo>
                  <a:lnTo>
                    <a:pt x="679868" y="20180"/>
                  </a:lnTo>
                  <a:lnTo>
                    <a:pt x="681420" y="20306"/>
                  </a:lnTo>
                  <a:lnTo>
                    <a:pt x="682946" y="20433"/>
                  </a:lnTo>
                  <a:lnTo>
                    <a:pt x="684473" y="20564"/>
                  </a:lnTo>
                  <a:lnTo>
                    <a:pt x="685973" y="20701"/>
                  </a:lnTo>
                  <a:lnTo>
                    <a:pt x="687474" y="20838"/>
                  </a:lnTo>
                  <a:lnTo>
                    <a:pt x="688975" y="20975"/>
                  </a:lnTo>
                  <a:lnTo>
                    <a:pt x="690451" y="21117"/>
                  </a:lnTo>
                  <a:lnTo>
                    <a:pt x="691926" y="21264"/>
                  </a:lnTo>
                  <a:lnTo>
                    <a:pt x="693376" y="21412"/>
                  </a:lnTo>
                  <a:lnTo>
                    <a:pt x="694826" y="21564"/>
                  </a:lnTo>
                  <a:lnTo>
                    <a:pt x="696225" y="21717"/>
                  </a:lnTo>
                  <a:lnTo>
                    <a:pt x="697624" y="21869"/>
                  </a:lnTo>
                  <a:lnTo>
                    <a:pt x="699023" y="22027"/>
                  </a:lnTo>
                  <a:lnTo>
                    <a:pt x="700397" y="22185"/>
                  </a:lnTo>
                  <a:lnTo>
                    <a:pt x="701745" y="22343"/>
                  </a:lnTo>
                  <a:lnTo>
                    <a:pt x="703093" y="22511"/>
                  </a:lnTo>
                  <a:lnTo>
                    <a:pt x="704442" y="22674"/>
                  </a:lnTo>
                  <a:lnTo>
                    <a:pt x="705764" y="22843"/>
                  </a:lnTo>
                  <a:lnTo>
                    <a:pt x="707062" y="23016"/>
                  </a:lnTo>
                  <a:lnTo>
                    <a:pt x="708359" y="23190"/>
                  </a:lnTo>
                  <a:lnTo>
                    <a:pt x="709657" y="23369"/>
                  </a:lnTo>
                  <a:lnTo>
                    <a:pt x="710928" y="23548"/>
                  </a:lnTo>
                  <a:lnTo>
                    <a:pt x="712175" y="23727"/>
                  </a:lnTo>
                  <a:lnTo>
                    <a:pt x="713421" y="23911"/>
                  </a:lnTo>
                  <a:lnTo>
                    <a:pt x="714643" y="24095"/>
                  </a:lnTo>
                  <a:lnTo>
                    <a:pt x="715838" y="24285"/>
                  </a:lnTo>
                  <a:lnTo>
                    <a:pt x="717034" y="24469"/>
                  </a:lnTo>
                  <a:lnTo>
                    <a:pt x="718204" y="24658"/>
                  </a:lnTo>
                  <a:lnTo>
                    <a:pt x="719349" y="24853"/>
                  </a:lnTo>
                  <a:lnTo>
                    <a:pt x="720493" y="25048"/>
                  </a:lnTo>
                  <a:lnTo>
                    <a:pt x="721613" y="25242"/>
                  </a:lnTo>
                  <a:lnTo>
                    <a:pt x="722732" y="25442"/>
                  </a:lnTo>
                  <a:lnTo>
                    <a:pt x="723826" y="25642"/>
                  </a:lnTo>
                  <a:lnTo>
                    <a:pt x="724894" y="25842"/>
                  </a:lnTo>
                  <a:lnTo>
                    <a:pt x="725963" y="26047"/>
                  </a:lnTo>
                  <a:lnTo>
                    <a:pt x="727006" y="26253"/>
                  </a:lnTo>
                  <a:lnTo>
                    <a:pt x="728049" y="26463"/>
                  </a:lnTo>
                  <a:lnTo>
                    <a:pt x="729041" y="26668"/>
                  </a:lnTo>
                  <a:lnTo>
                    <a:pt x="730058" y="26884"/>
                  </a:lnTo>
                  <a:lnTo>
                    <a:pt x="731025" y="27095"/>
                  </a:lnTo>
                  <a:lnTo>
                    <a:pt x="731992" y="27310"/>
                  </a:lnTo>
                  <a:lnTo>
                    <a:pt x="732933" y="27526"/>
                  </a:lnTo>
                  <a:lnTo>
                    <a:pt x="733849" y="27742"/>
                  </a:lnTo>
                  <a:lnTo>
                    <a:pt x="734764" y="27963"/>
                  </a:lnTo>
                  <a:lnTo>
                    <a:pt x="735655" y="28184"/>
                  </a:lnTo>
                  <a:lnTo>
                    <a:pt x="736520" y="28405"/>
                  </a:lnTo>
                  <a:lnTo>
                    <a:pt x="737384" y="28626"/>
                  </a:lnTo>
                  <a:lnTo>
                    <a:pt x="738199" y="28852"/>
                  </a:lnTo>
                  <a:lnTo>
                    <a:pt x="739038" y="29078"/>
                  </a:lnTo>
                  <a:lnTo>
                    <a:pt x="739827" y="29305"/>
                  </a:lnTo>
                  <a:lnTo>
                    <a:pt x="740615" y="29536"/>
                  </a:lnTo>
                  <a:lnTo>
                    <a:pt x="741378" y="29768"/>
                  </a:lnTo>
                  <a:lnTo>
                    <a:pt x="742116" y="29999"/>
                  </a:lnTo>
                  <a:lnTo>
                    <a:pt x="742854" y="30231"/>
                  </a:lnTo>
                  <a:lnTo>
                    <a:pt x="743566" y="30468"/>
                  </a:lnTo>
                  <a:lnTo>
                    <a:pt x="744253" y="30699"/>
                  </a:lnTo>
                  <a:lnTo>
                    <a:pt x="744914" y="30936"/>
                  </a:lnTo>
                  <a:lnTo>
                    <a:pt x="745576" y="31173"/>
                  </a:lnTo>
                  <a:lnTo>
                    <a:pt x="746441" y="31499"/>
                  </a:lnTo>
                  <a:lnTo>
                    <a:pt x="747255" y="31825"/>
                  </a:lnTo>
                  <a:lnTo>
                    <a:pt x="748043" y="32157"/>
                  </a:lnTo>
                  <a:lnTo>
                    <a:pt x="748781" y="32488"/>
                  </a:lnTo>
                  <a:lnTo>
                    <a:pt x="749493" y="32820"/>
                  </a:lnTo>
                  <a:lnTo>
                    <a:pt x="750180" y="33151"/>
                  </a:lnTo>
                  <a:lnTo>
                    <a:pt x="750816" y="33488"/>
                  </a:lnTo>
                  <a:lnTo>
                    <a:pt x="751426" y="33820"/>
                  </a:lnTo>
                  <a:lnTo>
                    <a:pt x="751986" y="34162"/>
                  </a:lnTo>
                  <a:lnTo>
                    <a:pt x="752520" y="34498"/>
                  </a:lnTo>
                  <a:lnTo>
                    <a:pt x="753029" y="34835"/>
                  </a:lnTo>
                  <a:lnTo>
                    <a:pt x="753487" y="35177"/>
                  </a:lnTo>
                  <a:lnTo>
                    <a:pt x="753894" y="35519"/>
                  </a:lnTo>
                  <a:lnTo>
                    <a:pt x="754276" y="35867"/>
                  </a:lnTo>
                  <a:lnTo>
                    <a:pt x="754632" y="36209"/>
                  </a:lnTo>
                  <a:lnTo>
                    <a:pt x="754937" y="36556"/>
                  </a:lnTo>
                  <a:lnTo>
                    <a:pt x="39964" y="36556"/>
                  </a:lnTo>
                  <a:lnTo>
                    <a:pt x="41211" y="36288"/>
                  </a:lnTo>
                  <a:lnTo>
                    <a:pt x="42483" y="36024"/>
                  </a:lnTo>
                  <a:lnTo>
                    <a:pt x="43780" y="35772"/>
                  </a:lnTo>
                  <a:lnTo>
                    <a:pt x="45103" y="35519"/>
                  </a:lnTo>
                  <a:lnTo>
                    <a:pt x="46426" y="35272"/>
                  </a:lnTo>
                  <a:lnTo>
                    <a:pt x="47774" y="35025"/>
                  </a:lnTo>
                  <a:lnTo>
                    <a:pt x="49173" y="34788"/>
                  </a:lnTo>
                  <a:lnTo>
                    <a:pt x="50547" y="34556"/>
                  </a:lnTo>
                  <a:lnTo>
                    <a:pt x="51971" y="34325"/>
                  </a:lnTo>
                  <a:lnTo>
                    <a:pt x="53421" y="34104"/>
                  </a:lnTo>
                  <a:lnTo>
                    <a:pt x="54871" y="33883"/>
                  </a:lnTo>
                  <a:lnTo>
                    <a:pt x="56321" y="33672"/>
                  </a:lnTo>
                  <a:lnTo>
                    <a:pt x="57822" y="33462"/>
                  </a:lnTo>
                  <a:lnTo>
                    <a:pt x="59323" y="33262"/>
                  </a:lnTo>
                  <a:lnTo>
                    <a:pt x="60849" y="33062"/>
                  </a:lnTo>
                  <a:lnTo>
                    <a:pt x="62401" y="32872"/>
                  </a:lnTo>
                  <a:lnTo>
                    <a:pt x="63876" y="32693"/>
                  </a:lnTo>
                  <a:lnTo>
                    <a:pt x="65377" y="32520"/>
                  </a:lnTo>
                  <a:lnTo>
                    <a:pt x="66878" y="32357"/>
                  </a:lnTo>
                  <a:lnTo>
                    <a:pt x="68379" y="32194"/>
                  </a:lnTo>
                  <a:lnTo>
                    <a:pt x="69905" y="32036"/>
                  </a:lnTo>
                  <a:lnTo>
                    <a:pt x="71457" y="31888"/>
                  </a:lnTo>
                  <a:lnTo>
                    <a:pt x="73009" y="31741"/>
                  </a:lnTo>
                  <a:lnTo>
                    <a:pt x="74561" y="31599"/>
                  </a:lnTo>
                  <a:lnTo>
                    <a:pt x="76138" y="31462"/>
                  </a:lnTo>
                  <a:lnTo>
                    <a:pt x="77715" y="31336"/>
                  </a:lnTo>
                  <a:lnTo>
                    <a:pt x="79292" y="31210"/>
                  </a:lnTo>
                  <a:lnTo>
                    <a:pt x="80895" y="31094"/>
                  </a:lnTo>
                  <a:lnTo>
                    <a:pt x="82523" y="30978"/>
                  </a:lnTo>
                  <a:lnTo>
                    <a:pt x="84125" y="30873"/>
                  </a:lnTo>
                  <a:lnTo>
                    <a:pt x="85753" y="30768"/>
                  </a:lnTo>
                  <a:lnTo>
                    <a:pt x="87381" y="30673"/>
                  </a:lnTo>
                  <a:lnTo>
                    <a:pt x="89086" y="30578"/>
                  </a:lnTo>
                  <a:lnTo>
                    <a:pt x="90790" y="30489"/>
                  </a:lnTo>
                  <a:lnTo>
                    <a:pt x="92495" y="30404"/>
                  </a:lnTo>
                  <a:lnTo>
                    <a:pt x="94224" y="30331"/>
                  </a:lnTo>
                  <a:lnTo>
                    <a:pt x="95954" y="30262"/>
                  </a:lnTo>
                  <a:lnTo>
                    <a:pt x="97684" y="30199"/>
                  </a:lnTo>
                  <a:lnTo>
                    <a:pt x="99414" y="30136"/>
                  </a:lnTo>
                  <a:lnTo>
                    <a:pt x="101169" y="30089"/>
                  </a:lnTo>
                  <a:lnTo>
                    <a:pt x="102924" y="30041"/>
                  </a:lnTo>
                  <a:lnTo>
                    <a:pt x="104680" y="29999"/>
                  </a:lnTo>
                  <a:lnTo>
                    <a:pt x="106435" y="29968"/>
                  </a:lnTo>
                  <a:lnTo>
                    <a:pt x="108190" y="29941"/>
                  </a:lnTo>
                  <a:lnTo>
                    <a:pt x="109945" y="29920"/>
                  </a:lnTo>
                  <a:lnTo>
                    <a:pt x="111726" y="29905"/>
                  </a:lnTo>
                  <a:lnTo>
                    <a:pt x="113507" y="29894"/>
                  </a:lnTo>
                  <a:lnTo>
                    <a:pt x="115262" y="29889"/>
                  </a:lnTo>
                  <a:lnTo>
                    <a:pt x="117501" y="29894"/>
                  </a:lnTo>
                  <a:lnTo>
                    <a:pt x="119714" y="29910"/>
                  </a:lnTo>
                  <a:lnTo>
                    <a:pt x="121927" y="29936"/>
                  </a:lnTo>
                  <a:lnTo>
                    <a:pt x="124140" y="29968"/>
                  </a:lnTo>
                  <a:lnTo>
                    <a:pt x="126328" y="30010"/>
                  </a:lnTo>
                  <a:lnTo>
                    <a:pt x="128541" y="30062"/>
                  </a:lnTo>
                  <a:lnTo>
                    <a:pt x="130703" y="30126"/>
                  </a:lnTo>
                  <a:lnTo>
                    <a:pt x="132891" y="30199"/>
                  </a:lnTo>
                  <a:lnTo>
                    <a:pt x="135053" y="30283"/>
                  </a:lnTo>
                  <a:lnTo>
                    <a:pt x="137215" y="30373"/>
                  </a:lnTo>
                  <a:lnTo>
                    <a:pt x="139352" y="30473"/>
                  </a:lnTo>
                  <a:lnTo>
                    <a:pt x="141489" y="30583"/>
                  </a:lnTo>
                  <a:lnTo>
                    <a:pt x="143626" y="30704"/>
                  </a:lnTo>
                  <a:lnTo>
                    <a:pt x="145737" y="30831"/>
                  </a:lnTo>
                  <a:lnTo>
                    <a:pt x="147849" y="30973"/>
                  </a:lnTo>
                  <a:lnTo>
                    <a:pt x="149935" y="31120"/>
                  </a:lnTo>
                  <a:lnTo>
                    <a:pt x="151944" y="31267"/>
                  </a:lnTo>
                  <a:lnTo>
                    <a:pt x="153928" y="31431"/>
                  </a:lnTo>
                  <a:lnTo>
                    <a:pt x="155887" y="31599"/>
                  </a:lnTo>
                  <a:lnTo>
                    <a:pt x="157846" y="31773"/>
                  </a:lnTo>
                  <a:lnTo>
                    <a:pt x="159754" y="31957"/>
                  </a:lnTo>
                  <a:lnTo>
                    <a:pt x="161687" y="32151"/>
                  </a:lnTo>
                  <a:lnTo>
                    <a:pt x="163570" y="32351"/>
                  </a:lnTo>
                  <a:lnTo>
                    <a:pt x="165452" y="32562"/>
                  </a:lnTo>
                  <a:lnTo>
                    <a:pt x="167309" y="32778"/>
                  </a:lnTo>
                  <a:lnTo>
                    <a:pt x="169141" y="33004"/>
                  </a:lnTo>
                  <a:lnTo>
                    <a:pt x="170947" y="33235"/>
                  </a:lnTo>
                  <a:lnTo>
                    <a:pt x="172753" y="33478"/>
                  </a:lnTo>
                  <a:lnTo>
                    <a:pt x="174508" y="33725"/>
                  </a:lnTo>
                  <a:lnTo>
                    <a:pt x="176263" y="33977"/>
                  </a:lnTo>
                  <a:lnTo>
                    <a:pt x="177993" y="34246"/>
                  </a:lnTo>
                  <a:lnTo>
                    <a:pt x="179698" y="34514"/>
                  </a:lnTo>
                  <a:lnTo>
                    <a:pt x="180155" y="34588"/>
                  </a:lnTo>
                  <a:lnTo>
                    <a:pt x="180613" y="34651"/>
                  </a:lnTo>
                  <a:lnTo>
                    <a:pt x="181097" y="34714"/>
                  </a:lnTo>
                  <a:lnTo>
                    <a:pt x="181580" y="34772"/>
                  </a:lnTo>
                  <a:lnTo>
                    <a:pt x="182063" y="34825"/>
                  </a:lnTo>
                  <a:lnTo>
                    <a:pt x="182572" y="34872"/>
                  </a:lnTo>
                  <a:lnTo>
                    <a:pt x="183081" y="34914"/>
                  </a:lnTo>
                  <a:lnTo>
                    <a:pt x="183590" y="34956"/>
                  </a:lnTo>
                  <a:lnTo>
                    <a:pt x="184124" y="34988"/>
                  </a:lnTo>
                  <a:lnTo>
                    <a:pt x="184658" y="35019"/>
                  </a:lnTo>
                  <a:lnTo>
                    <a:pt x="185192" y="35046"/>
                  </a:lnTo>
                  <a:lnTo>
                    <a:pt x="185752" y="35067"/>
                  </a:lnTo>
                  <a:lnTo>
                    <a:pt x="186286" y="35082"/>
                  </a:lnTo>
                  <a:lnTo>
                    <a:pt x="186846" y="35093"/>
                  </a:lnTo>
                  <a:lnTo>
                    <a:pt x="187380" y="35104"/>
                  </a:lnTo>
                  <a:lnTo>
                    <a:pt x="187940" y="35104"/>
                  </a:lnTo>
                  <a:lnTo>
                    <a:pt x="188677" y="35098"/>
                  </a:lnTo>
                  <a:lnTo>
                    <a:pt x="189441" y="35088"/>
                  </a:lnTo>
                  <a:lnTo>
                    <a:pt x="190178" y="35067"/>
                  </a:lnTo>
                  <a:lnTo>
                    <a:pt x="190916" y="35035"/>
                  </a:lnTo>
                  <a:lnTo>
                    <a:pt x="191654" y="34998"/>
                  </a:lnTo>
                  <a:lnTo>
                    <a:pt x="192366" y="34951"/>
                  </a:lnTo>
                  <a:lnTo>
                    <a:pt x="193053" y="34893"/>
                  </a:lnTo>
                  <a:lnTo>
                    <a:pt x="193740" y="34830"/>
                  </a:lnTo>
                  <a:lnTo>
                    <a:pt x="194401" y="34761"/>
                  </a:lnTo>
                  <a:lnTo>
                    <a:pt x="195037" y="34683"/>
                  </a:lnTo>
                  <a:lnTo>
                    <a:pt x="195647" y="34598"/>
                  </a:lnTo>
                  <a:lnTo>
                    <a:pt x="196233" y="34509"/>
                  </a:lnTo>
                  <a:lnTo>
                    <a:pt x="196792" y="34409"/>
                  </a:lnTo>
                  <a:lnTo>
                    <a:pt x="197326" y="34304"/>
                  </a:lnTo>
                  <a:lnTo>
                    <a:pt x="197835" y="34193"/>
                  </a:lnTo>
                  <a:lnTo>
                    <a:pt x="198319" y="34077"/>
                  </a:lnTo>
                  <a:lnTo>
                    <a:pt x="198776" y="33956"/>
                  </a:lnTo>
                  <a:lnTo>
                    <a:pt x="199183" y="33830"/>
                  </a:lnTo>
                  <a:lnTo>
                    <a:pt x="199590" y="33699"/>
                  </a:lnTo>
                  <a:lnTo>
                    <a:pt x="199921" y="33556"/>
                  </a:lnTo>
                  <a:lnTo>
                    <a:pt x="200735" y="33225"/>
                  </a:lnTo>
                  <a:lnTo>
                    <a:pt x="201575" y="32893"/>
                  </a:lnTo>
                  <a:lnTo>
                    <a:pt x="202440" y="32567"/>
                  </a:lnTo>
                  <a:lnTo>
                    <a:pt x="203330" y="32241"/>
                  </a:lnTo>
                  <a:lnTo>
                    <a:pt x="204246" y="31920"/>
                  </a:lnTo>
                  <a:lnTo>
                    <a:pt x="205187" y="31604"/>
                  </a:lnTo>
                  <a:lnTo>
                    <a:pt x="206154" y="31288"/>
                  </a:lnTo>
                  <a:lnTo>
                    <a:pt x="207120" y="30978"/>
                  </a:lnTo>
                  <a:lnTo>
                    <a:pt x="208138" y="30673"/>
                  </a:lnTo>
                  <a:lnTo>
                    <a:pt x="209181" y="30368"/>
                  </a:lnTo>
                  <a:lnTo>
                    <a:pt x="210249" y="30073"/>
                  </a:lnTo>
                  <a:lnTo>
                    <a:pt x="211343" y="29778"/>
                  </a:lnTo>
                  <a:lnTo>
                    <a:pt x="212437" y="29484"/>
                  </a:lnTo>
                  <a:lnTo>
                    <a:pt x="213582" y="29199"/>
                  </a:lnTo>
                  <a:lnTo>
                    <a:pt x="214752" y="28915"/>
                  </a:lnTo>
                  <a:lnTo>
                    <a:pt x="215922" y="28636"/>
                  </a:lnTo>
                  <a:lnTo>
                    <a:pt x="217118" y="28363"/>
                  </a:lnTo>
                  <a:lnTo>
                    <a:pt x="218364" y="28094"/>
                  </a:lnTo>
                  <a:lnTo>
                    <a:pt x="219610" y="27826"/>
                  </a:lnTo>
                  <a:lnTo>
                    <a:pt x="220882" y="27568"/>
                  </a:lnTo>
                  <a:lnTo>
                    <a:pt x="222180" y="27310"/>
                  </a:lnTo>
                  <a:lnTo>
                    <a:pt x="223477" y="27058"/>
                  </a:lnTo>
                  <a:lnTo>
                    <a:pt x="224825" y="26810"/>
                  </a:lnTo>
                  <a:lnTo>
                    <a:pt x="226174" y="26568"/>
                  </a:lnTo>
                  <a:lnTo>
                    <a:pt x="227547" y="26326"/>
                  </a:lnTo>
                  <a:lnTo>
                    <a:pt x="228946" y="26095"/>
                  </a:lnTo>
                  <a:lnTo>
                    <a:pt x="230371" y="25863"/>
                  </a:lnTo>
                  <a:lnTo>
                    <a:pt x="231796" y="25642"/>
                  </a:lnTo>
                  <a:lnTo>
                    <a:pt x="233271" y="25421"/>
                  </a:lnTo>
                  <a:lnTo>
                    <a:pt x="234746" y="25206"/>
                  </a:lnTo>
                  <a:lnTo>
                    <a:pt x="236222" y="25000"/>
                  </a:lnTo>
                  <a:lnTo>
                    <a:pt x="237748" y="24795"/>
                  </a:lnTo>
                  <a:lnTo>
                    <a:pt x="239325" y="24590"/>
                  </a:lnTo>
                  <a:lnTo>
                    <a:pt x="240902" y="24395"/>
                  </a:lnTo>
                  <a:lnTo>
                    <a:pt x="242505" y="24200"/>
                  </a:lnTo>
                  <a:lnTo>
                    <a:pt x="244133" y="24016"/>
                  </a:lnTo>
                  <a:lnTo>
                    <a:pt x="245761" y="23837"/>
                  </a:lnTo>
                  <a:lnTo>
                    <a:pt x="247415" y="23664"/>
                  </a:lnTo>
                  <a:lnTo>
                    <a:pt x="249068" y="23495"/>
                  </a:lnTo>
                  <a:lnTo>
                    <a:pt x="250722" y="23337"/>
                  </a:lnTo>
                  <a:lnTo>
                    <a:pt x="252426" y="23185"/>
                  </a:lnTo>
                  <a:lnTo>
                    <a:pt x="254105" y="23038"/>
                  </a:lnTo>
                  <a:lnTo>
                    <a:pt x="255809" y="22895"/>
                  </a:lnTo>
                  <a:lnTo>
                    <a:pt x="257539" y="22759"/>
                  </a:lnTo>
                  <a:lnTo>
                    <a:pt x="259269" y="22632"/>
                  </a:lnTo>
                  <a:lnTo>
                    <a:pt x="260999" y="22506"/>
                  </a:lnTo>
                  <a:lnTo>
                    <a:pt x="262754" y="22390"/>
                  </a:lnTo>
                  <a:lnTo>
                    <a:pt x="264509" y="22280"/>
                  </a:lnTo>
                  <a:lnTo>
                    <a:pt x="266290" y="22180"/>
                  </a:lnTo>
                  <a:lnTo>
                    <a:pt x="268071" y="22080"/>
                  </a:lnTo>
                  <a:lnTo>
                    <a:pt x="269851" y="21990"/>
                  </a:lnTo>
                  <a:lnTo>
                    <a:pt x="271658" y="21906"/>
                  </a:lnTo>
                  <a:lnTo>
                    <a:pt x="273438" y="21832"/>
                  </a:lnTo>
                  <a:lnTo>
                    <a:pt x="275270" y="21759"/>
                  </a:lnTo>
                  <a:lnTo>
                    <a:pt x="277076" y="21696"/>
                  </a:lnTo>
                  <a:lnTo>
                    <a:pt x="278907" y="21638"/>
                  </a:lnTo>
                  <a:lnTo>
                    <a:pt x="280739" y="21590"/>
                  </a:lnTo>
                  <a:lnTo>
                    <a:pt x="282571" y="21543"/>
                  </a:lnTo>
                  <a:lnTo>
                    <a:pt x="284402" y="21506"/>
                  </a:lnTo>
                  <a:lnTo>
                    <a:pt x="286259" y="21480"/>
                  </a:lnTo>
                  <a:lnTo>
                    <a:pt x="288116" y="21454"/>
                  </a:lnTo>
                  <a:lnTo>
                    <a:pt x="289973" y="21438"/>
                  </a:lnTo>
                  <a:lnTo>
                    <a:pt x="291830" y="21427"/>
                  </a:lnTo>
                  <a:lnTo>
                    <a:pt x="293687" y="21422"/>
                  </a:lnTo>
                  <a:lnTo>
                    <a:pt x="295977" y="21427"/>
                  </a:lnTo>
                  <a:lnTo>
                    <a:pt x="298266" y="21443"/>
                  </a:lnTo>
                  <a:lnTo>
                    <a:pt x="300556" y="21469"/>
                  </a:lnTo>
                  <a:lnTo>
                    <a:pt x="302845" y="21512"/>
                  </a:lnTo>
                  <a:lnTo>
                    <a:pt x="305135" y="21559"/>
                  </a:lnTo>
                  <a:lnTo>
                    <a:pt x="307399" y="21617"/>
                  </a:lnTo>
                  <a:lnTo>
                    <a:pt x="309688" y="21685"/>
                  </a:lnTo>
                  <a:lnTo>
                    <a:pt x="311952" y="21764"/>
                  </a:lnTo>
                  <a:lnTo>
                    <a:pt x="314216" y="21859"/>
                  </a:lnTo>
                  <a:lnTo>
                    <a:pt x="316480" y="21959"/>
                  </a:lnTo>
                  <a:lnTo>
                    <a:pt x="318744" y="22069"/>
                  </a:lnTo>
                  <a:lnTo>
                    <a:pt x="320983" y="22196"/>
                  </a:lnTo>
                  <a:lnTo>
                    <a:pt x="323221" y="22327"/>
                  </a:lnTo>
                  <a:lnTo>
                    <a:pt x="325460" y="22469"/>
                  </a:lnTo>
                  <a:lnTo>
                    <a:pt x="327698" y="22622"/>
                  </a:lnTo>
                  <a:lnTo>
                    <a:pt x="329912" y="22790"/>
                  </a:lnTo>
                  <a:lnTo>
                    <a:pt x="330573" y="22832"/>
                  </a:lnTo>
                  <a:lnTo>
                    <a:pt x="331234" y="22874"/>
                  </a:lnTo>
                  <a:lnTo>
                    <a:pt x="331896" y="22906"/>
                  </a:lnTo>
                  <a:lnTo>
                    <a:pt x="332583" y="22932"/>
                  </a:lnTo>
                  <a:lnTo>
                    <a:pt x="333244" y="22948"/>
                  </a:lnTo>
                  <a:lnTo>
                    <a:pt x="333931" y="22959"/>
                  </a:lnTo>
                  <a:lnTo>
                    <a:pt x="335279" y="22959"/>
                  </a:lnTo>
                  <a:lnTo>
                    <a:pt x="335966" y="22943"/>
                  </a:lnTo>
                  <a:lnTo>
                    <a:pt x="336627" y="22927"/>
                  </a:lnTo>
                  <a:lnTo>
                    <a:pt x="337314" y="22901"/>
                  </a:lnTo>
                  <a:lnTo>
                    <a:pt x="337976" y="22869"/>
                  </a:lnTo>
                  <a:lnTo>
                    <a:pt x="338611" y="22827"/>
                  </a:lnTo>
                  <a:lnTo>
                    <a:pt x="339273" y="22785"/>
                  </a:lnTo>
                  <a:lnTo>
                    <a:pt x="339909" y="22727"/>
                  </a:lnTo>
                  <a:lnTo>
                    <a:pt x="340519" y="22669"/>
                  </a:lnTo>
                  <a:lnTo>
                    <a:pt x="341130" y="22601"/>
                  </a:lnTo>
                  <a:lnTo>
                    <a:pt x="341740" y="22527"/>
                  </a:lnTo>
                  <a:lnTo>
                    <a:pt x="342300" y="22448"/>
                  </a:lnTo>
                  <a:lnTo>
                    <a:pt x="342834" y="22364"/>
                  </a:lnTo>
                  <a:lnTo>
                    <a:pt x="343368" y="22275"/>
                  </a:lnTo>
                  <a:lnTo>
                    <a:pt x="343852" y="22180"/>
                  </a:lnTo>
                  <a:lnTo>
                    <a:pt x="344335" y="22080"/>
                  </a:lnTo>
                  <a:lnTo>
                    <a:pt x="344793" y="21975"/>
                  </a:lnTo>
                  <a:lnTo>
                    <a:pt x="345200" y="21864"/>
                  </a:lnTo>
                  <a:lnTo>
                    <a:pt x="345607" y="21748"/>
                  </a:lnTo>
                  <a:lnTo>
                    <a:pt x="345963" y="21633"/>
                  </a:lnTo>
                  <a:lnTo>
                    <a:pt x="346319" y="21506"/>
                  </a:lnTo>
                  <a:lnTo>
                    <a:pt x="346625" y="21380"/>
                  </a:lnTo>
                  <a:lnTo>
                    <a:pt x="346904" y="21254"/>
                  </a:lnTo>
                  <a:lnTo>
                    <a:pt x="347133" y="21122"/>
                  </a:lnTo>
                  <a:lnTo>
                    <a:pt x="347362" y="20985"/>
                  </a:lnTo>
                  <a:lnTo>
                    <a:pt x="347973" y="20570"/>
                  </a:lnTo>
                  <a:lnTo>
                    <a:pt x="348609" y="20164"/>
                  </a:lnTo>
                  <a:lnTo>
                    <a:pt x="349296" y="19754"/>
                  </a:lnTo>
                  <a:lnTo>
                    <a:pt x="350033" y="19354"/>
                  </a:lnTo>
                  <a:lnTo>
                    <a:pt x="350796" y="18954"/>
                  </a:lnTo>
                  <a:lnTo>
                    <a:pt x="351611" y="18559"/>
                  </a:lnTo>
                  <a:lnTo>
                    <a:pt x="352450" y="18165"/>
                  </a:lnTo>
                  <a:lnTo>
                    <a:pt x="353340" y="17775"/>
                  </a:lnTo>
                  <a:lnTo>
                    <a:pt x="354256" y="17391"/>
                  </a:lnTo>
                  <a:lnTo>
                    <a:pt x="355223" y="17007"/>
                  </a:lnTo>
                  <a:lnTo>
                    <a:pt x="356215" y="16628"/>
                  </a:lnTo>
                  <a:lnTo>
                    <a:pt x="357232" y="16255"/>
                  </a:lnTo>
                  <a:lnTo>
                    <a:pt x="358301" y="15886"/>
                  </a:lnTo>
                  <a:lnTo>
                    <a:pt x="359420" y="15518"/>
                  </a:lnTo>
                  <a:lnTo>
                    <a:pt x="360565" y="15155"/>
                  </a:lnTo>
                  <a:lnTo>
                    <a:pt x="361735" y="14797"/>
                  </a:lnTo>
                  <a:lnTo>
                    <a:pt x="362931" y="14450"/>
                  </a:lnTo>
                  <a:lnTo>
                    <a:pt x="364152" y="14108"/>
                  </a:lnTo>
                  <a:lnTo>
                    <a:pt x="365424" y="13771"/>
                  </a:lnTo>
                  <a:lnTo>
                    <a:pt x="366696" y="13439"/>
                  </a:lnTo>
                  <a:lnTo>
                    <a:pt x="368018" y="13108"/>
                  </a:lnTo>
                  <a:lnTo>
                    <a:pt x="369367" y="12787"/>
                  </a:lnTo>
                  <a:lnTo>
                    <a:pt x="370766" y="12471"/>
                  </a:lnTo>
                  <a:lnTo>
                    <a:pt x="372165" y="12166"/>
                  </a:lnTo>
                  <a:lnTo>
                    <a:pt x="373615" y="11861"/>
                  </a:lnTo>
                  <a:lnTo>
                    <a:pt x="375065" y="11561"/>
                  </a:lnTo>
                  <a:lnTo>
                    <a:pt x="376566" y="11271"/>
                  </a:lnTo>
                  <a:lnTo>
                    <a:pt x="378092" y="10982"/>
                  </a:lnTo>
                  <a:lnTo>
                    <a:pt x="379644" y="10703"/>
                  </a:lnTo>
                  <a:lnTo>
                    <a:pt x="381221" y="10430"/>
                  </a:lnTo>
                  <a:lnTo>
                    <a:pt x="382823" y="10161"/>
                  </a:lnTo>
                  <a:lnTo>
                    <a:pt x="384452" y="9898"/>
                  </a:lnTo>
                  <a:lnTo>
                    <a:pt x="386130" y="9640"/>
                  </a:lnTo>
                  <a:lnTo>
                    <a:pt x="387835" y="9393"/>
                  </a:lnTo>
                  <a:lnTo>
                    <a:pt x="389539" y="9146"/>
                  </a:lnTo>
                  <a:lnTo>
                    <a:pt x="391294" y="8914"/>
                  </a:lnTo>
                  <a:lnTo>
                    <a:pt x="393050" y="8682"/>
                  </a:lnTo>
                  <a:lnTo>
                    <a:pt x="394830" y="8461"/>
                  </a:lnTo>
                  <a:lnTo>
                    <a:pt x="396637" y="8251"/>
                  </a:lnTo>
                  <a:lnTo>
                    <a:pt x="398443" y="8046"/>
                  </a:lnTo>
                  <a:lnTo>
                    <a:pt x="400274" y="7846"/>
                  </a:lnTo>
                  <a:lnTo>
                    <a:pt x="402131" y="7656"/>
                  </a:lnTo>
                  <a:lnTo>
                    <a:pt x="404014" y="7472"/>
                  </a:lnTo>
                  <a:lnTo>
                    <a:pt x="405896" y="7299"/>
                  </a:lnTo>
                  <a:lnTo>
                    <a:pt x="407804" y="7130"/>
                  </a:lnTo>
                  <a:lnTo>
                    <a:pt x="409737" y="6972"/>
                  </a:lnTo>
                  <a:lnTo>
                    <a:pt x="411671" y="6820"/>
                  </a:lnTo>
                  <a:lnTo>
                    <a:pt x="413629" y="6678"/>
                  </a:lnTo>
                  <a:lnTo>
                    <a:pt x="415690" y="6541"/>
                  </a:lnTo>
                  <a:lnTo>
                    <a:pt x="417725" y="6409"/>
                  </a:lnTo>
                  <a:lnTo>
                    <a:pt x="419786" y="6288"/>
                  </a:lnTo>
                  <a:lnTo>
                    <a:pt x="421872" y="6172"/>
                  </a:lnTo>
                  <a:lnTo>
                    <a:pt x="423957" y="6067"/>
                  </a:lnTo>
                  <a:lnTo>
                    <a:pt x="426043" y="5972"/>
                  </a:lnTo>
                  <a:lnTo>
                    <a:pt x="428155" y="5888"/>
                  </a:lnTo>
                  <a:lnTo>
                    <a:pt x="430266" y="5809"/>
                  </a:lnTo>
                  <a:lnTo>
                    <a:pt x="432403" y="5741"/>
                  </a:lnTo>
                  <a:lnTo>
                    <a:pt x="434514" y="5683"/>
                  </a:lnTo>
                  <a:lnTo>
                    <a:pt x="436677" y="5636"/>
                  </a:lnTo>
                  <a:lnTo>
                    <a:pt x="438814" y="5594"/>
                  </a:lnTo>
                  <a:lnTo>
                    <a:pt x="440976" y="5562"/>
                  </a:lnTo>
                  <a:lnTo>
                    <a:pt x="443113" y="5541"/>
                  </a:lnTo>
                  <a:lnTo>
                    <a:pt x="445300" y="5525"/>
                  </a:lnTo>
                  <a:lnTo>
                    <a:pt x="447463" y="5520"/>
                  </a:lnTo>
                  <a:close/>
                  <a:moveTo>
                    <a:pt x="447463" y="0"/>
                  </a:moveTo>
                  <a:lnTo>
                    <a:pt x="444741" y="5"/>
                  </a:lnTo>
                  <a:lnTo>
                    <a:pt x="442019" y="21"/>
                  </a:lnTo>
                  <a:lnTo>
                    <a:pt x="439322" y="53"/>
                  </a:lnTo>
                  <a:lnTo>
                    <a:pt x="436600" y="89"/>
                  </a:lnTo>
                  <a:lnTo>
                    <a:pt x="433904" y="142"/>
                  </a:lnTo>
                  <a:lnTo>
                    <a:pt x="431233" y="205"/>
                  </a:lnTo>
                  <a:lnTo>
                    <a:pt x="428562" y="279"/>
                  </a:lnTo>
                  <a:lnTo>
                    <a:pt x="425891" y="363"/>
                  </a:lnTo>
                  <a:lnTo>
                    <a:pt x="423245" y="463"/>
                  </a:lnTo>
                  <a:lnTo>
                    <a:pt x="420600" y="568"/>
                  </a:lnTo>
                  <a:lnTo>
                    <a:pt x="417954" y="689"/>
                  </a:lnTo>
                  <a:lnTo>
                    <a:pt x="415334" y="821"/>
                  </a:lnTo>
                  <a:lnTo>
                    <a:pt x="412739" y="963"/>
                  </a:lnTo>
                  <a:lnTo>
                    <a:pt x="410144" y="1116"/>
                  </a:lnTo>
                  <a:lnTo>
                    <a:pt x="407550" y="1279"/>
                  </a:lnTo>
                  <a:lnTo>
                    <a:pt x="404980" y="1458"/>
                  </a:lnTo>
                  <a:lnTo>
                    <a:pt x="402538" y="1637"/>
                  </a:lnTo>
                  <a:lnTo>
                    <a:pt x="400096" y="1826"/>
                  </a:lnTo>
                  <a:lnTo>
                    <a:pt x="397680" y="2026"/>
                  </a:lnTo>
                  <a:lnTo>
                    <a:pt x="395263" y="2236"/>
                  </a:lnTo>
                  <a:lnTo>
                    <a:pt x="392897" y="2457"/>
                  </a:lnTo>
                  <a:lnTo>
                    <a:pt x="390531" y="2684"/>
                  </a:lnTo>
                  <a:lnTo>
                    <a:pt x="388191" y="2926"/>
                  </a:lnTo>
                  <a:lnTo>
                    <a:pt x="385902" y="3173"/>
                  </a:lnTo>
                  <a:lnTo>
                    <a:pt x="383612" y="3431"/>
                  </a:lnTo>
                  <a:lnTo>
                    <a:pt x="381348" y="3699"/>
                  </a:lnTo>
                  <a:lnTo>
                    <a:pt x="379109" y="3973"/>
                  </a:lnTo>
                  <a:lnTo>
                    <a:pt x="376896" y="4262"/>
                  </a:lnTo>
                  <a:lnTo>
                    <a:pt x="374709" y="4557"/>
                  </a:lnTo>
                  <a:lnTo>
                    <a:pt x="372572" y="4862"/>
                  </a:lnTo>
                  <a:lnTo>
                    <a:pt x="370435" y="5178"/>
                  </a:lnTo>
                  <a:lnTo>
                    <a:pt x="368324" y="5499"/>
                  </a:lnTo>
                  <a:lnTo>
                    <a:pt x="366289" y="5830"/>
                  </a:lnTo>
                  <a:lnTo>
                    <a:pt x="364253" y="6167"/>
                  </a:lnTo>
                  <a:lnTo>
                    <a:pt x="362269" y="6509"/>
                  </a:lnTo>
                  <a:lnTo>
                    <a:pt x="360336" y="6862"/>
                  </a:lnTo>
                  <a:lnTo>
                    <a:pt x="358428" y="7220"/>
                  </a:lnTo>
                  <a:lnTo>
                    <a:pt x="356546" y="7588"/>
                  </a:lnTo>
                  <a:lnTo>
                    <a:pt x="354714" y="7962"/>
                  </a:lnTo>
                  <a:lnTo>
                    <a:pt x="352908" y="8340"/>
                  </a:lnTo>
                  <a:lnTo>
                    <a:pt x="351127" y="8730"/>
                  </a:lnTo>
                  <a:lnTo>
                    <a:pt x="349397" y="9124"/>
                  </a:lnTo>
                  <a:lnTo>
                    <a:pt x="347718" y="9530"/>
                  </a:lnTo>
                  <a:lnTo>
                    <a:pt x="346065" y="9940"/>
                  </a:lnTo>
                  <a:lnTo>
                    <a:pt x="344437" y="10356"/>
                  </a:lnTo>
                  <a:lnTo>
                    <a:pt x="342860" y="10777"/>
                  </a:lnTo>
                  <a:lnTo>
                    <a:pt x="341333" y="11208"/>
                  </a:lnTo>
                  <a:lnTo>
                    <a:pt x="339833" y="11645"/>
                  </a:lnTo>
                  <a:lnTo>
                    <a:pt x="338815" y="11950"/>
                  </a:lnTo>
                  <a:lnTo>
                    <a:pt x="337823" y="12255"/>
                  </a:lnTo>
                  <a:lnTo>
                    <a:pt x="336882" y="12561"/>
                  </a:lnTo>
                  <a:lnTo>
                    <a:pt x="335940" y="12871"/>
                  </a:lnTo>
                  <a:lnTo>
                    <a:pt x="334999" y="13187"/>
                  </a:lnTo>
                  <a:lnTo>
                    <a:pt x="334109" y="13503"/>
                  </a:lnTo>
                  <a:lnTo>
                    <a:pt x="333219" y="13818"/>
                  </a:lnTo>
                  <a:lnTo>
                    <a:pt x="332379" y="14139"/>
                  </a:lnTo>
                  <a:lnTo>
                    <a:pt x="331540" y="14460"/>
                  </a:lnTo>
                  <a:lnTo>
                    <a:pt x="330726" y="14781"/>
                  </a:lnTo>
                  <a:lnTo>
                    <a:pt x="329937" y="15108"/>
                  </a:lnTo>
                  <a:lnTo>
                    <a:pt x="329148" y="15439"/>
                  </a:lnTo>
                  <a:lnTo>
                    <a:pt x="328411" y="15765"/>
                  </a:lnTo>
                  <a:lnTo>
                    <a:pt x="327673" y="16102"/>
                  </a:lnTo>
                  <a:lnTo>
                    <a:pt x="326961" y="16434"/>
                  </a:lnTo>
                  <a:lnTo>
                    <a:pt x="326274" y="16770"/>
                  </a:lnTo>
                  <a:lnTo>
                    <a:pt x="324264" y="16665"/>
                  </a:lnTo>
                  <a:lnTo>
                    <a:pt x="322255" y="16565"/>
                  </a:lnTo>
                  <a:lnTo>
                    <a:pt x="320220" y="16476"/>
                  </a:lnTo>
                  <a:lnTo>
                    <a:pt x="318210" y="16391"/>
                  </a:lnTo>
                  <a:lnTo>
                    <a:pt x="316175" y="16313"/>
                  </a:lnTo>
                  <a:lnTo>
                    <a:pt x="314140" y="16244"/>
                  </a:lnTo>
                  <a:lnTo>
                    <a:pt x="312105" y="16176"/>
                  </a:lnTo>
                  <a:lnTo>
                    <a:pt x="310070" y="16118"/>
                  </a:lnTo>
                  <a:lnTo>
                    <a:pt x="308035" y="16070"/>
                  </a:lnTo>
                  <a:lnTo>
                    <a:pt x="305999" y="16023"/>
                  </a:lnTo>
                  <a:lnTo>
                    <a:pt x="303939" y="15986"/>
                  </a:lnTo>
                  <a:lnTo>
                    <a:pt x="301904" y="15955"/>
                  </a:lnTo>
                  <a:lnTo>
                    <a:pt x="299843" y="15934"/>
                  </a:lnTo>
                  <a:lnTo>
                    <a:pt x="297808" y="15918"/>
                  </a:lnTo>
                  <a:lnTo>
                    <a:pt x="295748" y="15907"/>
                  </a:lnTo>
                  <a:lnTo>
                    <a:pt x="293687" y="15902"/>
                  </a:lnTo>
                  <a:lnTo>
                    <a:pt x="291347" y="15907"/>
                  </a:lnTo>
                  <a:lnTo>
                    <a:pt x="289007" y="15918"/>
                  </a:lnTo>
                  <a:lnTo>
                    <a:pt x="286692" y="15939"/>
                  </a:lnTo>
                  <a:lnTo>
                    <a:pt x="284351" y="15971"/>
                  </a:lnTo>
                  <a:lnTo>
                    <a:pt x="282036" y="16007"/>
                  </a:lnTo>
                  <a:lnTo>
                    <a:pt x="279722" y="16055"/>
                  </a:lnTo>
                  <a:lnTo>
                    <a:pt x="277407" y="16113"/>
                  </a:lnTo>
                  <a:lnTo>
                    <a:pt x="275117" y="16176"/>
                  </a:lnTo>
                  <a:lnTo>
                    <a:pt x="272828" y="16244"/>
                  </a:lnTo>
                  <a:lnTo>
                    <a:pt x="270538" y="16328"/>
                  </a:lnTo>
                  <a:lnTo>
                    <a:pt x="268249" y="16418"/>
                  </a:lnTo>
                  <a:lnTo>
                    <a:pt x="265985" y="16512"/>
                  </a:lnTo>
                  <a:lnTo>
                    <a:pt x="263746" y="16618"/>
                  </a:lnTo>
                  <a:lnTo>
                    <a:pt x="261482" y="16728"/>
                  </a:lnTo>
                  <a:lnTo>
                    <a:pt x="259244" y="16855"/>
                  </a:lnTo>
                  <a:lnTo>
                    <a:pt x="257030" y="16981"/>
                  </a:lnTo>
                  <a:lnTo>
                    <a:pt x="254817" y="17118"/>
                  </a:lnTo>
                  <a:lnTo>
                    <a:pt x="252630" y="17265"/>
                  </a:lnTo>
                  <a:lnTo>
                    <a:pt x="250442" y="17418"/>
                  </a:lnTo>
                  <a:lnTo>
                    <a:pt x="248254" y="17581"/>
                  </a:lnTo>
                  <a:lnTo>
                    <a:pt x="246092" y="17749"/>
                  </a:lnTo>
                  <a:lnTo>
                    <a:pt x="243955" y="17928"/>
                  </a:lnTo>
                  <a:lnTo>
                    <a:pt x="241818" y="18117"/>
                  </a:lnTo>
                  <a:lnTo>
                    <a:pt x="239707" y="18307"/>
                  </a:lnTo>
                  <a:lnTo>
                    <a:pt x="237595" y="18512"/>
                  </a:lnTo>
                  <a:lnTo>
                    <a:pt x="235510" y="18723"/>
                  </a:lnTo>
                  <a:lnTo>
                    <a:pt x="233449" y="18938"/>
                  </a:lnTo>
                  <a:lnTo>
                    <a:pt x="231414" y="19165"/>
                  </a:lnTo>
                  <a:lnTo>
                    <a:pt x="229379" y="19396"/>
                  </a:lnTo>
                  <a:lnTo>
                    <a:pt x="227344" y="19638"/>
                  </a:lnTo>
                  <a:lnTo>
                    <a:pt x="225360" y="19886"/>
                  </a:lnTo>
                  <a:lnTo>
                    <a:pt x="223375" y="20143"/>
                  </a:lnTo>
                  <a:lnTo>
                    <a:pt x="221875" y="20343"/>
                  </a:lnTo>
                  <a:lnTo>
                    <a:pt x="220399" y="20549"/>
                  </a:lnTo>
                  <a:lnTo>
                    <a:pt x="218924" y="20754"/>
                  </a:lnTo>
                  <a:lnTo>
                    <a:pt x="217474" y="20970"/>
                  </a:lnTo>
                  <a:lnTo>
                    <a:pt x="216049" y="21185"/>
                  </a:lnTo>
                  <a:lnTo>
                    <a:pt x="214625" y="21406"/>
                  </a:lnTo>
                  <a:lnTo>
                    <a:pt x="213225" y="21627"/>
                  </a:lnTo>
                  <a:lnTo>
                    <a:pt x="211826" y="21854"/>
                  </a:lnTo>
                  <a:lnTo>
                    <a:pt x="210453" y="22085"/>
                  </a:lnTo>
                  <a:lnTo>
                    <a:pt x="209104" y="22322"/>
                  </a:lnTo>
                  <a:lnTo>
                    <a:pt x="207756" y="22559"/>
                  </a:lnTo>
                  <a:lnTo>
                    <a:pt x="206433" y="22806"/>
                  </a:lnTo>
                  <a:lnTo>
                    <a:pt x="205111" y="23048"/>
                  </a:lnTo>
                  <a:lnTo>
                    <a:pt x="203813" y="23301"/>
                  </a:lnTo>
                  <a:lnTo>
                    <a:pt x="202541" y="23553"/>
                  </a:lnTo>
                  <a:lnTo>
                    <a:pt x="201295" y="23806"/>
                  </a:lnTo>
                  <a:lnTo>
                    <a:pt x="200048" y="24069"/>
                  </a:lnTo>
                  <a:lnTo>
                    <a:pt x="198827" y="24332"/>
                  </a:lnTo>
                  <a:lnTo>
                    <a:pt x="197606" y="24600"/>
                  </a:lnTo>
                  <a:lnTo>
                    <a:pt x="196411" y="24869"/>
                  </a:lnTo>
                  <a:lnTo>
                    <a:pt x="195240" y="25142"/>
                  </a:lnTo>
                  <a:lnTo>
                    <a:pt x="194096" y="25416"/>
                  </a:lnTo>
                  <a:lnTo>
                    <a:pt x="192951" y="25695"/>
                  </a:lnTo>
                  <a:lnTo>
                    <a:pt x="191832" y="25979"/>
                  </a:lnTo>
                  <a:lnTo>
                    <a:pt x="190738" y="26263"/>
                  </a:lnTo>
                  <a:lnTo>
                    <a:pt x="189644" y="26553"/>
                  </a:lnTo>
                  <a:lnTo>
                    <a:pt x="188576" y="26847"/>
                  </a:lnTo>
                  <a:lnTo>
                    <a:pt x="187533" y="27142"/>
                  </a:lnTo>
                  <a:lnTo>
                    <a:pt x="186515" y="27442"/>
                  </a:lnTo>
                  <a:lnTo>
                    <a:pt x="185498" y="27742"/>
                  </a:lnTo>
                  <a:lnTo>
                    <a:pt x="184505" y="28047"/>
                  </a:lnTo>
                  <a:lnTo>
                    <a:pt x="183539" y="28352"/>
                  </a:lnTo>
                  <a:lnTo>
                    <a:pt x="182063" y="28168"/>
                  </a:lnTo>
                  <a:lnTo>
                    <a:pt x="180588" y="27989"/>
                  </a:lnTo>
                  <a:lnTo>
                    <a:pt x="179112" y="27816"/>
                  </a:lnTo>
                  <a:lnTo>
                    <a:pt x="177612" y="27642"/>
                  </a:lnTo>
                  <a:lnTo>
                    <a:pt x="176085" y="27473"/>
                  </a:lnTo>
                  <a:lnTo>
                    <a:pt x="174559" y="27310"/>
                  </a:lnTo>
                  <a:lnTo>
                    <a:pt x="173033" y="27152"/>
                  </a:lnTo>
                  <a:lnTo>
                    <a:pt x="171506" y="27000"/>
                  </a:lnTo>
                  <a:lnTo>
                    <a:pt x="169955" y="26847"/>
                  </a:lnTo>
                  <a:lnTo>
                    <a:pt x="168403" y="26705"/>
                  </a:lnTo>
                  <a:lnTo>
                    <a:pt x="166826" y="26563"/>
                  </a:lnTo>
                  <a:lnTo>
                    <a:pt x="165249" y="26421"/>
                  </a:lnTo>
                  <a:lnTo>
                    <a:pt x="163671" y="26289"/>
                  </a:lnTo>
                  <a:lnTo>
                    <a:pt x="162069" y="26158"/>
                  </a:lnTo>
                  <a:lnTo>
                    <a:pt x="160466" y="26037"/>
                  </a:lnTo>
                  <a:lnTo>
                    <a:pt x="158838" y="25916"/>
                  </a:lnTo>
                  <a:lnTo>
                    <a:pt x="156218" y="25726"/>
                  </a:lnTo>
                  <a:lnTo>
                    <a:pt x="153572" y="25553"/>
                  </a:lnTo>
                  <a:lnTo>
                    <a:pt x="150901" y="25390"/>
                  </a:lnTo>
                  <a:lnTo>
                    <a:pt x="148230" y="25242"/>
                  </a:lnTo>
                  <a:lnTo>
                    <a:pt x="145559" y="25100"/>
                  </a:lnTo>
                  <a:lnTo>
                    <a:pt x="142837" y="24974"/>
                  </a:lnTo>
                  <a:lnTo>
                    <a:pt x="140141" y="24858"/>
                  </a:lnTo>
                  <a:lnTo>
                    <a:pt x="137419" y="24758"/>
                  </a:lnTo>
                  <a:lnTo>
                    <a:pt x="134672" y="24669"/>
                  </a:lnTo>
                  <a:lnTo>
                    <a:pt x="131924" y="24590"/>
                  </a:lnTo>
                  <a:lnTo>
                    <a:pt x="129177" y="24521"/>
                  </a:lnTo>
                  <a:lnTo>
                    <a:pt x="126404" y="24469"/>
                  </a:lnTo>
                  <a:lnTo>
                    <a:pt x="123631" y="24427"/>
                  </a:lnTo>
                  <a:lnTo>
                    <a:pt x="120858" y="24395"/>
                  </a:lnTo>
                  <a:lnTo>
                    <a:pt x="118060" y="24374"/>
                  </a:lnTo>
                  <a:lnTo>
                    <a:pt x="115262" y="24369"/>
                  </a:lnTo>
                  <a:lnTo>
                    <a:pt x="113049" y="24374"/>
                  </a:lnTo>
                  <a:lnTo>
                    <a:pt x="110810" y="24385"/>
                  </a:lnTo>
                  <a:lnTo>
                    <a:pt x="108597" y="24406"/>
                  </a:lnTo>
                  <a:lnTo>
                    <a:pt x="106384" y="24432"/>
                  </a:lnTo>
                  <a:lnTo>
                    <a:pt x="104171" y="24464"/>
                  </a:lnTo>
                  <a:lnTo>
                    <a:pt x="101958" y="24511"/>
                  </a:lnTo>
                  <a:lnTo>
                    <a:pt x="99770" y="24558"/>
                  </a:lnTo>
                  <a:lnTo>
                    <a:pt x="97557" y="24616"/>
                  </a:lnTo>
                  <a:lnTo>
                    <a:pt x="95369" y="24679"/>
                  </a:lnTo>
                  <a:lnTo>
                    <a:pt x="93181" y="24753"/>
                  </a:lnTo>
                  <a:lnTo>
                    <a:pt x="91019" y="24837"/>
                  </a:lnTo>
                  <a:lnTo>
                    <a:pt x="88857" y="24921"/>
                  </a:lnTo>
                  <a:lnTo>
                    <a:pt x="86695" y="25016"/>
                  </a:lnTo>
                  <a:lnTo>
                    <a:pt x="84532" y="25121"/>
                  </a:lnTo>
                  <a:lnTo>
                    <a:pt x="82396" y="25232"/>
                  </a:lnTo>
                  <a:lnTo>
                    <a:pt x="80259" y="25353"/>
                  </a:lnTo>
                  <a:lnTo>
                    <a:pt x="78198" y="25474"/>
                  </a:lnTo>
                  <a:lnTo>
                    <a:pt x="76163" y="25600"/>
                  </a:lnTo>
                  <a:lnTo>
                    <a:pt x="74128" y="25737"/>
                  </a:lnTo>
                  <a:lnTo>
                    <a:pt x="72093" y="25879"/>
                  </a:lnTo>
                  <a:lnTo>
                    <a:pt x="70083" y="26032"/>
                  </a:lnTo>
                  <a:lnTo>
                    <a:pt x="68074" y="26184"/>
                  </a:lnTo>
                  <a:lnTo>
                    <a:pt x="66090" y="26347"/>
                  </a:lnTo>
                  <a:lnTo>
                    <a:pt x="64105" y="26521"/>
                  </a:lnTo>
                  <a:lnTo>
                    <a:pt x="62147" y="26695"/>
                  </a:lnTo>
                  <a:lnTo>
                    <a:pt x="60213" y="26879"/>
                  </a:lnTo>
                  <a:lnTo>
                    <a:pt x="58280" y="27068"/>
                  </a:lnTo>
                  <a:lnTo>
                    <a:pt x="56347" y="27263"/>
                  </a:lnTo>
                  <a:lnTo>
                    <a:pt x="54439" y="27468"/>
                  </a:lnTo>
                  <a:lnTo>
                    <a:pt x="52556" y="27679"/>
                  </a:lnTo>
                  <a:lnTo>
                    <a:pt x="50674" y="27894"/>
                  </a:lnTo>
                  <a:lnTo>
                    <a:pt x="48817" y="28115"/>
                  </a:lnTo>
                  <a:lnTo>
                    <a:pt x="47011" y="28342"/>
                  </a:lnTo>
                  <a:lnTo>
                    <a:pt x="45230" y="28573"/>
                  </a:lnTo>
                  <a:lnTo>
                    <a:pt x="43449" y="28810"/>
                  </a:lnTo>
                  <a:lnTo>
                    <a:pt x="41694" y="29052"/>
                  </a:lnTo>
                  <a:lnTo>
                    <a:pt x="39964" y="29305"/>
                  </a:lnTo>
                  <a:lnTo>
                    <a:pt x="38234" y="29557"/>
                  </a:lnTo>
                  <a:lnTo>
                    <a:pt x="36555" y="29815"/>
                  </a:lnTo>
                  <a:lnTo>
                    <a:pt x="34877" y="30083"/>
                  </a:lnTo>
                  <a:lnTo>
                    <a:pt x="33223" y="30352"/>
                  </a:lnTo>
                  <a:lnTo>
                    <a:pt x="31595" y="30631"/>
                  </a:lnTo>
                  <a:lnTo>
                    <a:pt x="29992" y="30910"/>
                  </a:lnTo>
                  <a:lnTo>
                    <a:pt x="28390" y="31199"/>
                  </a:lnTo>
                  <a:lnTo>
                    <a:pt x="26838" y="31488"/>
                  </a:lnTo>
                  <a:lnTo>
                    <a:pt x="25286" y="31788"/>
                  </a:lnTo>
                  <a:lnTo>
                    <a:pt x="23785" y="32088"/>
                  </a:lnTo>
                  <a:lnTo>
                    <a:pt x="22285" y="32399"/>
                  </a:lnTo>
                  <a:lnTo>
                    <a:pt x="20809" y="32709"/>
                  </a:lnTo>
                  <a:lnTo>
                    <a:pt x="19359" y="33025"/>
                  </a:lnTo>
                  <a:lnTo>
                    <a:pt x="17935" y="33346"/>
                  </a:lnTo>
                  <a:lnTo>
                    <a:pt x="16535" y="33672"/>
                  </a:lnTo>
                  <a:lnTo>
                    <a:pt x="15162" y="34004"/>
                  </a:lnTo>
                  <a:lnTo>
                    <a:pt x="13814" y="34341"/>
                  </a:lnTo>
                  <a:lnTo>
                    <a:pt x="12491" y="34677"/>
                  </a:lnTo>
                  <a:lnTo>
                    <a:pt x="11193" y="35025"/>
                  </a:lnTo>
                  <a:lnTo>
                    <a:pt x="9921" y="35372"/>
                  </a:lnTo>
                  <a:lnTo>
                    <a:pt x="8700" y="35724"/>
                  </a:lnTo>
                  <a:lnTo>
                    <a:pt x="7479" y="36082"/>
                  </a:lnTo>
                  <a:lnTo>
                    <a:pt x="6284" y="36445"/>
                  </a:lnTo>
                  <a:lnTo>
                    <a:pt x="5114" y="36808"/>
                  </a:lnTo>
                  <a:lnTo>
                    <a:pt x="3994" y="37182"/>
                  </a:lnTo>
                  <a:lnTo>
                    <a:pt x="2875" y="37556"/>
                  </a:lnTo>
                  <a:lnTo>
                    <a:pt x="1807" y="37929"/>
                  </a:lnTo>
                  <a:lnTo>
                    <a:pt x="1374" y="38092"/>
                  </a:lnTo>
                  <a:lnTo>
                    <a:pt x="1018" y="38261"/>
                  </a:lnTo>
                  <a:lnTo>
                    <a:pt x="713" y="38429"/>
                  </a:lnTo>
                  <a:lnTo>
                    <a:pt x="458" y="38603"/>
                  </a:lnTo>
                  <a:lnTo>
                    <a:pt x="255" y="38776"/>
                  </a:lnTo>
                  <a:lnTo>
                    <a:pt x="128" y="38955"/>
                  </a:lnTo>
                  <a:lnTo>
                    <a:pt x="26" y="39134"/>
                  </a:lnTo>
                  <a:lnTo>
                    <a:pt x="0" y="39313"/>
                  </a:lnTo>
                  <a:lnTo>
                    <a:pt x="26" y="39492"/>
                  </a:lnTo>
                  <a:lnTo>
                    <a:pt x="128" y="39671"/>
                  </a:lnTo>
                  <a:lnTo>
                    <a:pt x="255" y="39845"/>
                  </a:lnTo>
                  <a:lnTo>
                    <a:pt x="458" y="40024"/>
                  </a:lnTo>
                  <a:lnTo>
                    <a:pt x="713" y="40192"/>
                  </a:lnTo>
                  <a:lnTo>
                    <a:pt x="1018" y="40366"/>
                  </a:lnTo>
                  <a:lnTo>
                    <a:pt x="1374" y="40529"/>
                  </a:lnTo>
                  <a:lnTo>
                    <a:pt x="1781" y="40692"/>
                  </a:lnTo>
                  <a:lnTo>
                    <a:pt x="2264" y="40850"/>
                  </a:lnTo>
                  <a:lnTo>
                    <a:pt x="2773" y="40997"/>
                  </a:lnTo>
                  <a:lnTo>
                    <a:pt x="3333" y="41139"/>
                  </a:lnTo>
                  <a:lnTo>
                    <a:pt x="3943" y="41271"/>
                  </a:lnTo>
                  <a:lnTo>
                    <a:pt x="4579" y="41392"/>
                  </a:lnTo>
                  <a:lnTo>
                    <a:pt x="5241" y="41508"/>
                  </a:lnTo>
                  <a:lnTo>
                    <a:pt x="5953" y="41613"/>
                  </a:lnTo>
                  <a:lnTo>
                    <a:pt x="6665" y="41707"/>
                  </a:lnTo>
                  <a:lnTo>
                    <a:pt x="7428" y="41792"/>
                  </a:lnTo>
                  <a:lnTo>
                    <a:pt x="8217" y="41865"/>
                  </a:lnTo>
                  <a:lnTo>
                    <a:pt x="9031" y="41928"/>
                  </a:lnTo>
                  <a:lnTo>
                    <a:pt x="9871" y="41981"/>
                  </a:lnTo>
                  <a:lnTo>
                    <a:pt x="10710" y="42023"/>
                  </a:lnTo>
                  <a:lnTo>
                    <a:pt x="11575" y="42050"/>
                  </a:lnTo>
                  <a:lnTo>
                    <a:pt x="12465" y="42071"/>
                  </a:lnTo>
                  <a:lnTo>
                    <a:pt x="13356" y="42076"/>
                  </a:lnTo>
                  <a:lnTo>
                    <a:pt x="769437" y="42076"/>
                  </a:lnTo>
                  <a:lnTo>
                    <a:pt x="770124" y="42071"/>
                  </a:lnTo>
                  <a:lnTo>
                    <a:pt x="770811" y="42060"/>
                  </a:lnTo>
                  <a:lnTo>
                    <a:pt x="771472" y="42044"/>
                  </a:lnTo>
                  <a:lnTo>
                    <a:pt x="772133" y="42018"/>
                  </a:lnTo>
                  <a:lnTo>
                    <a:pt x="772769" y="41986"/>
                  </a:lnTo>
                  <a:lnTo>
                    <a:pt x="773405" y="41950"/>
                  </a:lnTo>
                  <a:lnTo>
                    <a:pt x="774016" y="41907"/>
                  </a:lnTo>
                  <a:lnTo>
                    <a:pt x="774626" y="41860"/>
                  </a:lnTo>
                  <a:lnTo>
                    <a:pt x="775237" y="41802"/>
                  </a:lnTo>
                  <a:lnTo>
                    <a:pt x="775797" y="41744"/>
                  </a:lnTo>
                  <a:lnTo>
                    <a:pt x="776356" y="41676"/>
                  </a:lnTo>
                  <a:lnTo>
                    <a:pt x="776890" y="41602"/>
                  </a:lnTo>
                  <a:lnTo>
                    <a:pt x="777425" y="41529"/>
                  </a:lnTo>
                  <a:lnTo>
                    <a:pt x="777933" y="41444"/>
                  </a:lnTo>
                  <a:lnTo>
                    <a:pt x="778417" y="41360"/>
                  </a:lnTo>
                  <a:lnTo>
                    <a:pt x="778875" y="41265"/>
                  </a:lnTo>
                  <a:lnTo>
                    <a:pt x="779307" y="41171"/>
                  </a:lnTo>
                  <a:lnTo>
                    <a:pt x="779739" y="41071"/>
                  </a:lnTo>
                  <a:lnTo>
                    <a:pt x="780121" y="40966"/>
                  </a:lnTo>
                  <a:lnTo>
                    <a:pt x="780503" y="40860"/>
                  </a:lnTo>
                  <a:lnTo>
                    <a:pt x="780859" y="40745"/>
                  </a:lnTo>
                  <a:lnTo>
                    <a:pt x="781164" y="40629"/>
                  </a:lnTo>
                  <a:lnTo>
                    <a:pt x="781469" y="40513"/>
                  </a:lnTo>
                  <a:lnTo>
                    <a:pt x="781724" y="40387"/>
                  </a:lnTo>
                  <a:lnTo>
                    <a:pt x="781978" y="40266"/>
                  </a:lnTo>
                  <a:lnTo>
                    <a:pt x="782182" y="40134"/>
                  </a:lnTo>
                  <a:lnTo>
                    <a:pt x="782360" y="40003"/>
                  </a:lnTo>
                  <a:lnTo>
                    <a:pt x="782512" y="39871"/>
                  </a:lnTo>
                  <a:lnTo>
                    <a:pt x="782639" y="39734"/>
                  </a:lnTo>
                  <a:lnTo>
                    <a:pt x="782716" y="39597"/>
                  </a:lnTo>
                  <a:lnTo>
                    <a:pt x="782767" y="39455"/>
                  </a:lnTo>
                  <a:lnTo>
                    <a:pt x="782792" y="39313"/>
                  </a:lnTo>
                  <a:lnTo>
                    <a:pt x="782767" y="38961"/>
                  </a:lnTo>
                  <a:lnTo>
                    <a:pt x="782716" y="38603"/>
                  </a:lnTo>
                  <a:lnTo>
                    <a:pt x="782665" y="38250"/>
                  </a:lnTo>
                  <a:lnTo>
                    <a:pt x="782563" y="37892"/>
                  </a:lnTo>
                  <a:lnTo>
                    <a:pt x="782436" y="37540"/>
                  </a:lnTo>
                  <a:lnTo>
                    <a:pt x="782283" y="37187"/>
                  </a:lnTo>
                  <a:lnTo>
                    <a:pt x="782080" y="36829"/>
                  </a:lnTo>
                  <a:lnTo>
                    <a:pt x="781876" y="36477"/>
                  </a:lnTo>
                  <a:lnTo>
                    <a:pt x="781622" y="36124"/>
                  </a:lnTo>
                  <a:lnTo>
                    <a:pt x="781368" y="35772"/>
                  </a:lnTo>
                  <a:lnTo>
                    <a:pt x="781062" y="35425"/>
                  </a:lnTo>
                  <a:lnTo>
                    <a:pt x="780732" y="35072"/>
                  </a:lnTo>
                  <a:lnTo>
                    <a:pt x="780401" y="34725"/>
                  </a:lnTo>
                  <a:lnTo>
                    <a:pt x="780019" y="34377"/>
                  </a:lnTo>
                  <a:lnTo>
                    <a:pt x="779612" y="34030"/>
                  </a:lnTo>
                  <a:lnTo>
                    <a:pt x="779154" y="33683"/>
                  </a:lnTo>
                  <a:lnTo>
                    <a:pt x="778722" y="33351"/>
                  </a:lnTo>
                  <a:lnTo>
                    <a:pt x="778239" y="33014"/>
                  </a:lnTo>
                  <a:lnTo>
                    <a:pt x="777730" y="32683"/>
                  </a:lnTo>
                  <a:lnTo>
                    <a:pt x="777196" y="32351"/>
                  </a:lnTo>
                  <a:lnTo>
                    <a:pt x="776661" y="32025"/>
                  </a:lnTo>
                  <a:lnTo>
                    <a:pt x="776076" y="31694"/>
                  </a:lnTo>
                  <a:lnTo>
                    <a:pt x="775466" y="31367"/>
                  </a:lnTo>
                  <a:lnTo>
                    <a:pt x="774830" y="31041"/>
                  </a:lnTo>
                  <a:lnTo>
                    <a:pt x="774168" y="30715"/>
                  </a:lnTo>
                  <a:lnTo>
                    <a:pt x="773507" y="30394"/>
                  </a:lnTo>
                  <a:lnTo>
                    <a:pt x="772795" y="30068"/>
                  </a:lnTo>
                  <a:lnTo>
                    <a:pt x="772057" y="29747"/>
                  </a:lnTo>
                  <a:lnTo>
                    <a:pt x="771294" y="29431"/>
                  </a:lnTo>
                  <a:lnTo>
                    <a:pt x="770505" y="29115"/>
                  </a:lnTo>
                  <a:lnTo>
                    <a:pt x="769717" y="28800"/>
                  </a:lnTo>
                  <a:lnTo>
                    <a:pt x="768877" y="28484"/>
                  </a:lnTo>
                  <a:lnTo>
                    <a:pt x="768038" y="28179"/>
                  </a:lnTo>
                  <a:lnTo>
                    <a:pt x="767198" y="27879"/>
                  </a:lnTo>
                  <a:lnTo>
                    <a:pt x="766308" y="27579"/>
                  </a:lnTo>
                  <a:lnTo>
                    <a:pt x="765418" y="27279"/>
                  </a:lnTo>
                  <a:lnTo>
                    <a:pt x="764476" y="26984"/>
                  </a:lnTo>
                  <a:lnTo>
                    <a:pt x="763535" y="26689"/>
                  </a:lnTo>
                  <a:lnTo>
                    <a:pt x="762569" y="26395"/>
                  </a:lnTo>
                  <a:lnTo>
                    <a:pt x="761576" y="26105"/>
                  </a:lnTo>
                  <a:lnTo>
                    <a:pt x="760559" y="25816"/>
                  </a:lnTo>
                  <a:lnTo>
                    <a:pt x="759516" y="25532"/>
                  </a:lnTo>
                  <a:lnTo>
                    <a:pt x="758473" y="25242"/>
                  </a:lnTo>
                  <a:lnTo>
                    <a:pt x="757379" y="24963"/>
                  </a:lnTo>
                  <a:lnTo>
                    <a:pt x="756285" y="24679"/>
                  </a:lnTo>
                  <a:lnTo>
                    <a:pt x="755166" y="24400"/>
                  </a:lnTo>
                  <a:lnTo>
                    <a:pt x="754021" y="24127"/>
                  </a:lnTo>
                  <a:lnTo>
                    <a:pt x="752851" y="23853"/>
                  </a:lnTo>
                  <a:lnTo>
                    <a:pt x="751681" y="23585"/>
                  </a:lnTo>
                  <a:lnTo>
                    <a:pt x="750511" y="23322"/>
                  </a:lnTo>
                  <a:lnTo>
                    <a:pt x="749315" y="23059"/>
                  </a:lnTo>
                  <a:lnTo>
                    <a:pt x="748094" y="22801"/>
                  </a:lnTo>
                  <a:lnTo>
                    <a:pt x="746848" y="22543"/>
                  </a:lnTo>
                  <a:lnTo>
                    <a:pt x="745576" y="22290"/>
                  </a:lnTo>
                  <a:lnTo>
                    <a:pt x="744304" y="22038"/>
                  </a:lnTo>
                  <a:lnTo>
                    <a:pt x="743006" y="21785"/>
                  </a:lnTo>
                  <a:lnTo>
                    <a:pt x="741684" y="21538"/>
                  </a:lnTo>
                  <a:lnTo>
                    <a:pt x="740361" y="21296"/>
                  </a:lnTo>
                  <a:lnTo>
                    <a:pt x="739013" y="21054"/>
                  </a:lnTo>
                  <a:lnTo>
                    <a:pt x="737639" y="20812"/>
                  </a:lnTo>
                  <a:lnTo>
                    <a:pt x="736240" y="20575"/>
                  </a:lnTo>
                  <a:lnTo>
                    <a:pt x="734841" y="20343"/>
                  </a:lnTo>
                  <a:lnTo>
                    <a:pt x="733416" y="20112"/>
                  </a:lnTo>
                  <a:lnTo>
                    <a:pt x="731966" y="19880"/>
                  </a:lnTo>
                  <a:lnTo>
                    <a:pt x="730516" y="19659"/>
                  </a:lnTo>
                  <a:lnTo>
                    <a:pt x="729066" y="19438"/>
                  </a:lnTo>
                  <a:lnTo>
                    <a:pt x="727591" y="19217"/>
                  </a:lnTo>
                  <a:lnTo>
                    <a:pt x="726090" y="19001"/>
                  </a:lnTo>
                  <a:lnTo>
                    <a:pt x="724589" y="18791"/>
                  </a:lnTo>
                  <a:lnTo>
                    <a:pt x="723063" y="18581"/>
                  </a:lnTo>
                  <a:lnTo>
                    <a:pt x="721511" y="18375"/>
                  </a:lnTo>
                  <a:lnTo>
                    <a:pt x="719959" y="18170"/>
                  </a:lnTo>
                  <a:lnTo>
                    <a:pt x="718382" y="17970"/>
                  </a:lnTo>
                  <a:lnTo>
                    <a:pt x="716805" y="17770"/>
                  </a:lnTo>
                  <a:lnTo>
                    <a:pt x="715202" y="17575"/>
                  </a:lnTo>
                  <a:lnTo>
                    <a:pt x="713574" y="17386"/>
                  </a:lnTo>
                  <a:lnTo>
                    <a:pt x="711946" y="17197"/>
                  </a:lnTo>
                  <a:lnTo>
                    <a:pt x="710318" y="17012"/>
                  </a:lnTo>
                  <a:lnTo>
                    <a:pt x="708664" y="16828"/>
                  </a:lnTo>
                  <a:lnTo>
                    <a:pt x="706986" y="16649"/>
                  </a:lnTo>
                  <a:lnTo>
                    <a:pt x="705307" y="16476"/>
                  </a:lnTo>
                  <a:lnTo>
                    <a:pt x="703602" y="16302"/>
                  </a:lnTo>
                  <a:lnTo>
                    <a:pt x="701898" y="16128"/>
                  </a:lnTo>
                  <a:lnTo>
                    <a:pt x="700168" y="15965"/>
                  </a:lnTo>
                  <a:lnTo>
                    <a:pt x="698413" y="15802"/>
                  </a:lnTo>
                  <a:lnTo>
                    <a:pt x="696683" y="15639"/>
                  </a:lnTo>
                  <a:lnTo>
                    <a:pt x="694902" y="15481"/>
                  </a:lnTo>
                  <a:lnTo>
                    <a:pt x="693147" y="15329"/>
                  </a:lnTo>
                  <a:lnTo>
                    <a:pt x="691341" y="15181"/>
                  </a:lnTo>
                  <a:lnTo>
                    <a:pt x="689560" y="15034"/>
                  </a:lnTo>
                  <a:lnTo>
                    <a:pt x="687754" y="14892"/>
                  </a:lnTo>
                  <a:lnTo>
                    <a:pt x="685923" y="14750"/>
                  </a:lnTo>
                  <a:lnTo>
                    <a:pt x="684116" y="14618"/>
                  </a:lnTo>
                  <a:lnTo>
                    <a:pt x="682285" y="14487"/>
                  </a:lnTo>
                  <a:lnTo>
                    <a:pt x="680428" y="14355"/>
                  </a:lnTo>
                  <a:lnTo>
                    <a:pt x="678571" y="14229"/>
                  </a:lnTo>
                  <a:lnTo>
                    <a:pt x="676663" y="14108"/>
                  </a:lnTo>
                  <a:lnTo>
                    <a:pt x="674730" y="13981"/>
                  </a:lnTo>
                  <a:lnTo>
                    <a:pt x="672771" y="13866"/>
                  </a:lnTo>
                  <a:lnTo>
                    <a:pt x="670838" y="13755"/>
                  </a:lnTo>
                  <a:lnTo>
                    <a:pt x="668879" y="13645"/>
                  </a:lnTo>
                  <a:lnTo>
                    <a:pt x="666920" y="13539"/>
                  </a:lnTo>
                  <a:lnTo>
                    <a:pt x="664961" y="13434"/>
                  </a:lnTo>
                  <a:lnTo>
                    <a:pt x="663002" y="13339"/>
                  </a:lnTo>
                  <a:lnTo>
                    <a:pt x="661018" y="13245"/>
                  </a:lnTo>
                  <a:lnTo>
                    <a:pt x="659034" y="13155"/>
                  </a:lnTo>
                  <a:lnTo>
                    <a:pt x="657024" y="13066"/>
                  </a:lnTo>
                  <a:lnTo>
                    <a:pt x="655040" y="12987"/>
                  </a:lnTo>
                  <a:lnTo>
                    <a:pt x="653031" y="12908"/>
                  </a:lnTo>
                  <a:lnTo>
                    <a:pt x="651021" y="12834"/>
                  </a:lnTo>
                  <a:lnTo>
                    <a:pt x="649011" y="12766"/>
                  </a:lnTo>
                  <a:lnTo>
                    <a:pt x="647002" y="12697"/>
                  </a:lnTo>
                  <a:lnTo>
                    <a:pt x="644967" y="12634"/>
                  </a:lnTo>
                  <a:lnTo>
                    <a:pt x="642932" y="12576"/>
                  </a:lnTo>
                  <a:lnTo>
                    <a:pt x="640896" y="12524"/>
                  </a:lnTo>
                  <a:lnTo>
                    <a:pt x="638861" y="12471"/>
                  </a:lnTo>
                  <a:lnTo>
                    <a:pt x="636801" y="12429"/>
                  </a:lnTo>
                  <a:lnTo>
                    <a:pt x="634766" y="12387"/>
                  </a:lnTo>
                  <a:lnTo>
                    <a:pt x="632705" y="12345"/>
                  </a:lnTo>
                  <a:lnTo>
                    <a:pt x="630645" y="12313"/>
                  </a:lnTo>
                  <a:lnTo>
                    <a:pt x="628584" y="12282"/>
                  </a:lnTo>
                  <a:lnTo>
                    <a:pt x="626498" y="12255"/>
                  </a:lnTo>
                  <a:lnTo>
                    <a:pt x="624438" y="12234"/>
                  </a:lnTo>
                  <a:lnTo>
                    <a:pt x="622352" y="12213"/>
                  </a:lnTo>
                  <a:lnTo>
                    <a:pt x="620266" y="12203"/>
                  </a:lnTo>
                  <a:lnTo>
                    <a:pt x="618180" y="12192"/>
                  </a:lnTo>
                  <a:lnTo>
                    <a:pt x="616094" y="12187"/>
                  </a:lnTo>
                  <a:lnTo>
                    <a:pt x="614008" y="12182"/>
                  </a:lnTo>
                  <a:lnTo>
                    <a:pt x="610599" y="12187"/>
                  </a:lnTo>
                  <a:lnTo>
                    <a:pt x="607191" y="12203"/>
                  </a:lnTo>
                  <a:lnTo>
                    <a:pt x="603807" y="12234"/>
                  </a:lnTo>
                  <a:lnTo>
                    <a:pt x="600424" y="12271"/>
                  </a:lnTo>
                  <a:lnTo>
                    <a:pt x="597066" y="12319"/>
                  </a:lnTo>
                  <a:lnTo>
                    <a:pt x="593708" y="12376"/>
                  </a:lnTo>
                  <a:lnTo>
                    <a:pt x="590350" y="12445"/>
                  </a:lnTo>
                  <a:lnTo>
                    <a:pt x="587018" y="12529"/>
                  </a:lnTo>
                  <a:lnTo>
                    <a:pt x="583711" y="12619"/>
                  </a:lnTo>
                  <a:lnTo>
                    <a:pt x="580404" y="12719"/>
                  </a:lnTo>
                  <a:lnTo>
                    <a:pt x="577122" y="12834"/>
                  </a:lnTo>
                  <a:lnTo>
                    <a:pt x="573841" y="12955"/>
                  </a:lnTo>
                  <a:lnTo>
                    <a:pt x="570585" y="13087"/>
                  </a:lnTo>
                  <a:lnTo>
                    <a:pt x="567329" y="13234"/>
                  </a:lnTo>
                  <a:lnTo>
                    <a:pt x="564098" y="13387"/>
                  </a:lnTo>
                  <a:lnTo>
                    <a:pt x="560893" y="13550"/>
                  </a:lnTo>
                  <a:lnTo>
                    <a:pt x="560079" y="13271"/>
                  </a:lnTo>
                  <a:lnTo>
                    <a:pt x="559265" y="12992"/>
                  </a:lnTo>
                  <a:lnTo>
                    <a:pt x="558450" y="12713"/>
                  </a:lnTo>
                  <a:lnTo>
                    <a:pt x="557586" y="12440"/>
                  </a:lnTo>
                  <a:lnTo>
                    <a:pt x="556746" y="12166"/>
                  </a:lnTo>
                  <a:lnTo>
                    <a:pt x="555856" y="11898"/>
                  </a:lnTo>
                  <a:lnTo>
                    <a:pt x="554965" y="11629"/>
                  </a:lnTo>
                  <a:lnTo>
                    <a:pt x="554050" y="11361"/>
                  </a:lnTo>
                  <a:lnTo>
                    <a:pt x="553134" y="11098"/>
                  </a:lnTo>
                  <a:lnTo>
                    <a:pt x="552193" y="10835"/>
                  </a:lnTo>
                  <a:lnTo>
                    <a:pt x="551226" y="10577"/>
                  </a:lnTo>
                  <a:lnTo>
                    <a:pt x="550259" y="10319"/>
                  </a:lnTo>
                  <a:lnTo>
                    <a:pt x="549267" y="10061"/>
                  </a:lnTo>
                  <a:lnTo>
                    <a:pt x="548275" y="9809"/>
                  </a:lnTo>
                  <a:lnTo>
                    <a:pt x="547258" y="9561"/>
                  </a:lnTo>
                  <a:lnTo>
                    <a:pt x="546215" y="9314"/>
                  </a:lnTo>
                  <a:lnTo>
                    <a:pt x="544714" y="8956"/>
                  </a:lnTo>
                  <a:lnTo>
                    <a:pt x="543162" y="8609"/>
                  </a:lnTo>
                  <a:lnTo>
                    <a:pt x="541585" y="8267"/>
                  </a:lnTo>
                  <a:lnTo>
                    <a:pt x="539982" y="7930"/>
                  </a:lnTo>
                  <a:lnTo>
                    <a:pt x="538354" y="7598"/>
                  </a:lnTo>
                  <a:lnTo>
                    <a:pt x="536701" y="7272"/>
                  </a:lnTo>
                  <a:lnTo>
                    <a:pt x="535022" y="6951"/>
                  </a:lnTo>
                  <a:lnTo>
                    <a:pt x="533292" y="6641"/>
                  </a:lnTo>
                  <a:lnTo>
                    <a:pt x="531562" y="6336"/>
                  </a:lnTo>
                  <a:lnTo>
                    <a:pt x="529807" y="6030"/>
                  </a:lnTo>
                  <a:lnTo>
                    <a:pt x="528026" y="5741"/>
                  </a:lnTo>
                  <a:lnTo>
                    <a:pt x="526220" y="5452"/>
                  </a:lnTo>
                  <a:lnTo>
                    <a:pt x="524388" y="5167"/>
                  </a:lnTo>
                  <a:lnTo>
                    <a:pt x="522531" y="4894"/>
                  </a:lnTo>
                  <a:lnTo>
                    <a:pt x="520649" y="4625"/>
                  </a:lnTo>
                  <a:lnTo>
                    <a:pt x="518741" y="4368"/>
                  </a:lnTo>
                  <a:lnTo>
                    <a:pt x="516731" y="4104"/>
                  </a:lnTo>
                  <a:lnTo>
                    <a:pt x="514722" y="3847"/>
                  </a:lnTo>
                  <a:lnTo>
                    <a:pt x="512687" y="3599"/>
                  </a:lnTo>
                  <a:lnTo>
                    <a:pt x="510626" y="3357"/>
                  </a:lnTo>
                  <a:lnTo>
                    <a:pt x="508540" y="3126"/>
                  </a:lnTo>
                  <a:lnTo>
                    <a:pt x="506454" y="2905"/>
                  </a:lnTo>
                  <a:lnTo>
                    <a:pt x="504343" y="2684"/>
                  </a:lnTo>
                  <a:lnTo>
                    <a:pt x="502232" y="2478"/>
                  </a:lnTo>
                  <a:lnTo>
                    <a:pt x="500069" y="2278"/>
                  </a:lnTo>
                  <a:lnTo>
                    <a:pt x="497907" y="2089"/>
                  </a:lnTo>
                  <a:lnTo>
                    <a:pt x="495745" y="1905"/>
                  </a:lnTo>
                  <a:lnTo>
                    <a:pt x="493557" y="1731"/>
                  </a:lnTo>
                  <a:lnTo>
                    <a:pt x="491369" y="1563"/>
                  </a:lnTo>
                  <a:lnTo>
                    <a:pt x="489131" y="1405"/>
                  </a:lnTo>
                  <a:lnTo>
                    <a:pt x="486918" y="1252"/>
                  </a:lnTo>
                  <a:lnTo>
                    <a:pt x="484679" y="1110"/>
                  </a:lnTo>
                  <a:lnTo>
                    <a:pt x="482415" y="979"/>
                  </a:lnTo>
                  <a:lnTo>
                    <a:pt x="480151" y="852"/>
                  </a:lnTo>
                  <a:lnTo>
                    <a:pt x="477862" y="737"/>
                  </a:lnTo>
                  <a:lnTo>
                    <a:pt x="475572" y="626"/>
                  </a:lnTo>
                  <a:lnTo>
                    <a:pt x="473283" y="526"/>
                  </a:lnTo>
                  <a:lnTo>
                    <a:pt x="470968" y="437"/>
                  </a:lnTo>
                  <a:lnTo>
                    <a:pt x="468653" y="353"/>
                  </a:lnTo>
                  <a:lnTo>
                    <a:pt x="466338" y="279"/>
                  </a:lnTo>
                  <a:lnTo>
                    <a:pt x="463998" y="216"/>
                  </a:lnTo>
                  <a:lnTo>
                    <a:pt x="461657" y="158"/>
                  </a:lnTo>
                  <a:lnTo>
                    <a:pt x="459317" y="111"/>
                  </a:lnTo>
                  <a:lnTo>
                    <a:pt x="456951" y="68"/>
                  </a:lnTo>
                  <a:lnTo>
                    <a:pt x="454585" y="37"/>
                  </a:lnTo>
                  <a:lnTo>
                    <a:pt x="452220" y="16"/>
                  </a:lnTo>
                  <a:lnTo>
                    <a:pt x="449854" y="5"/>
                  </a:lnTo>
                  <a:lnTo>
                    <a:pt x="44746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637" name="Google Shape;3637;p54"/>
          <p:cNvGrpSpPr/>
          <p:nvPr/>
        </p:nvGrpSpPr>
        <p:grpSpPr>
          <a:xfrm>
            <a:off x="5956028" y="2364972"/>
            <a:ext cx="593020" cy="186818"/>
            <a:chOff x="1489842" y="2250175"/>
            <a:chExt cx="4263261" cy="1343050"/>
          </a:xfrm>
        </p:grpSpPr>
        <p:sp>
          <p:nvSpPr>
            <p:cNvPr id="3638" name="Google Shape;3638;p54"/>
            <p:cNvSpPr/>
            <p:nvPr/>
          </p:nvSpPr>
          <p:spPr>
            <a:xfrm>
              <a:off x="1545357" y="2319250"/>
              <a:ext cx="4152122" cy="1204900"/>
            </a:xfrm>
            <a:custGeom>
              <a:avLst/>
              <a:gdLst/>
              <a:ahLst/>
              <a:cxnLst/>
              <a:rect l="l" t="t" r="r" b="b"/>
              <a:pathLst>
                <a:path w="996908" h="48196" extrusionOk="0">
                  <a:moveTo>
                    <a:pt x="570738" y="0"/>
                  </a:moveTo>
                  <a:lnTo>
                    <a:pt x="569084" y="5"/>
                  </a:lnTo>
                  <a:lnTo>
                    <a:pt x="567456" y="16"/>
                  </a:lnTo>
                  <a:lnTo>
                    <a:pt x="565803" y="26"/>
                  </a:lnTo>
                  <a:lnTo>
                    <a:pt x="564175" y="42"/>
                  </a:lnTo>
                  <a:lnTo>
                    <a:pt x="562546" y="63"/>
                  </a:lnTo>
                  <a:lnTo>
                    <a:pt x="560918" y="84"/>
                  </a:lnTo>
                  <a:lnTo>
                    <a:pt x="559316" y="111"/>
                  </a:lnTo>
                  <a:lnTo>
                    <a:pt x="557688" y="142"/>
                  </a:lnTo>
                  <a:lnTo>
                    <a:pt x="556085" y="174"/>
                  </a:lnTo>
                  <a:lnTo>
                    <a:pt x="554483" y="211"/>
                  </a:lnTo>
                  <a:lnTo>
                    <a:pt x="552880" y="247"/>
                  </a:lnTo>
                  <a:lnTo>
                    <a:pt x="551303" y="290"/>
                  </a:lnTo>
                  <a:lnTo>
                    <a:pt x="549700" y="337"/>
                  </a:lnTo>
                  <a:lnTo>
                    <a:pt x="548123" y="390"/>
                  </a:lnTo>
                  <a:lnTo>
                    <a:pt x="546546" y="442"/>
                  </a:lnTo>
                  <a:lnTo>
                    <a:pt x="544969" y="495"/>
                  </a:lnTo>
                  <a:lnTo>
                    <a:pt x="543417" y="558"/>
                  </a:lnTo>
                  <a:lnTo>
                    <a:pt x="541840" y="621"/>
                  </a:lnTo>
                  <a:lnTo>
                    <a:pt x="540288" y="684"/>
                  </a:lnTo>
                  <a:lnTo>
                    <a:pt x="538736" y="753"/>
                  </a:lnTo>
                  <a:lnTo>
                    <a:pt x="537184" y="826"/>
                  </a:lnTo>
                  <a:lnTo>
                    <a:pt x="535658" y="900"/>
                  </a:lnTo>
                  <a:lnTo>
                    <a:pt x="534132" y="979"/>
                  </a:lnTo>
                  <a:lnTo>
                    <a:pt x="532605" y="1063"/>
                  </a:lnTo>
                  <a:lnTo>
                    <a:pt x="531079" y="1147"/>
                  </a:lnTo>
                  <a:lnTo>
                    <a:pt x="529553" y="1237"/>
                  </a:lnTo>
                  <a:lnTo>
                    <a:pt x="528052" y="1326"/>
                  </a:lnTo>
                  <a:lnTo>
                    <a:pt x="526551" y="1421"/>
                  </a:lnTo>
                  <a:lnTo>
                    <a:pt x="525050" y="1521"/>
                  </a:lnTo>
                  <a:lnTo>
                    <a:pt x="523575" y="1621"/>
                  </a:lnTo>
                  <a:lnTo>
                    <a:pt x="522099" y="1721"/>
                  </a:lnTo>
                  <a:lnTo>
                    <a:pt x="520624" y="1826"/>
                  </a:lnTo>
                  <a:lnTo>
                    <a:pt x="519148" y="1937"/>
                  </a:lnTo>
                  <a:lnTo>
                    <a:pt x="517673" y="2047"/>
                  </a:lnTo>
                  <a:lnTo>
                    <a:pt x="516223" y="2163"/>
                  </a:lnTo>
                  <a:lnTo>
                    <a:pt x="514773" y="2284"/>
                  </a:lnTo>
                  <a:lnTo>
                    <a:pt x="513349" y="2405"/>
                  </a:lnTo>
                  <a:lnTo>
                    <a:pt x="511899" y="2526"/>
                  </a:lnTo>
                  <a:lnTo>
                    <a:pt x="510474" y="2652"/>
                  </a:lnTo>
                  <a:lnTo>
                    <a:pt x="509075" y="2784"/>
                  </a:lnTo>
                  <a:lnTo>
                    <a:pt x="507650" y="2915"/>
                  </a:lnTo>
                  <a:lnTo>
                    <a:pt x="506251" y="3052"/>
                  </a:lnTo>
                  <a:lnTo>
                    <a:pt x="504852" y="3189"/>
                  </a:lnTo>
                  <a:lnTo>
                    <a:pt x="503478" y="3331"/>
                  </a:lnTo>
                  <a:lnTo>
                    <a:pt x="502079" y="3473"/>
                  </a:lnTo>
                  <a:lnTo>
                    <a:pt x="500706" y="3620"/>
                  </a:lnTo>
                  <a:lnTo>
                    <a:pt x="499357" y="3768"/>
                  </a:lnTo>
                  <a:lnTo>
                    <a:pt x="497984" y="3920"/>
                  </a:lnTo>
                  <a:lnTo>
                    <a:pt x="496635" y="4073"/>
                  </a:lnTo>
                  <a:lnTo>
                    <a:pt x="495313" y="4231"/>
                  </a:lnTo>
                  <a:lnTo>
                    <a:pt x="493964" y="4394"/>
                  </a:lnTo>
                  <a:lnTo>
                    <a:pt x="491344" y="4720"/>
                  </a:lnTo>
                  <a:lnTo>
                    <a:pt x="488724" y="5057"/>
                  </a:lnTo>
                  <a:lnTo>
                    <a:pt x="486155" y="5404"/>
                  </a:lnTo>
                  <a:lnTo>
                    <a:pt x="483636" y="5762"/>
                  </a:lnTo>
                  <a:lnTo>
                    <a:pt x="481143" y="6131"/>
                  </a:lnTo>
                  <a:lnTo>
                    <a:pt x="478676" y="6509"/>
                  </a:lnTo>
                  <a:lnTo>
                    <a:pt x="476259" y="6899"/>
                  </a:lnTo>
                  <a:lnTo>
                    <a:pt x="473868" y="7299"/>
                  </a:lnTo>
                  <a:lnTo>
                    <a:pt x="471528" y="7704"/>
                  </a:lnTo>
                  <a:lnTo>
                    <a:pt x="469213" y="8120"/>
                  </a:lnTo>
                  <a:lnTo>
                    <a:pt x="466949" y="8546"/>
                  </a:lnTo>
                  <a:lnTo>
                    <a:pt x="464736" y="8983"/>
                  </a:lnTo>
                  <a:lnTo>
                    <a:pt x="462548" y="9425"/>
                  </a:lnTo>
                  <a:lnTo>
                    <a:pt x="460411" y="9877"/>
                  </a:lnTo>
                  <a:lnTo>
                    <a:pt x="458325" y="10335"/>
                  </a:lnTo>
                  <a:lnTo>
                    <a:pt x="456265" y="10809"/>
                  </a:lnTo>
                  <a:lnTo>
                    <a:pt x="454255" y="11282"/>
                  </a:lnTo>
                  <a:lnTo>
                    <a:pt x="452296" y="11772"/>
                  </a:lnTo>
                  <a:lnTo>
                    <a:pt x="450388" y="12266"/>
                  </a:lnTo>
                  <a:lnTo>
                    <a:pt x="448506" y="12766"/>
                  </a:lnTo>
                  <a:lnTo>
                    <a:pt x="446674" y="13276"/>
                  </a:lnTo>
                  <a:lnTo>
                    <a:pt x="444894" y="13792"/>
                  </a:lnTo>
                  <a:lnTo>
                    <a:pt x="443189" y="14318"/>
                  </a:lnTo>
                  <a:lnTo>
                    <a:pt x="441510" y="14850"/>
                  </a:lnTo>
                  <a:lnTo>
                    <a:pt x="439857" y="15387"/>
                  </a:lnTo>
                  <a:lnTo>
                    <a:pt x="438280" y="15934"/>
                  </a:lnTo>
                  <a:lnTo>
                    <a:pt x="437517" y="16213"/>
                  </a:lnTo>
                  <a:lnTo>
                    <a:pt x="436753" y="16486"/>
                  </a:lnTo>
                  <a:lnTo>
                    <a:pt x="436016" y="16765"/>
                  </a:lnTo>
                  <a:lnTo>
                    <a:pt x="435278" y="17049"/>
                  </a:lnTo>
                  <a:lnTo>
                    <a:pt x="434566" y="17334"/>
                  </a:lnTo>
                  <a:lnTo>
                    <a:pt x="433853" y="17618"/>
                  </a:lnTo>
                  <a:lnTo>
                    <a:pt x="433167" y="17902"/>
                  </a:lnTo>
                  <a:lnTo>
                    <a:pt x="432480" y="18186"/>
                  </a:lnTo>
                  <a:lnTo>
                    <a:pt x="431818" y="18475"/>
                  </a:lnTo>
                  <a:lnTo>
                    <a:pt x="431182" y="18770"/>
                  </a:lnTo>
                  <a:lnTo>
                    <a:pt x="430546" y="19060"/>
                  </a:lnTo>
                  <a:lnTo>
                    <a:pt x="429910" y="19354"/>
                  </a:lnTo>
                  <a:lnTo>
                    <a:pt x="429300" y="19649"/>
                  </a:lnTo>
                  <a:lnTo>
                    <a:pt x="428715" y="19944"/>
                  </a:lnTo>
                  <a:lnTo>
                    <a:pt x="428130" y="20243"/>
                  </a:lnTo>
                  <a:lnTo>
                    <a:pt x="427545" y="20543"/>
                  </a:lnTo>
                  <a:lnTo>
                    <a:pt x="426985" y="20843"/>
                  </a:lnTo>
                  <a:lnTo>
                    <a:pt x="426451" y="21149"/>
                  </a:lnTo>
                  <a:lnTo>
                    <a:pt x="425942" y="21454"/>
                  </a:lnTo>
                  <a:lnTo>
                    <a:pt x="425408" y="21759"/>
                  </a:lnTo>
                  <a:lnTo>
                    <a:pt x="424925" y="22064"/>
                  </a:lnTo>
                  <a:lnTo>
                    <a:pt x="424441" y="22369"/>
                  </a:lnTo>
                  <a:lnTo>
                    <a:pt x="423958" y="22680"/>
                  </a:lnTo>
                  <a:lnTo>
                    <a:pt x="423525" y="22990"/>
                  </a:lnTo>
                  <a:lnTo>
                    <a:pt x="421948" y="22875"/>
                  </a:lnTo>
                  <a:lnTo>
                    <a:pt x="420346" y="22759"/>
                  </a:lnTo>
                  <a:lnTo>
                    <a:pt x="418743" y="22643"/>
                  </a:lnTo>
                  <a:lnTo>
                    <a:pt x="417166" y="22538"/>
                  </a:lnTo>
                  <a:lnTo>
                    <a:pt x="415538" y="22427"/>
                  </a:lnTo>
                  <a:lnTo>
                    <a:pt x="413935" y="22327"/>
                  </a:lnTo>
                  <a:lnTo>
                    <a:pt x="412307" y="22227"/>
                  </a:lnTo>
                  <a:lnTo>
                    <a:pt x="410679" y="22133"/>
                  </a:lnTo>
                  <a:lnTo>
                    <a:pt x="409051" y="22043"/>
                  </a:lnTo>
                  <a:lnTo>
                    <a:pt x="407397" y="21954"/>
                  </a:lnTo>
                  <a:lnTo>
                    <a:pt x="405744" y="21869"/>
                  </a:lnTo>
                  <a:lnTo>
                    <a:pt x="404090" y="21785"/>
                  </a:lnTo>
                  <a:lnTo>
                    <a:pt x="402412" y="21706"/>
                  </a:lnTo>
                  <a:lnTo>
                    <a:pt x="400758" y="21633"/>
                  </a:lnTo>
                  <a:lnTo>
                    <a:pt x="399079" y="21564"/>
                  </a:lnTo>
                  <a:lnTo>
                    <a:pt x="397400" y="21496"/>
                  </a:lnTo>
                  <a:lnTo>
                    <a:pt x="395696" y="21433"/>
                  </a:lnTo>
                  <a:lnTo>
                    <a:pt x="394017" y="21375"/>
                  </a:lnTo>
                  <a:lnTo>
                    <a:pt x="392312" y="21317"/>
                  </a:lnTo>
                  <a:lnTo>
                    <a:pt x="390583" y="21270"/>
                  </a:lnTo>
                  <a:lnTo>
                    <a:pt x="388878" y="21222"/>
                  </a:lnTo>
                  <a:lnTo>
                    <a:pt x="387148" y="21175"/>
                  </a:lnTo>
                  <a:lnTo>
                    <a:pt x="385444" y="21138"/>
                  </a:lnTo>
                  <a:lnTo>
                    <a:pt x="383689" y="21101"/>
                  </a:lnTo>
                  <a:lnTo>
                    <a:pt x="381959" y="21070"/>
                  </a:lnTo>
                  <a:lnTo>
                    <a:pt x="380229" y="21043"/>
                  </a:lnTo>
                  <a:lnTo>
                    <a:pt x="378474" y="21017"/>
                  </a:lnTo>
                  <a:lnTo>
                    <a:pt x="376719" y="21001"/>
                  </a:lnTo>
                  <a:lnTo>
                    <a:pt x="374963" y="20985"/>
                  </a:lnTo>
                  <a:lnTo>
                    <a:pt x="373183" y="20975"/>
                  </a:lnTo>
                  <a:lnTo>
                    <a:pt x="371427" y="20970"/>
                  </a:lnTo>
                  <a:lnTo>
                    <a:pt x="369647" y="20964"/>
                  </a:lnTo>
                  <a:lnTo>
                    <a:pt x="366772" y="20970"/>
                  </a:lnTo>
                  <a:lnTo>
                    <a:pt x="363923" y="20985"/>
                  </a:lnTo>
                  <a:lnTo>
                    <a:pt x="361074" y="21012"/>
                  </a:lnTo>
                  <a:lnTo>
                    <a:pt x="358250" y="21054"/>
                  </a:lnTo>
                  <a:lnTo>
                    <a:pt x="355427" y="21101"/>
                  </a:lnTo>
                  <a:lnTo>
                    <a:pt x="352628" y="21159"/>
                  </a:lnTo>
                  <a:lnTo>
                    <a:pt x="349856" y="21228"/>
                  </a:lnTo>
                  <a:lnTo>
                    <a:pt x="347083" y="21301"/>
                  </a:lnTo>
                  <a:lnTo>
                    <a:pt x="344336" y="21391"/>
                  </a:lnTo>
                  <a:lnTo>
                    <a:pt x="341588" y="21491"/>
                  </a:lnTo>
                  <a:lnTo>
                    <a:pt x="338866" y="21596"/>
                  </a:lnTo>
                  <a:lnTo>
                    <a:pt x="336170" y="21717"/>
                  </a:lnTo>
                  <a:lnTo>
                    <a:pt x="333473" y="21843"/>
                  </a:lnTo>
                  <a:lnTo>
                    <a:pt x="330828" y="21980"/>
                  </a:lnTo>
                  <a:lnTo>
                    <a:pt x="328157" y="22127"/>
                  </a:lnTo>
                  <a:lnTo>
                    <a:pt x="325537" y="22285"/>
                  </a:lnTo>
                  <a:lnTo>
                    <a:pt x="322942" y="22448"/>
                  </a:lnTo>
                  <a:lnTo>
                    <a:pt x="320347" y="22622"/>
                  </a:lnTo>
                  <a:lnTo>
                    <a:pt x="317778" y="22806"/>
                  </a:lnTo>
                  <a:lnTo>
                    <a:pt x="315209" y="23001"/>
                  </a:lnTo>
                  <a:lnTo>
                    <a:pt x="312690" y="23201"/>
                  </a:lnTo>
                  <a:lnTo>
                    <a:pt x="310197" y="23411"/>
                  </a:lnTo>
                  <a:lnTo>
                    <a:pt x="307704" y="23632"/>
                  </a:lnTo>
                  <a:lnTo>
                    <a:pt x="305237" y="23859"/>
                  </a:lnTo>
                  <a:lnTo>
                    <a:pt x="302795" y="24095"/>
                  </a:lnTo>
                  <a:lnTo>
                    <a:pt x="300378" y="24343"/>
                  </a:lnTo>
                  <a:lnTo>
                    <a:pt x="297987" y="24595"/>
                  </a:lnTo>
                  <a:lnTo>
                    <a:pt x="295621" y="24858"/>
                  </a:lnTo>
                  <a:lnTo>
                    <a:pt x="293281" y="25127"/>
                  </a:lnTo>
                  <a:lnTo>
                    <a:pt x="290966" y="25406"/>
                  </a:lnTo>
                  <a:lnTo>
                    <a:pt x="288676" y="25690"/>
                  </a:lnTo>
                  <a:lnTo>
                    <a:pt x="286412" y="25984"/>
                  </a:lnTo>
                  <a:lnTo>
                    <a:pt x="284174" y="26284"/>
                  </a:lnTo>
                  <a:lnTo>
                    <a:pt x="281960" y="26595"/>
                  </a:lnTo>
                  <a:lnTo>
                    <a:pt x="279773" y="26911"/>
                  </a:lnTo>
                  <a:lnTo>
                    <a:pt x="277611" y="27237"/>
                  </a:lnTo>
                  <a:lnTo>
                    <a:pt x="275474" y="27568"/>
                  </a:lnTo>
                  <a:lnTo>
                    <a:pt x="273362" y="27905"/>
                  </a:lnTo>
                  <a:lnTo>
                    <a:pt x="271302" y="28252"/>
                  </a:lnTo>
                  <a:lnTo>
                    <a:pt x="269267" y="28610"/>
                  </a:lnTo>
                  <a:lnTo>
                    <a:pt x="267257" y="28968"/>
                  </a:lnTo>
                  <a:lnTo>
                    <a:pt x="265273" y="29336"/>
                  </a:lnTo>
                  <a:lnTo>
                    <a:pt x="263314" y="29710"/>
                  </a:lnTo>
                  <a:lnTo>
                    <a:pt x="261381" y="30094"/>
                  </a:lnTo>
                  <a:lnTo>
                    <a:pt x="259498" y="30478"/>
                  </a:lnTo>
                  <a:lnTo>
                    <a:pt x="257641" y="30873"/>
                  </a:lnTo>
                  <a:lnTo>
                    <a:pt x="255810" y="31278"/>
                  </a:lnTo>
                  <a:lnTo>
                    <a:pt x="254029" y="31683"/>
                  </a:lnTo>
                  <a:lnTo>
                    <a:pt x="252274" y="32099"/>
                  </a:lnTo>
                  <a:lnTo>
                    <a:pt x="250544" y="32520"/>
                  </a:lnTo>
                  <a:lnTo>
                    <a:pt x="248865" y="32946"/>
                  </a:lnTo>
                  <a:lnTo>
                    <a:pt x="247212" y="33378"/>
                  </a:lnTo>
                  <a:lnTo>
                    <a:pt x="245584" y="33814"/>
                  </a:lnTo>
                  <a:lnTo>
                    <a:pt x="244006" y="34262"/>
                  </a:lnTo>
                  <a:lnTo>
                    <a:pt x="242455" y="34709"/>
                  </a:lnTo>
                  <a:lnTo>
                    <a:pt x="240928" y="35167"/>
                  </a:lnTo>
                  <a:lnTo>
                    <a:pt x="239453" y="35630"/>
                  </a:lnTo>
                  <a:lnTo>
                    <a:pt x="238028" y="36093"/>
                  </a:lnTo>
                  <a:lnTo>
                    <a:pt x="236629" y="36567"/>
                  </a:lnTo>
                  <a:lnTo>
                    <a:pt x="235256" y="37045"/>
                  </a:lnTo>
                  <a:lnTo>
                    <a:pt x="233933" y="37524"/>
                  </a:lnTo>
                  <a:lnTo>
                    <a:pt x="232661" y="38014"/>
                  </a:lnTo>
                  <a:lnTo>
                    <a:pt x="231414" y="38508"/>
                  </a:lnTo>
                  <a:lnTo>
                    <a:pt x="230219" y="39003"/>
                  </a:lnTo>
                  <a:lnTo>
                    <a:pt x="228972" y="38803"/>
                  </a:lnTo>
                  <a:lnTo>
                    <a:pt x="227700" y="38608"/>
                  </a:lnTo>
                  <a:lnTo>
                    <a:pt x="226454" y="38414"/>
                  </a:lnTo>
                  <a:lnTo>
                    <a:pt x="225182" y="38219"/>
                  </a:lnTo>
                  <a:lnTo>
                    <a:pt x="223885" y="38029"/>
                  </a:lnTo>
                  <a:lnTo>
                    <a:pt x="222613" y="37845"/>
                  </a:lnTo>
                  <a:lnTo>
                    <a:pt x="221315" y="37661"/>
                  </a:lnTo>
                  <a:lnTo>
                    <a:pt x="219992" y="37477"/>
                  </a:lnTo>
                  <a:lnTo>
                    <a:pt x="218670" y="37298"/>
                  </a:lnTo>
                  <a:lnTo>
                    <a:pt x="217347" y="37119"/>
                  </a:lnTo>
                  <a:lnTo>
                    <a:pt x="215999" y="36945"/>
                  </a:lnTo>
                  <a:lnTo>
                    <a:pt x="214650" y="36777"/>
                  </a:lnTo>
                  <a:lnTo>
                    <a:pt x="213302" y="36609"/>
                  </a:lnTo>
                  <a:lnTo>
                    <a:pt x="211928" y="36440"/>
                  </a:lnTo>
                  <a:lnTo>
                    <a:pt x="210555" y="36282"/>
                  </a:lnTo>
                  <a:lnTo>
                    <a:pt x="209181" y="36119"/>
                  </a:lnTo>
                  <a:lnTo>
                    <a:pt x="207807" y="35961"/>
                  </a:lnTo>
                  <a:lnTo>
                    <a:pt x="206408" y="35809"/>
                  </a:lnTo>
                  <a:lnTo>
                    <a:pt x="204984" y="35656"/>
                  </a:lnTo>
                  <a:lnTo>
                    <a:pt x="203585" y="35509"/>
                  </a:lnTo>
                  <a:lnTo>
                    <a:pt x="202160" y="35362"/>
                  </a:lnTo>
                  <a:lnTo>
                    <a:pt x="200710" y="35219"/>
                  </a:lnTo>
                  <a:lnTo>
                    <a:pt x="199286" y="35083"/>
                  </a:lnTo>
                  <a:lnTo>
                    <a:pt x="197836" y="34946"/>
                  </a:lnTo>
                  <a:lnTo>
                    <a:pt x="196386" y="34809"/>
                  </a:lnTo>
                  <a:lnTo>
                    <a:pt x="194910" y="34677"/>
                  </a:lnTo>
                  <a:lnTo>
                    <a:pt x="193435" y="34551"/>
                  </a:lnTo>
                  <a:lnTo>
                    <a:pt x="191959" y="34425"/>
                  </a:lnTo>
                  <a:lnTo>
                    <a:pt x="190484" y="34304"/>
                  </a:lnTo>
                  <a:lnTo>
                    <a:pt x="188983" y="34188"/>
                  </a:lnTo>
                  <a:lnTo>
                    <a:pt x="187482" y="34072"/>
                  </a:lnTo>
                  <a:lnTo>
                    <a:pt x="185981" y="33957"/>
                  </a:lnTo>
                  <a:lnTo>
                    <a:pt x="184455" y="33851"/>
                  </a:lnTo>
                  <a:lnTo>
                    <a:pt x="182929" y="33741"/>
                  </a:lnTo>
                  <a:lnTo>
                    <a:pt x="181402" y="33641"/>
                  </a:lnTo>
                  <a:lnTo>
                    <a:pt x="179876" y="33541"/>
                  </a:lnTo>
                  <a:lnTo>
                    <a:pt x="178324" y="33446"/>
                  </a:lnTo>
                  <a:lnTo>
                    <a:pt x="176773" y="33351"/>
                  </a:lnTo>
                  <a:lnTo>
                    <a:pt x="175221" y="33262"/>
                  </a:lnTo>
                  <a:lnTo>
                    <a:pt x="173644" y="33172"/>
                  </a:lnTo>
                  <a:lnTo>
                    <a:pt x="172092" y="33088"/>
                  </a:lnTo>
                  <a:lnTo>
                    <a:pt x="170515" y="33009"/>
                  </a:lnTo>
                  <a:lnTo>
                    <a:pt x="168912" y="32936"/>
                  </a:lnTo>
                  <a:lnTo>
                    <a:pt x="167335" y="32862"/>
                  </a:lnTo>
                  <a:lnTo>
                    <a:pt x="165732" y="32788"/>
                  </a:lnTo>
                  <a:lnTo>
                    <a:pt x="164130" y="32725"/>
                  </a:lnTo>
                  <a:lnTo>
                    <a:pt x="162527" y="32662"/>
                  </a:lnTo>
                  <a:lnTo>
                    <a:pt x="160924" y="32599"/>
                  </a:lnTo>
                  <a:lnTo>
                    <a:pt x="159296" y="32546"/>
                  </a:lnTo>
                  <a:lnTo>
                    <a:pt x="157668" y="32494"/>
                  </a:lnTo>
                  <a:lnTo>
                    <a:pt x="156040" y="32441"/>
                  </a:lnTo>
                  <a:lnTo>
                    <a:pt x="154412" y="32399"/>
                  </a:lnTo>
                  <a:lnTo>
                    <a:pt x="152759" y="32357"/>
                  </a:lnTo>
                  <a:lnTo>
                    <a:pt x="151131" y="32315"/>
                  </a:lnTo>
                  <a:lnTo>
                    <a:pt x="149477" y="32283"/>
                  </a:lnTo>
                  <a:lnTo>
                    <a:pt x="147824" y="32252"/>
                  </a:lnTo>
                  <a:lnTo>
                    <a:pt x="146145" y="32220"/>
                  </a:lnTo>
                  <a:lnTo>
                    <a:pt x="144491" y="32199"/>
                  </a:lnTo>
                  <a:lnTo>
                    <a:pt x="142812" y="32178"/>
                  </a:lnTo>
                  <a:lnTo>
                    <a:pt x="141133" y="32162"/>
                  </a:lnTo>
                  <a:lnTo>
                    <a:pt x="139454" y="32146"/>
                  </a:lnTo>
                  <a:lnTo>
                    <a:pt x="137775" y="32136"/>
                  </a:lnTo>
                  <a:lnTo>
                    <a:pt x="136071" y="32131"/>
                  </a:lnTo>
                  <a:lnTo>
                    <a:pt x="134392" y="32131"/>
                  </a:lnTo>
                  <a:lnTo>
                    <a:pt x="131696" y="32136"/>
                  </a:lnTo>
                  <a:lnTo>
                    <a:pt x="129025" y="32152"/>
                  </a:lnTo>
                  <a:lnTo>
                    <a:pt x="126354" y="32173"/>
                  </a:lnTo>
                  <a:lnTo>
                    <a:pt x="123708" y="32204"/>
                  </a:lnTo>
                  <a:lnTo>
                    <a:pt x="121062" y="32246"/>
                  </a:lnTo>
                  <a:lnTo>
                    <a:pt x="118442" y="32299"/>
                  </a:lnTo>
                  <a:lnTo>
                    <a:pt x="115822" y="32357"/>
                  </a:lnTo>
                  <a:lnTo>
                    <a:pt x="113227" y="32425"/>
                  </a:lnTo>
                  <a:lnTo>
                    <a:pt x="110633" y="32504"/>
                  </a:lnTo>
                  <a:lnTo>
                    <a:pt x="108063" y="32594"/>
                  </a:lnTo>
                  <a:lnTo>
                    <a:pt x="105494" y="32688"/>
                  </a:lnTo>
                  <a:lnTo>
                    <a:pt x="102950" y="32794"/>
                  </a:lnTo>
                  <a:lnTo>
                    <a:pt x="100432" y="32904"/>
                  </a:lnTo>
                  <a:lnTo>
                    <a:pt x="97913" y="33025"/>
                  </a:lnTo>
                  <a:lnTo>
                    <a:pt x="95420" y="33151"/>
                  </a:lnTo>
                  <a:lnTo>
                    <a:pt x="92927" y="33294"/>
                  </a:lnTo>
                  <a:lnTo>
                    <a:pt x="90460" y="33436"/>
                  </a:lnTo>
                  <a:lnTo>
                    <a:pt x="88018" y="33593"/>
                  </a:lnTo>
                  <a:lnTo>
                    <a:pt x="85576" y="33757"/>
                  </a:lnTo>
                  <a:lnTo>
                    <a:pt x="83185" y="33925"/>
                  </a:lnTo>
                  <a:lnTo>
                    <a:pt x="80768" y="34104"/>
                  </a:lnTo>
                  <a:lnTo>
                    <a:pt x="78402" y="34288"/>
                  </a:lnTo>
                  <a:lnTo>
                    <a:pt x="76036" y="34483"/>
                  </a:lnTo>
                  <a:lnTo>
                    <a:pt x="73696" y="34683"/>
                  </a:lnTo>
                  <a:lnTo>
                    <a:pt x="71381" y="34893"/>
                  </a:lnTo>
                  <a:lnTo>
                    <a:pt x="69092" y="35109"/>
                  </a:lnTo>
                  <a:lnTo>
                    <a:pt x="66802" y="35335"/>
                  </a:lnTo>
                  <a:lnTo>
                    <a:pt x="64538" y="35567"/>
                  </a:lnTo>
                  <a:lnTo>
                    <a:pt x="62300" y="35804"/>
                  </a:lnTo>
                  <a:lnTo>
                    <a:pt x="60086" y="36051"/>
                  </a:lnTo>
                  <a:lnTo>
                    <a:pt x="57899" y="36303"/>
                  </a:lnTo>
                  <a:lnTo>
                    <a:pt x="55736" y="36567"/>
                  </a:lnTo>
                  <a:lnTo>
                    <a:pt x="53574" y="36835"/>
                  </a:lnTo>
                  <a:lnTo>
                    <a:pt x="51463" y="37109"/>
                  </a:lnTo>
                  <a:lnTo>
                    <a:pt x="49351" y="37387"/>
                  </a:lnTo>
                  <a:lnTo>
                    <a:pt x="47265" y="37677"/>
                  </a:lnTo>
                  <a:lnTo>
                    <a:pt x="45205" y="37972"/>
                  </a:lnTo>
                  <a:lnTo>
                    <a:pt x="43170" y="38271"/>
                  </a:lnTo>
                  <a:lnTo>
                    <a:pt x="41160" y="38582"/>
                  </a:lnTo>
                  <a:lnTo>
                    <a:pt x="39176" y="38898"/>
                  </a:lnTo>
                  <a:lnTo>
                    <a:pt x="37217" y="39219"/>
                  </a:lnTo>
                  <a:lnTo>
                    <a:pt x="35284" y="39545"/>
                  </a:lnTo>
                  <a:lnTo>
                    <a:pt x="33401" y="39876"/>
                  </a:lnTo>
                  <a:lnTo>
                    <a:pt x="31519" y="40218"/>
                  </a:lnTo>
                  <a:lnTo>
                    <a:pt x="29662" y="40566"/>
                  </a:lnTo>
                  <a:lnTo>
                    <a:pt x="27830" y="40918"/>
                  </a:lnTo>
                  <a:lnTo>
                    <a:pt x="26024" y="41276"/>
                  </a:lnTo>
                  <a:lnTo>
                    <a:pt x="24269" y="41639"/>
                  </a:lnTo>
                  <a:lnTo>
                    <a:pt x="22514" y="42008"/>
                  </a:lnTo>
                  <a:lnTo>
                    <a:pt x="20809" y="42381"/>
                  </a:lnTo>
                  <a:lnTo>
                    <a:pt x="19131" y="42765"/>
                  </a:lnTo>
                  <a:lnTo>
                    <a:pt x="17477" y="43149"/>
                  </a:lnTo>
                  <a:lnTo>
                    <a:pt x="15849" y="43544"/>
                  </a:lnTo>
                  <a:lnTo>
                    <a:pt x="14246" y="43939"/>
                  </a:lnTo>
                  <a:lnTo>
                    <a:pt x="12669" y="44344"/>
                  </a:lnTo>
                  <a:lnTo>
                    <a:pt x="11143" y="44749"/>
                  </a:lnTo>
                  <a:lnTo>
                    <a:pt x="9642" y="45165"/>
                  </a:lnTo>
                  <a:lnTo>
                    <a:pt x="8167" y="45581"/>
                  </a:lnTo>
                  <a:lnTo>
                    <a:pt x="6717" y="46007"/>
                  </a:lnTo>
                  <a:lnTo>
                    <a:pt x="5317" y="46433"/>
                  </a:lnTo>
                  <a:lnTo>
                    <a:pt x="3944" y="46870"/>
                  </a:lnTo>
                  <a:lnTo>
                    <a:pt x="2596" y="47307"/>
                  </a:lnTo>
                  <a:lnTo>
                    <a:pt x="1298" y="47749"/>
                  </a:lnTo>
                  <a:lnTo>
                    <a:pt x="1" y="48196"/>
                  </a:lnTo>
                  <a:lnTo>
                    <a:pt x="996908" y="48196"/>
                  </a:lnTo>
                  <a:lnTo>
                    <a:pt x="996882" y="47780"/>
                  </a:lnTo>
                  <a:lnTo>
                    <a:pt x="996832" y="47364"/>
                  </a:lnTo>
                  <a:lnTo>
                    <a:pt x="996755" y="46954"/>
                  </a:lnTo>
                  <a:lnTo>
                    <a:pt x="996653" y="46544"/>
                  </a:lnTo>
                  <a:lnTo>
                    <a:pt x="996501" y="46133"/>
                  </a:lnTo>
                  <a:lnTo>
                    <a:pt x="996323" y="45723"/>
                  </a:lnTo>
                  <a:lnTo>
                    <a:pt x="996094" y="45317"/>
                  </a:lnTo>
                  <a:lnTo>
                    <a:pt x="995839" y="44912"/>
                  </a:lnTo>
                  <a:lnTo>
                    <a:pt x="995560" y="44507"/>
                  </a:lnTo>
                  <a:lnTo>
                    <a:pt x="995254" y="44102"/>
                  </a:lnTo>
                  <a:lnTo>
                    <a:pt x="994924" y="43702"/>
                  </a:lnTo>
                  <a:lnTo>
                    <a:pt x="994542" y="43302"/>
                  </a:lnTo>
                  <a:lnTo>
                    <a:pt x="994135" y="42902"/>
                  </a:lnTo>
                  <a:lnTo>
                    <a:pt x="993703" y="42507"/>
                  </a:lnTo>
                  <a:lnTo>
                    <a:pt x="993245" y="42113"/>
                  </a:lnTo>
                  <a:lnTo>
                    <a:pt x="992736" y="41718"/>
                  </a:lnTo>
                  <a:lnTo>
                    <a:pt x="992227" y="41329"/>
                  </a:lnTo>
                  <a:lnTo>
                    <a:pt x="991668" y="40939"/>
                  </a:lnTo>
                  <a:lnTo>
                    <a:pt x="991082" y="40550"/>
                  </a:lnTo>
                  <a:lnTo>
                    <a:pt x="990446" y="40166"/>
                  </a:lnTo>
                  <a:lnTo>
                    <a:pt x="989811" y="39782"/>
                  </a:lnTo>
                  <a:lnTo>
                    <a:pt x="989124" y="39398"/>
                  </a:lnTo>
                  <a:lnTo>
                    <a:pt x="988437" y="39019"/>
                  </a:lnTo>
                  <a:lnTo>
                    <a:pt x="987699" y="38640"/>
                  </a:lnTo>
                  <a:lnTo>
                    <a:pt x="986936" y="38266"/>
                  </a:lnTo>
                  <a:lnTo>
                    <a:pt x="986147" y="37893"/>
                  </a:lnTo>
                  <a:lnTo>
                    <a:pt x="985308" y="37519"/>
                  </a:lnTo>
                  <a:lnTo>
                    <a:pt x="984468" y="37145"/>
                  </a:lnTo>
                  <a:lnTo>
                    <a:pt x="983604" y="36782"/>
                  </a:lnTo>
                  <a:lnTo>
                    <a:pt x="982688" y="36414"/>
                  </a:lnTo>
                  <a:lnTo>
                    <a:pt x="981772" y="36051"/>
                  </a:lnTo>
                  <a:lnTo>
                    <a:pt x="980805" y="35688"/>
                  </a:lnTo>
                  <a:lnTo>
                    <a:pt x="979813" y="35330"/>
                  </a:lnTo>
                  <a:lnTo>
                    <a:pt x="978796" y="34972"/>
                  </a:lnTo>
                  <a:lnTo>
                    <a:pt x="977753" y="34620"/>
                  </a:lnTo>
                  <a:lnTo>
                    <a:pt x="976710" y="34267"/>
                  </a:lnTo>
                  <a:lnTo>
                    <a:pt x="975616" y="33914"/>
                  </a:lnTo>
                  <a:lnTo>
                    <a:pt x="974497" y="33567"/>
                  </a:lnTo>
                  <a:lnTo>
                    <a:pt x="973352" y="33225"/>
                  </a:lnTo>
                  <a:lnTo>
                    <a:pt x="972182" y="32878"/>
                  </a:lnTo>
                  <a:lnTo>
                    <a:pt x="970986" y="32541"/>
                  </a:lnTo>
                  <a:lnTo>
                    <a:pt x="969765" y="32204"/>
                  </a:lnTo>
                  <a:lnTo>
                    <a:pt x="968519" y="31867"/>
                  </a:lnTo>
                  <a:lnTo>
                    <a:pt x="967247" y="31536"/>
                  </a:lnTo>
                  <a:lnTo>
                    <a:pt x="965949" y="31204"/>
                  </a:lnTo>
                  <a:lnTo>
                    <a:pt x="964626" y="30878"/>
                  </a:lnTo>
                  <a:lnTo>
                    <a:pt x="963278" y="30552"/>
                  </a:lnTo>
                  <a:lnTo>
                    <a:pt x="961905" y="30231"/>
                  </a:lnTo>
                  <a:lnTo>
                    <a:pt x="960505" y="29910"/>
                  </a:lnTo>
                  <a:lnTo>
                    <a:pt x="959106" y="29594"/>
                  </a:lnTo>
                  <a:lnTo>
                    <a:pt x="957656" y="29284"/>
                  </a:lnTo>
                  <a:lnTo>
                    <a:pt x="956181" y="28968"/>
                  </a:lnTo>
                  <a:lnTo>
                    <a:pt x="954705" y="28663"/>
                  </a:lnTo>
                  <a:lnTo>
                    <a:pt x="953205" y="28358"/>
                  </a:lnTo>
                  <a:lnTo>
                    <a:pt x="951653" y="28058"/>
                  </a:lnTo>
                  <a:lnTo>
                    <a:pt x="950101" y="27758"/>
                  </a:lnTo>
                  <a:lnTo>
                    <a:pt x="948524" y="27463"/>
                  </a:lnTo>
                  <a:lnTo>
                    <a:pt x="946921" y="27168"/>
                  </a:lnTo>
                  <a:lnTo>
                    <a:pt x="945319" y="26879"/>
                  </a:lnTo>
                  <a:lnTo>
                    <a:pt x="943665" y="26590"/>
                  </a:lnTo>
                  <a:lnTo>
                    <a:pt x="942012" y="26305"/>
                  </a:lnTo>
                  <a:lnTo>
                    <a:pt x="940307" y="26027"/>
                  </a:lnTo>
                  <a:lnTo>
                    <a:pt x="938603" y="25748"/>
                  </a:lnTo>
                  <a:lnTo>
                    <a:pt x="936873" y="25474"/>
                  </a:lnTo>
                  <a:lnTo>
                    <a:pt x="935143" y="25206"/>
                  </a:lnTo>
                  <a:lnTo>
                    <a:pt x="933363" y="24937"/>
                  </a:lnTo>
                  <a:lnTo>
                    <a:pt x="931582" y="24674"/>
                  </a:lnTo>
                  <a:lnTo>
                    <a:pt x="929750" y="24411"/>
                  </a:lnTo>
                  <a:lnTo>
                    <a:pt x="927944" y="24153"/>
                  </a:lnTo>
                  <a:lnTo>
                    <a:pt x="926087" y="23901"/>
                  </a:lnTo>
                  <a:lnTo>
                    <a:pt x="924205" y="23648"/>
                  </a:lnTo>
                  <a:lnTo>
                    <a:pt x="922322" y="23401"/>
                  </a:lnTo>
                  <a:lnTo>
                    <a:pt x="920414" y="23159"/>
                  </a:lnTo>
                  <a:lnTo>
                    <a:pt x="918481" y="22917"/>
                  </a:lnTo>
                  <a:lnTo>
                    <a:pt x="916548" y="22680"/>
                  </a:lnTo>
                  <a:lnTo>
                    <a:pt x="914589" y="22448"/>
                  </a:lnTo>
                  <a:lnTo>
                    <a:pt x="912605" y="22217"/>
                  </a:lnTo>
                  <a:lnTo>
                    <a:pt x="910595" y="21991"/>
                  </a:lnTo>
                  <a:lnTo>
                    <a:pt x="908586" y="21770"/>
                  </a:lnTo>
                  <a:lnTo>
                    <a:pt x="906551" y="21554"/>
                  </a:lnTo>
                  <a:lnTo>
                    <a:pt x="904490" y="21338"/>
                  </a:lnTo>
                  <a:lnTo>
                    <a:pt x="902429" y="21128"/>
                  </a:lnTo>
                  <a:lnTo>
                    <a:pt x="900344" y="20917"/>
                  </a:lnTo>
                  <a:lnTo>
                    <a:pt x="898232" y="20717"/>
                  </a:lnTo>
                  <a:lnTo>
                    <a:pt x="896121" y="20517"/>
                  </a:lnTo>
                  <a:lnTo>
                    <a:pt x="893984" y="20322"/>
                  </a:lnTo>
                  <a:lnTo>
                    <a:pt x="891822" y="20128"/>
                  </a:lnTo>
                  <a:lnTo>
                    <a:pt x="889659" y="19944"/>
                  </a:lnTo>
                  <a:lnTo>
                    <a:pt x="887472" y="19759"/>
                  </a:lnTo>
                  <a:lnTo>
                    <a:pt x="885259" y="19580"/>
                  </a:lnTo>
                  <a:lnTo>
                    <a:pt x="883045" y="19402"/>
                  </a:lnTo>
                  <a:lnTo>
                    <a:pt x="880807" y="19233"/>
                  </a:lnTo>
                  <a:lnTo>
                    <a:pt x="878568" y="19065"/>
                  </a:lnTo>
                  <a:lnTo>
                    <a:pt x="876304" y="18902"/>
                  </a:lnTo>
                  <a:lnTo>
                    <a:pt x="874015" y="18744"/>
                  </a:lnTo>
                  <a:lnTo>
                    <a:pt x="871725" y="18586"/>
                  </a:lnTo>
                  <a:lnTo>
                    <a:pt x="869436" y="18439"/>
                  </a:lnTo>
                  <a:lnTo>
                    <a:pt x="867121" y="18291"/>
                  </a:lnTo>
                  <a:lnTo>
                    <a:pt x="864781" y="18149"/>
                  </a:lnTo>
                  <a:lnTo>
                    <a:pt x="862440" y="18012"/>
                  </a:lnTo>
                  <a:lnTo>
                    <a:pt x="860074" y="17881"/>
                  </a:lnTo>
                  <a:lnTo>
                    <a:pt x="857683" y="17749"/>
                  </a:lnTo>
                  <a:lnTo>
                    <a:pt x="855317" y="17628"/>
                  </a:lnTo>
                  <a:lnTo>
                    <a:pt x="852901" y="17507"/>
                  </a:lnTo>
                  <a:lnTo>
                    <a:pt x="850484" y="17391"/>
                  </a:lnTo>
                  <a:lnTo>
                    <a:pt x="848068" y="17281"/>
                  </a:lnTo>
                  <a:lnTo>
                    <a:pt x="845625" y="17176"/>
                  </a:lnTo>
                  <a:lnTo>
                    <a:pt x="843183" y="17076"/>
                  </a:lnTo>
                  <a:lnTo>
                    <a:pt x="840716" y="16976"/>
                  </a:lnTo>
                  <a:lnTo>
                    <a:pt x="838248" y="16886"/>
                  </a:lnTo>
                  <a:lnTo>
                    <a:pt x="835755" y="16797"/>
                  </a:lnTo>
                  <a:lnTo>
                    <a:pt x="833262" y="16718"/>
                  </a:lnTo>
                  <a:lnTo>
                    <a:pt x="830744" y="16639"/>
                  </a:lnTo>
                  <a:lnTo>
                    <a:pt x="828226" y="16565"/>
                  </a:lnTo>
                  <a:lnTo>
                    <a:pt x="825707" y="16497"/>
                  </a:lnTo>
                  <a:lnTo>
                    <a:pt x="823163" y="16434"/>
                  </a:lnTo>
                  <a:lnTo>
                    <a:pt x="820619" y="16376"/>
                  </a:lnTo>
                  <a:lnTo>
                    <a:pt x="818050" y="16323"/>
                  </a:lnTo>
                  <a:lnTo>
                    <a:pt x="815481" y="16271"/>
                  </a:lnTo>
                  <a:lnTo>
                    <a:pt x="812912" y="16229"/>
                  </a:lnTo>
                  <a:lnTo>
                    <a:pt x="810317" y="16192"/>
                  </a:lnTo>
                  <a:lnTo>
                    <a:pt x="807722" y="16155"/>
                  </a:lnTo>
                  <a:lnTo>
                    <a:pt x="805127" y="16129"/>
                  </a:lnTo>
                  <a:lnTo>
                    <a:pt x="802507" y="16107"/>
                  </a:lnTo>
                  <a:lnTo>
                    <a:pt x="799887" y="16086"/>
                  </a:lnTo>
                  <a:lnTo>
                    <a:pt x="797242" y="16076"/>
                  </a:lnTo>
                  <a:lnTo>
                    <a:pt x="794596" y="16065"/>
                  </a:lnTo>
                  <a:lnTo>
                    <a:pt x="789330" y="16065"/>
                  </a:lnTo>
                  <a:lnTo>
                    <a:pt x="786735" y="16076"/>
                  </a:lnTo>
                  <a:lnTo>
                    <a:pt x="784115" y="16086"/>
                  </a:lnTo>
                  <a:lnTo>
                    <a:pt x="781521" y="16102"/>
                  </a:lnTo>
                  <a:lnTo>
                    <a:pt x="778926" y="16129"/>
                  </a:lnTo>
                  <a:lnTo>
                    <a:pt x="776357" y="16155"/>
                  </a:lnTo>
                  <a:lnTo>
                    <a:pt x="773787" y="16186"/>
                  </a:lnTo>
                  <a:lnTo>
                    <a:pt x="771218" y="16229"/>
                  </a:lnTo>
                  <a:lnTo>
                    <a:pt x="768674" y="16271"/>
                  </a:lnTo>
                  <a:lnTo>
                    <a:pt x="766130" y="16318"/>
                  </a:lnTo>
                  <a:lnTo>
                    <a:pt x="763612" y="16371"/>
                  </a:lnTo>
                  <a:lnTo>
                    <a:pt x="761068" y="16428"/>
                  </a:lnTo>
                  <a:lnTo>
                    <a:pt x="758575" y="16492"/>
                  </a:lnTo>
                  <a:lnTo>
                    <a:pt x="756057" y="16555"/>
                  </a:lnTo>
                  <a:lnTo>
                    <a:pt x="753564" y="16628"/>
                  </a:lnTo>
                  <a:lnTo>
                    <a:pt x="751096" y="16707"/>
                  </a:lnTo>
                  <a:lnTo>
                    <a:pt x="748629" y="16786"/>
                  </a:lnTo>
                  <a:lnTo>
                    <a:pt x="746161" y="16870"/>
                  </a:lnTo>
                  <a:lnTo>
                    <a:pt x="743719" y="16965"/>
                  </a:lnTo>
                  <a:lnTo>
                    <a:pt x="741277" y="17060"/>
                  </a:lnTo>
                  <a:lnTo>
                    <a:pt x="738860" y="17160"/>
                  </a:lnTo>
                  <a:lnTo>
                    <a:pt x="736444" y="17260"/>
                  </a:lnTo>
                  <a:lnTo>
                    <a:pt x="734027" y="17370"/>
                  </a:lnTo>
                  <a:lnTo>
                    <a:pt x="731661" y="17481"/>
                  </a:lnTo>
                  <a:lnTo>
                    <a:pt x="729270" y="17602"/>
                  </a:lnTo>
                  <a:lnTo>
                    <a:pt x="726904" y="17723"/>
                  </a:lnTo>
                  <a:lnTo>
                    <a:pt x="724564" y="17849"/>
                  </a:lnTo>
                  <a:lnTo>
                    <a:pt x="722224" y="17981"/>
                  </a:lnTo>
                  <a:lnTo>
                    <a:pt x="719883" y="18112"/>
                  </a:lnTo>
                  <a:lnTo>
                    <a:pt x="717568" y="18254"/>
                  </a:lnTo>
                  <a:lnTo>
                    <a:pt x="715279" y="18396"/>
                  </a:lnTo>
                  <a:lnTo>
                    <a:pt x="712989" y="18544"/>
                  </a:lnTo>
                  <a:lnTo>
                    <a:pt x="711819" y="18033"/>
                  </a:lnTo>
                  <a:lnTo>
                    <a:pt x="710598" y="17528"/>
                  </a:lnTo>
                  <a:lnTo>
                    <a:pt x="709326" y="17028"/>
                  </a:lnTo>
                  <a:lnTo>
                    <a:pt x="708029" y="16528"/>
                  </a:lnTo>
                  <a:lnTo>
                    <a:pt x="706681" y="16039"/>
                  </a:lnTo>
                  <a:lnTo>
                    <a:pt x="705282" y="15555"/>
                  </a:lnTo>
                  <a:lnTo>
                    <a:pt x="703857" y="15076"/>
                  </a:lnTo>
                  <a:lnTo>
                    <a:pt x="702407" y="14603"/>
                  </a:lnTo>
                  <a:lnTo>
                    <a:pt x="700906" y="14134"/>
                  </a:lnTo>
                  <a:lnTo>
                    <a:pt x="699354" y="13671"/>
                  </a:lnTo>
                  <a:lnTo>
                    <a:pt x="697777" y="13219"/>
                  </a:lnTo>
                  <a:lnTo>
                    <a:pt x="696149" y="12766"/>
                  </a:lnTo>
                  <a:lnTo>
                    <a:pt x="694496" y="12324"/>
                  </a:lnTo>
                  <a:lnTo>
                    <a:pt x="692817" y="11887"/>
                  </a:lnTo>
                  <a:lnTo>
                    <a:pt x="691087" y="11451"/>
                  </a:lnTo>
                  <a:lnTo>
                    <a:pt x="689332" y="11030"/>
                  </a:lnTo>
                  <a:lnTo>
                    <a:pt x="687551" y="10609"/>
                  </a:lnTo>
                  <a:lnTo>
                    <a:pt x="685719" y="10198"/>
                  </a:lnTo>
                  <a:lnTo>
                    <a:pt x="683837" y="9793"/>
                  </a:lnTo>
                  <a:lnTo>
                    <a:pt x="681955" y="9393"/>
                  </a:lnTo>
                  <a:lnTo>
                    <a:pt x="680021" y="8998"/>
                  </a:lnTo>
                  <a:lnTo>
                    <a:pt x="678062" y="8614"/>
                  </a:lnTo>
                  <a:lnTo>
                    <a:pt x="676078" y="8235"/>
                  </a:lnTo>
                  <a:lnTo>
                    <a:pt x="674043" y="7867"/>
                  </a:lnTo>
                  <a:lnTo>
                    <a:pt x="671983" y="7504"/>
                  </a:lnTo>
                  <a:lnTo>
                    <a:pt x="669897" y="7146"/>
                  </a:lnTo>
                  <a:lnTo>
                    <a:pt x="667785" y="6799"/>
                  </a:lnTo>
                  <a:lnTo>
                    <a:pt x="665623" y="6457"/>
                  </a:lnTo>
                  <a:lnTo>
                    <a:pt x="663461" y="6120"/>
                  </a:lnTo>
                  <a:lnTo>
                    <a:pt x="661248" y="5794"/>
                  </a:lnTo>
                  <a:lnTo>
                    <a:pt x="659009" y="5478"/>
                  </a:lnTo>
                  <a:lnTo>
                    <a:pt x="656745" y="5168"/>
                  </a:lnTo>
                  <a:lnTo>
                    <a:pt x="654456" y="4862"/>
                  </a:lnTo>
                  <a:lnTo>
                    <a:pt x="652141" y="4568"/>
                  </a:lnTo>
                  <a:lnTo>
                    <a:pt x="649800" y="4284"/>
                  </a:lnTo>
                  <a:lnTo>
                    <a:pt x="647435" y="4005"/>
                  </a:lnTo>
                  <a:lnTo>
                    <a:pt x="645043" y="3736"/>
                  </a:lnTo>
                  <a:lnTo>
                    <a:pt x="642627" y="3473"/>
                  </a:lnTo>
                  <a:lnTo>
                    <a:pt x="640185" y="3226"/>
                  </a:lnTo>
                  <a:lnTo>
                    <a:pt x="637717" y="2979"/>
                  </a:lnTo>
                  <a:lnTo>
                    <a:pt x="635224" y="2747"/>
                  </a:lnTo>
                  <a:lnTo>
                    <a:pt x="632706" y="2521"/>
                  </a:lnTo>
                  <a:lnTo>
                    <a:pt x="630162" y="2305"/>
                  </a:lnTo>
                  <a:lnTo>
                    <a:pt x="627593" y="2094"/>
                  </a:lnTo>
                  <a:lnTo>
                    <a:pt x="625023" y="1895"/>
                  </a:lnTo>
                  <a:lnTo>
                    <a:pt x="622403" y="1705"/>
                  </a:lnTo>
                  <a:lnTo>
                    <a:pt x="619783" y="1526"/>
                  </a:lnTo>
                  <a:lnTo>
                    <a:pt x="617137" y="1358"/>
                  </a:lnTo>
                  <a:lnTo>
                    <a:pt x="614466" y="1195"/>
                  </a:lnTo>
                  <a:lnTo>
                    <a:pt x="611795" y="1042"/>
                  </a:lnTo>
                  <a:lnTo>
                    <a:pt x="609099" y="905"/>
                  </a:lnTo>
                  <a:lnTo>
                    <a:pt x="606351" y="774"/>
                  </a:lnTo>
                  <a:lnTo>
                    <a:pt x="603630" y="647"/>
                  </a:lnTo>
                  <a:lnTo>
                    <a:pt x="600857" y="537"/>
                  </a:lnTo>
                  <a:lnTo>
                    <a:pt x="598084" y="437"/>
                  </a:lnTo>
                  <a:lnTo>
                    <a:pt x="595286" y="347"/>
                  </a:lnTo>
                  <a:lnTo>
                    <a:pt x="592488" y="263"/>
                  </a:lnTo>
                  <a:lnTo>
                    <a:pt x="589638" y="195"/>
                  </a:lnTo>
                  <a:lnTo>
                    <a:pt x="586815" y="137"/>
                  </a:lnTo>
                  <a:lnTo>
                    <a:pt x="583940" y="84"/>
                  </a:lnTo>
                  <a:lnTo>
                    <a:pt x="581091" y="48"/>
                  </a:lnTo>
                  <a:lnTo>
                    <a:pt x="578191" y="21"/>
                  </a:lnTo>
                  <a:lnTo>
                    <a:pt x="575291" y="5"/>
                  </a:lnTo>
                  <a:lnTo>
                    <a:pt x="572391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9" name="Google Shape;3639;p54"/>
            <p:cNvSpPr/>
            <p:nvPr/>
          </p:nvSpPr>
          <p:spPr>
            <a:xfrm>
              <a:off x="1489842" y="2250175"/>
              <a:ext cx="4263261" cy="1343050"/>
            </a:xfrm>
            <a:custGeom>
              <a:avLst/>
              <a:gdLst/>
              <a:ahLst/>
              <a:cxnLst/>
              <a:rect l="l" t="t" r="r" b="b"/>
              <a:pathLst>
                <a:path w="1023592" h="53722" extrusionOk="0">
                  <a:moveTo>
                    <a:pt x="585720" y="5521"/>
                  </a:moveTo>
                  <a:lnTo>
                    <a:pt x="588289" y="5526"/>
                  </a:lnTo>
                  <a:lnTo>
                    <a:pt x="590859" y="5542"/>
                  </a:lnTo>
                  <a:lnTo>
                    <a:pt x="593428" y="5563"/>
                  </a:lnTo>
                  <a:lnTo>
                    <a:pt x="595972" y="5599"/>
                  </a:lnTo>
                  <a:lnTo>
                    <a:pt x="598516" y="5642"/>
                  </a:lnTo>
                  <a:lnTo>
                    <a:pt x="601060" y="5694"/>
                  </a:lnTo>
                  <a:lnTo>
                    <a:pt x="603603" y="5752"/>
                  </a:lnTo>
                  <a:lnTo>
                    <a:pt x="606122" y="5826"/>
                  </a:lnTo>
                  <a:lnTo>
                    <a:pt x="608640" y="5905"/>
                  </a:lnTo>
                  <a:lnTo>
                    <a:pt x="611159" y="5994"/>
                  </a:lnTo>
                  <a:lnTo>
                    <a:pt x="613652" y="6094"/>
                  </a:lnTo>
                  <a:lnTo>
                    <a:pt x="616145" y="6199"/>
                  </a:lnTo>
                  <a:lnTo>
                    <a:pt x="618612" y="6320"/>
                  </a:lnTo>
                  <a:lnTo>
                    <a:pt x="621080" y="6447"/>
                  </a:lnTo>
                  <a:lnTo>
                    <a:pt x="623522" y="6578"/>
                  </a:lnTo>
                  <a:lnTo>
                    <a:pt x="625964" y="6726"/>
                  </a:lnTo>
                  <a:lnTo>
                    <a:pt x="628380" y="6878"/>
                  </a:lnTo>
                  <a:lnTo>
                    <a:pt x="630797" y="7041"/>
                  </a:lnTo>
                  <a:lnTo>
                    <a:pt x="633188" y="7210"/>
                  </a:lnTo>
                  <a:lnTo>
                    <a:pt x="635580" y="7394"/>
                  </a:lnTo>
                  <a:lnTo>
                    <a:pt x="637945" y="7583"/>
                  </a:lnTo>
                  <a:lnTo>
                    <a:pt x="640286" y="7778"/>
                  </a:lnTo>
                  <a:lnTo>
                    <a:pt x="642626" y="7988"/>
                  </a:lnTo>
                  <a:lnTo>
                    <a:pt x="644941" y="8204"/>
                  </a:lnTo>
                  <a:lnTo>
                    <a:pt x="647256" y="8425"/>
                  </a:lnTo>
                  <a:lnTo>
                    <a:pt x="649520" y="8662"/>
                  </a:lnTo>
                  <a:lnTo>
                    <a:pt x="651784" y="8904"/>
                  </a:lnTo>
                  <a:lnTo>
                    <a:pt x="654022" y="9151"/>
                  </a:lnTo>
                  <a:lnTo>
                    <a:pt x="656261" y="9414"/>
                  </a:lnTo>
                  <a:lnTo>
                    <a:pt x="658449" y="9683"/>
                  </a:lnTo>
                  <a:lnTo>
                    <a:pt x="660636" y="9956"/>
                  </a:lnTo>
                  <a:lnTo>
                    <a:pt x="662799" y="10241"/>
                  </a:lnTo>
                  <a:lnTo>
                    <a:pt x="664859" y="10525"/>
                  </a:lnTo>
                  <a:lnTo>
                    <a:pt x="666920" y="10814"/>
                  </a:lnTo>
                  <a:lnTo>
                    <a:pt x="668929" y="11114"/>
                  </a:lnTo>
                  <a:lnTo>
                    <a:pt x="670914" y="11419"/>
                  </a:lnTo>
                  <a:lnTo>
                    <a:pt x="672872" y="11730"/>
                  </a:lnTo>
                  <a:lnTo>
                    <a:pt x="674806" y="12051"/>
                  </a:lnTo>
                  <a:lnTo>
                    <a:pt x="676713" y="12377"/>
                  </a:lnTo>
                  <a:lnTo>
                    <a:pt x="678596" y="12709"/>
                  </a:lnTo>
                  <a:lnTo>
                    <a:pt x="680453" y="13045"/>
                  </a:lnTo>
                  <a:lnTo>
                    <a:pt x="682259" y="13393"/>
                  </a:lnTo>
                  <a:lnTo>
                    <a:pt x="684065" y="13745"/>
                  </a:lnTo>
                  <a:lnTo>
                    <a:pt x="685820" y="14103"/>
                  </a:lnTo>
                  <a:lnTo>
                    <a:pt x="687576" y="14471"/>
                  </a:lnTo>
                  <a:lnTo>
                    <a:pt x="689280" y="14840"/>
                  </a:lnTo>
                  <a:lnTo>
                    <a:pt x="690959" y="15219"/>
                  </a:lnTo>
                  <a:lnTo>
                    <a:pt x="692587" y="15603"/>
                  </a:lnTo>
                  <a:lnTo>
                    <a:pt x="694215" y="15997"/>
                  </a:lnTo>
                  <a:lnTo>
                    <a:pt x="695818" y="16392"/>
                  </a:lnTo>
                  <a:lnTo>
                    <a:pt x="697369" y="16797"/>
                  </a:lnTo>
                  <a:lnTo>
                    <a:pt x="698870" y="17202"/>
                  </a:lnTo>
                  <a:lnTo>
                    <a:pt x="700346" y="17618"/>
                  </a:lnTo>
                  <a:lnTo>
                    <a:pt x="701796" y="18034"/>
                  </a:lnTo>
                  <a:lnTo>
                    <a:pt x="703220" y="18460"/>
                  </a:lnTo>
                  <a:lnTo>
                    <a:pt x="704594" y="18886"/>
                  </a:lnTo>
                  <a:lnTo>
                    <a:pt x="705917" y="19318"/>
                  </a:lnTo>
                  <a:lnTo>
                    <a:pt x="707214" y="19755"/>
                  </a:lnTo>
                  <a:lnTo>
                    <a:pt x="708486" y="20197"/>
                  </a:lnTo>
                  <a:lnTo>
                    <a:pt x="709707" y="20644"/>
                  </a:lnTo>
                  <a:lnTo>
                    <a:pt x="710903" y="21096"/>
                  </a:lnTo>
                  <a:lnTo>
                    <a:pt x="712047" y="21554"/>
                  </a:lnTo>
                  <a:lnTo>
                    <a:pt x="713167" y="22012"/>
                  </a:lnTo>
                  <a:lnTo>
                    <a:pt x="714235" y="22475"/>
                  </a:lnTo>
                  <a:lnTo>
                    <a:pt x="714464" y="22570"/>
                  </a:lnTo>
                  <a:lnTo>
                    <a:pt x="714693" y="22659"/>
                  </a:lnTo>
                  <a:lnTo>
                    <a:pt x="714922" y="22743"/>
                  </a:lnTo>
                  <a:lnTo>
                    <a:pt x="715202" y="22828"/>
                  </a:lnTo>
                  <a:lnTo>
                    <a:pt x="715456" y="22912"/>
                  </a:lnTo>
                  <a:lnTo>
                    <a:pt x="715761" y="22991"/>
                  </a:lnTo>
                  <a:lnTo>
                    <a:pt x="716041" y="23070"/>
                  </a:lnTo>
                  <a:lnTo>
                    <a:pt x="716372" y="23143"/>
                  </a:lnTo>
                  <a:lnTo>
                    <a:pt x="716677" y="23217"/>
                  </a:lnTo>
                  <a:lnTo>
                    <a:pt x="717008" y="23285"/>
                  </a:lnTo>
                  <a:lnTo>
                    <a:pt x="717364" y="23349"/>
                  </a:lnTo>
                  <a:lnTo>
                    <a:pt x="717720" y="23417"/>
                  </a:lnTo>
                  <a:lnTo>
                    <a:pt x="718076" y="23475"/>
                  </a:lnTo>
                  <a:lnTo>
                    <a:pt x="718458" y="23533"/>
                  </a:lnTo>
                  <a:lnTo>
                    <a:pt x="718840" y="23591"/>
                  </a:lnTo>
                  <a:lnTo>
                    <a:pt x="719221" y="23643"/>
                  </a:lnTo>
                  <a:lnTo>
                    <a:pt x="719628" y="23691"/>
                  </a:lnTo>
                  <a:lnTo>
                    <a:pt x="720035" y="23738"/>
                  </a:lnTo>
                  <a:lnTo>
                    <a:pt x="720442" y="23785"/>
                  </a:lnTo>
                  <a:lnTo>
                    <a:pt x="720875" y="23822"/>
                  </a:lnTo>
                  <a:lnTo>
                    <a:pt x="721307" y="23864"/>
                  </a:lnTo>
                  <a:lnTo>
                    <a:pt x="721740" y="23896"/>
                  </a:lnTo>
                  <a:lnTo>
                    <a:pt x="722172" y="23927"/>
                  </a:lnTo>
                  <a:lnTo>
                    <a:pt x="722604" y="23959"/>
                  </a:lnTo>
                  <a:lnTo>
                    <a:pt x="723062" y="23980"/>
                  </a:lnTo>
                  <a:lnTo>
                    <a:pt x="723520" y="24006"/>
                  </a:lnTo>
                  <a:lnTo>
                    <a:pt x="723978" y="24022"/>
                  </a:lnTo>
                  <a:lnTo>
                    <a:pt x="724436" y="24038"/>
                  </a:lnTo>
                  <a:lnTo>
                    <a:pt x="724919" y="24048"/>
                  </a:lnTo>
                  <a:lnTo>
                    <a:pt x="725377" y="24059"/>
                  </a:lnTo>
                  <a:lnTo>
                    <a:pt x="725861" y="24064"/>
                  </a:lnTo>
                  <a:lnTo>
                    <a:pt x="726827" y="24064"/>
                  </a:lnTo>
                  <a:lnTo>
                    <a:pt x="727336" y="24059"/>
                  </a:lnTo>
                  <a:lnTo>
                    <a:pt x="727845" y="24048"/>
                  </a:lnTo>
                  <a:lnTo>
                    <a:pt x="728328" y="24033"/>
                  </a:lnTo>
                  <a:lnTo>
                    <a:pt x="728837" y="24017"/>
                  </a:lnTo>
                  <a:lnTo>
                    <a:pt x="729346" y="23996"/>
                  </a:lnTo>
                  <a:lnTo>
                    <a:pt x="729854" y="23969"/>
                  </a:lnTo>
                  <a:lnTo>
                    <a:pt x="730363" y="23938"/>
                  </a:lnTo>
                  <a:lnTo>
                    <a:pt x="732576" y="23791"/>
                  </a:lnTo>
                  <a:lnTo>
                    <a:pt x="734840" y="23654"/>
                  </a:lnTo>
                  <a:lnTo>
                    <a:pt x="737079" y="23517"/>
                  </a:lnTo>
                  <a:lnTo>
                    <a:pt x="739343" y="23391"/>
                  </a:lnTo>
                  <a:lnTo>
                    <a:pt x="741607" y="23264"/>
                  </a:lnTo>
                  <a:lnTo>
                    <a:pt x="743871" y="23143"/>
                  </a:lnTo>
                  <a:lnTo>
                    <a:pt x="746160" y="23022"/>
                  </a:lnTo>
                  <a:lnTo>
                    <a:pt x="748450" y="22912"/>
                  </a:lnTo>
                  <a:lnTo>
                    <a:pt x="750739" y="22807"/>
                  </a:lnTo>
                  <a:lnTo>
                    <a:pt x="753054" y="22701"/>
                  </a:lnTo>
                  <a:lnTo>
                    <a:pt x="755369" y="22601"/>
                  </a:lnTo>
                  <a:lnTo>
                    <a:pt x="757684" y="22507"/>
                  </a:lnTo>
                  <a:lnTo>
                    <a:pt x="759999" y="22417"/>
                  </a:lnTo>
                  <a:lnTo>
                    <a:pt x="762339" y="22333"/>
                  </a:lnTo>
                  <a:lnTo>
                    <a:pt x="764680" y="22254"/>
                  </a:lnTo>
                  <a:lnTo>
                    <a:pt x="767020" y="22175"/>
                  </a:lnTo>
                  <a:lnTo>
                    <a:pt x="769360" y="22107"/>
                  </a:lnTo>
                  <a:lnTo>
                    <a:pt x="771726" y="22038"/>
                  </a:lnTo>
                  <a:lnTo>
                    <a:pt x="774092" y="21975"/>
                  </a:lnTo>
                  <a:lnTo>
                    <a:pt x="776458" y="21917"/>
                  </a:lnTo>
                  <a:lnTo>
                    <a:pt x="778823" y="21865"/>
                  </a:lnTo>
                  <a:lnTo>
                    <a:pt x="781215" y="21817"/>
                  </a:lnTo>
                  <a:lnTo>
                    <a:pt x="783606" y="21775"/>
                  </a:lnTo>
                  <a:lnTo>
                    <a:pt x="785997" y="21733"/>
                  </a:lnTo>
                  <a:lnTo>
                    <a:pt x="788388" y="21701"/>
                  </a:lnTo>
                  <a:lnTo>
                    <a:pt x="790779" y="21670"/>
                  </a:lnTo>
                  <a:lnTo>
                    <a:pt x="793196" y="21644"/>
                  </a:lnTo>
                  <a:lnTo>
                    <a:pt x="795587" y="21623"/>
                  </a:lnTo>
                  <a:lnTo>
                    <a:pt x="798004" y="21607"/>
                  </a:lnTo>
                  <a:lnTo>
                    <a:pt x="800446" y="21596"/>
                  </a:lnTo>
                  <a:lnTo>
                    <a:pt x="802863" y="21591"/>
                  </a:lnTo>
                  <a:lnTo>
                    <a:pt x="805279" y="21586"/>
                  </a:lnTo>
                  <a:lnTo>
                    <a:pt x="807747" y="21591"/>
                  </a:lnTo>
                  <a:lnTo>
                    <a:pt x="810214" y="21596"/>
                  </a:lnTo>
                  <a:lnTo>
                    <a:pt x="812656" y="21607"/>
                  </a:lnTo>
                  <a:lnTo>
                    <a:pt x="815099" y="21623"/>
                  </a:lnTo>
                  <a:lnTo>
                    <a:pt x="817541" y="21644"/>
                  </a:lnTo>
                  <a:lnTo>
                    <a:pt x="819983" y="21670"/>
                  </a:lnTo>
                  <a:lnTo>
                    <a:pt x="822399" y="21701"/>
                  </a:lnTo>
                  <a:lnTo>
                    <a:pt x="824842" y="21738"/>
                  </a:lnTo>
                  <a:lnTo>
                    <a:pt x="827258" y="21775"/>
                  </a:lnTo>
                  <a:lnTo>
                    <a:pt x="829675" y="21823"/>
                  </a:lnTo>
                  <a:lnTo>
                    <a:pt x="832066" y="21870"/>
                  </a:lnTo>
                  <a:lnTo>
                    <a:pt x="834483" y="21928"/>
                  </a:lnTo>
                  <a:lnTo>
                    <a:pt x="836874" y="21986"/>
                  </a:lnTo>
                  <a:lnTo>
                    <a:pt x="839265" y="22049"/>
                  </a:lnTo>
                  <a:lnTo>
                    <a:pt x="841631" y="22117"/>
                  </a:lnTo>
                  <a:lnTo>
                    <a:pt x="844022" y="22186"/>
                  </a:lnTo>
                  <a:lnTo>
                    <a:pt x="846388" y="22265"/>
                  </a:lnTo>
                  <a:lnTo>
                    <a:pt x="848754" y="22349"/>
                  </a:lnTo>
                  <a:lnTo>
                    <a:pt x="851094" y="22433"/>
                  </a:lnTo>
                  <a:lnTo>
                    <a:pt x="853434" y="22528"/>
                  </a:lnTo>
                  <a:lnTo>
                    <a:pt x="855775" y="22622"/>
                  </a:lnTo>
                  <a:lnTo>
                    <a:pt x="858115" y="22722"/>
                  </a:lnTo>
                  <a:lnTo>
                    <a:pt x="860430" y="22828"/>
                  </a:lnTo>
                  <a:lnTo>
                    <a:pt x="862745" y="22938"/>
                  </a:lnTo>
                  <a:lnTo>
                    <a:pt x="865060" y="23049"/>
                  </a:lnTo>
                  <a:lnTo>
                    <a:pt x="867375" y="23170"/>
                  </a:lnTo>
                  <a:lnTo>
                    <a:pt x="869664" y="23291"/>
                  </a:lnTo>
                  <a:lnTo>
                    <a:pt x="871928" y="23422"/>
                  </a:lnTo>
                  <a:lnTo>
                    <a:pt x="874218" y="23554"/>
                  </a:lnTo>
                  <a:lnTo>
                    <a:pt x="876482" y="23691"/>
                  </a:lnTo>
                  <a:lnTo>
                    <a:pt x="878746" y="23833"/>
                  </a:lnTo>
                  <a:lnTo>
                    <a:pt x="880984" y="23980"/>
                  </a:lnTo>
                  <a:lnTo>
                    <a:pt x="883121" y="24127"/>
                  </a:lnTo>
                  <a:lnTo>
                    <a:pt x="885258" y="24275"/>
                  </a:lnTo>
                  <a:lnTo>
                    <a:pt x="887395" y="24427"/>
                  </a:lnTo>
                  <a:lnTo>
                    <a:pt x="889506" y="24585"/>
                  </a:lnTo>
                  <a:lnTo>
                    <a:pt x="891592" y="24743"/>
                  </a:lnTo>
                  <a:lnTo>
                    <a:pt x="893678" y="24911"/>
                  </a:lnTo>
                  <a:lnTo>
                    <a:pt x="895764" y="25080"/>
                  </a:lnTo>
                  <a:lnTo>
                    <a:pt x="897824" y="25253"/>
                  </a:lnTo>
                  <a:lnTo>
                    <a:pt x="899859" y="25427"/>
                  </a:lnTo>
                  <a:lnTo>
                    <a:pt x="901895" y="25606"/>
                  </a:lnTo>
                  <a:lnTo>
                    <a:pt x="903930" y="25795"/>
                  </a:lnTo>
                  <a:lnTo>
                    <a:pt x="905939" y="25980"/>
                  </a:lnTo>
                  <a:lnTo>
                    <a:pt x="907923" y="26174"/>
                  </a:lnTo>
                  <a:lnTo>
                    <a:pt x="909882" y="26369"/>
                  </a:lnTo>
                  <a:lnTo>
                    <a:pt x="911841" y="26569"/>
                  </a:lnTo>
                  <a:lnTo>
                    <a:pt x="913800" y="26769"/>
                  </a:lnTo>
                  <a:lnTo>
                    <a:pt x="915682" y="26974"/>
                  </a:lnTo>
                  <a:lnTo>
                    <a:pt x="917565" y="27185"/>
                  </a:lnTo>
                  <a:lnTo>
                    <a:pt x="919447" y="27395"/>
                  </a:lnTo>
                  <a:lnTo>
                    <a:pt x="921304" y="27606"/>
                  </a:lnTo>
                  <a:lnTo>
                    <a:pt x="923136" y="27827"/>
                  </a:lnTo>
                  <a:lnTo>
                    <a:pt x="924942" y="28048"/>
                  </a:lnTo>
                  <a:lnTo>
                    <a:pt x="926748" y="28274"/>
                  </a:lnTo>
                  <a:lnTo>
                    <a:pt x="928529" y="28500"/>
                  </a:lnTo>
                  <a:lnTo>
                    <a:pt x="930309" y="28732"/>
                  </a:lnTo>
                  <a:lnTo>
                    <a:pt x="932065" y="28963"/>
                  </a:lnTo>
                  <a:lnTo>
                    <a:pt x="933794" y="29205"/>
                  </a:lnTo>
                  <a:lnTo>
                    <a:pt x="935499" y="29442"/>
                  </a:lnTo>
                  <a:lnTo>
                    <a:pt x="937178" y="29689"/>
                  </a:lnTo>
                  <a:lnTo>
                    <a:pt x="938857" y="29937"/>
                  </a:lnTo>
                  <a:lnTo>
                    <a:pt x="940510" y="30184"/>
                  </a:lnTo>
                  <a:lnTo>
                    <a:pt x="942138" y="30437"/>
                  </a:lnTo>
                  <a:lnTo>
                    <a:pt x="943741" y="30694"/>
                  </a:lnTo>
                  <a:lnTo>
                    <a:pt x="945318" y="30947"/>
                  </a:lnTo>
                  <a:lnTo>
                    <a:pt x="946895" y="31210"/>
                  </a:lnTo>
                  <a:lnTo>
                    <a:pt x="948421" y="31473"/>
                  </a:lnTo>
                  <a:lnTo>
                    <a:pt x="949948" y="31736"/>
                  </a:lnTo>
                  <a:lnTo>
                    <a:pt x="951449" y="32005"/>
                  </a:lnTo>
                  <a:lnTo>
                    <a:pt x="952949" y="32278"/>
                  </a:lnTo>
                  <a:lnTo>
                    <a:pt x="954399" y="32552"/>
                  </a:lnTo>
                  <a:lnTo>
                    <a:pt x="955824" y="32826"/>
                  </a:lnTo>
                  <a:lnTo>
                    <a:pt x="957249" y="33104"/>
                  </a:lnTo>
                  <a:lnTo>
                    <a:pt x="958648" y="33389"/>
                  </a:lnTo>
                  <a:lnTo>
                    <a:pt x="960021" y="33673"/>
                  </a:lnTo>
                  <a:lnTo>
                    <a:pt x="961370" y="33957"/>
                  </a:lnTo>
                  <a:lnTo>
                    <a:pt x="962692" y="34246"/>
                  </a:lnTo>
                  <a:lnTo>
                    <a:pt x="963990" y="34536"/>
                  </a:lnTo>
                  <a:lnTo>
                    <a:pt x="965262" y="34830"/>
                  </a:lnTo>
                  <a:lnTo>
                    <a:pt x="966534" y="35125"/>
                  </a:lnTo>
                  <a:lnTo>
                    <a:pt x="967755" y="35425"/>
                  </a:lnTo>
                  <a:lnTo>
                    <a:pt x="968976" y="35725"/>
                  </a:lnTo>
                  <a:lnTo>
                    <a:pt x="970146" y="36025"/>
                  </a:lnTo>
                  <a:lnTo>
                    <a:pt x="971316" y="36330"/>
                  </a:lnTo>
                  <a:lnTo>
                    <a:pt x="972461" y="36635"/>
                  </a:lnTo>
                  <a:lnTo>
                    <a:pt x="973580" y="36941"/>
                  </a:lnTo>
                  <a:lnTo>
                    <a:pt x="974648" y="37251"/>
                  </a:lnTo>
                  <a:lnTo>
                    <a:pt x="975717" y="37567"/>
                  </a:lnTo>
                  <a:lnTo>
                    <a:pt x="976760" y="37877"/>
                  </a:lnTo>
                  <a:lnTo>
                    <a:pt x="977777" y="38193"/>
                  </a:lnTo>
                  <a:lnTo>
                    <a:pt x="978770" y="38514"/>
                  </a:lnTo>
                  <a:lnTo>
                    <a:pt x="979736" y="38830"/>
                  </a:lnTo>
                  <a:lnTo>
                    <a:pt x="980677" y="39151"/>
                  </a:lnTo>
                  <a:lnTo>
                    <a:pt x="981593" y="39472"/>
                  </a:lnTo>
                  <a:lnTo>
                    <a:pt x="982484" y="39798"/>
                  </a:lnTo>
                  <a:lnTo>
                    <a:pt x="983145" y="40050"/>
                  </a:lnTo>
                  <a:lnTo>
                    <a:pt x="983806" y="40303"/>
                  </a:lnTo>
                  <a:lnTo>
                    <a:pt x="984442" y="40556"/>
                  </a:lnTo>
                  <a:lnTo>
                    <a:pt x="985078" y="40813"/>
                  </a:lnTo>
                  <a:lnTo>
                    <a:pt x="985689" y="41066"/>
                  </a:lnTo>
                  <a:lnTo>
                    <a:pt x="986274" y="41324"/>
                  </a:lnTo>
                  <a:lnTo>
                    <a:pt x="986859" y="41582"/>
                  </a:lnTo>
                  <a:lnTo>
                    <a:pt x="987419" y="41840"/>
                  </a:lnTo>
                  <a:lnTo>
                    <a:pt x="987953" y="42097"/>
                  </a:lnTo>
                  <a:lnTo>
                    <a:pt x="988487" y="42355"/>
                  </a:lnTo>
                  <a:lnTo>
                    <a:pt x="988996" y="42618"/>
                  </a:lnTo>
                  <a:lnTo>
                    <a:pt x="989505" y="42876"/>
                  </a:lnTo>
                  <a:lnTo>
                    <a:pt x="989988" y="43139"/>
                  </a:lnTo>
                  <a:lnTo>
                    <a:pt x="990446" y="43397"/>
                  </a:lnTo>
                  <a:lnTo>
                    <a:pt x="990904" y="43660"/>
                  </a:lnTo>
                  <a:lnTo>
                    <a:pt x="991336" y="43923"/>
                  </a:lnTo>
                  <a:lnTo>
                    <a:pt x="991743" y="44186"/>
                  </a:lnTo>
                  <a:lnTo>
                    <a:pt x="992150" y="44450"/>
                  </a:lnTo>
                  <a:lnTo>
                    <a:pt x="992532" y="44713"/>
                  </a:lnTo>
                  <a:lnTo>
                    <a:pt x="992913" y="44981"/>
                  </a:lnTo>
                  <a:lnTo>
                    <a:pt x="993244" y="45244"/>
                  </a:lnTo>
                  <a:lnTo>
                    <a:pt x="993600" y="45513"/>
                  </a:lnTo>
                  <a:lnTo>
                    <a:pt x="993905" y="45776"/>
                  </a:lnTo>
                  <a:lnTo>
                    <a:pt x="994211" y="46044"/>
                  </a:lnTo>
                  <a:lnTo>
                    <a:pt x="994490" y="46312"/>
                  </a:lnTo>
                  <a:lnTo>
                    <a:pt x="994770" y="46581"/>
                  </a:lnTo>
                  <a:lnTo>
                    <a:pt x="995025" y="46849"/>
                  </a:lnTo>
                  <a:lnTo>
                    <a:pt x="995254" y="47117"/>
                  </a:lnTo>
                  <a:lnTo>
                    <a:pt x="995483" y="47386"/>
                  </a:lnTo>
                  <a:lnTo>
                    <a:pt x="995686" y="47659"/>
                  </a:lnTo>
                  <a:lnTo>
                    <a:pt x="995890" y="47928"/>
                  </a:lnTo>
                  <a:lnTo>
                    <a:pt x="996068" y="48196"/>
                  </a:lnTo>
                  <a:lnTo>
                    <a:pt x="38921" y="48196"/>
                  </a:lnTo>
                  <a:lnTo>
                    <a:pt x="39888" y="47959"/>
                  </a:lnTo>
                  <a:lnTo>
                    <a:pt x="40880" y="47717"/>
                  </a:lnTo>
                  <a:lnTo>
                    <a:pt x="41897" y="47486"/>
                  </a:lnTo>
                  <a:lnTo>
                    <a:pt x="42915" y="47249"/>
                  </a:lnTo>
                  <a:lnTo>
                    <a:pt x="43958" y="47017"/>
                  </a:lnTo>
                  <a:lnTo>
                    <a:pt x="45001" y="46791"/>
                  </a:lnTo>
                  <a:lnTo>
                    <a:pt x="46044" y="46560"/>
                  </a:lnTo>
                  <a:lnTo>
                    <a:pt x="47112" y="46339"/>
                  </a:lnTo>
                  <a:lnTo>
                    <a:pt x="48180" y="46118"/>
                  </a:lnTo>
                  <a:lnTo>
                    <a:pt x="49274" y="45897"/>
                  </a:lnTo>
                  <a:lnTo>
                    <a:pt x="50368" y="45681"/>
                  </a:lnTo>
                  <a:lnTo>
                    <a:pt x="51487" y="45465"/>
                  </a:lnTo>
                  <a:lnTo>
                    <a:pt x="52607" y="45249"/>
                  </a:lnTo>
                  <a:lnTo>
                    <a:pt x="53726" y="45039"/>
                  </a:lnTo>
                  <a:lnTo>
                    <a:pt x="54871" y="44834"/>
                  </a:lnTo>
                  <a:lnTo>
                    <a:pt x="56016" y="44629"/>
                  </a:lnTo>
                  <a:lnTo>
                    <a:pt x="57186" y="44423"/>
                  </a:lnTo>
                  <a:lnTo>
                    <a:pt x="58356" y="44223"/>
                  </a:lnTo>
                  <a:lnTo>
                    <a:pt x="59551" y="44029"/>
                  </a:lnTo>
                  <a:lnTo>
                    <a:pt x="60747" y="43834"/>
                  </a:lnTo>
                  <a:lnTo>
                    <a:pt x="61943" y="43639"/>
                  </a:lnTo>
                  <a:lnTo>
                    <a:pt x="63164" y="43450"/>
                  </a:lnTo>
                  <a:lnTo>
                    <a:pt x="64385" y="43266"/>
                  </a:lnTo>
                  <a:lnTo>
                    <a:pt x="65631" y="43081"/>
                  </a:lnTo>
                  <a:lnTo>
                    <a:pt x="66878" y="42897"/>
                  </a:lnTo>
                  <a:lnTo>
                    <a:pt x="68124" y="42718"/>
                  </a:lnTo>
                  <a:lnTo>
                    <a:pt x="69396" y="42545"/>
                  </a:lnTo>
                  <a:lnTo>
                    <a:pt x="70668" y="42371"/>
                  </a:lnTo>
                  <a:lnTo>
                    <a:pt x="71940" y="42197"/>
                  </a:lnTo>
                  <a:lnTo>
                    <a:pt x="73237" y="42034"/>
                  </a:lnTo>
                  <a:lnTo>
                    <a:pt x="74535" y="41866"/>
                  </a:lnTo>
                  <a:lnTo>
                    <a:pt x="75832" y="41703"/>
                  </a:lnTo>
                  <a:lnTo>
                    <a:pt x="77842" y="41466"/>
                  </a:lnTo>
                  <a:lnTo>
                    <a:pt x="79877" y="41229"/>
                  </a:lnTo>
                  <a:lnTo>
                    <a:pt x="81912" y="41003"/>
                  </a:lnTo>
                  <a:lnTo>
                    <a:pt x="83972" y="40782"/>
                  </a:lnTo>
                  <a:lnTo>
                    <a:pt x="86058" y="40571"/>
                  </a:lnTo>
                  <a:lnTo>
                    <a:pt x="88144" y="40366"/>
                  </a:lnTo>
                  <a:lnTo>
                    <a:pt x="90256" y="40166"/>
                  </a:lnTo>
                  <a:lnTo>
                    <a:pt x="92367" y="39977"/>
                  </a:lnTo>
                  <a:lnTo>
                    <a:pt x="94504" y="39793"/>
                  </a:lnTo>
                  <a:lnTo>
                    <a:pt x="96666" y="39619"/>
                  </a:lnTo>
                  <a:lnTo>
                    <a:pt x="98828" y="39451"/>
                  </a:lnTo>
                  <a:lnTo>
                    <a:pt x="100991" y="39287"/>
                  </a:lnTo>
                  <a:lnTo>
                    <a:pt x="103178" y="39135"/>
                  </a:lnTo>
                  <a:lnTo>
                    <a:pt x="105392" y="38988"/>
                  </a:lnTo>
                  <a:lnTo>
                    <a:pt x="107605" y="38845"/>
                  </a:lnTo>
                  <a:lnTo>
                    <a:pt x="109818" y="38714"/>
                  </a:lnTo>
                  <a:lnTo>
                    <a:pt x="112133" y="38588"/>
                  </a:lnTo>
                  <a:lnTo>
                    <a:pt x="114448" y="38467"/>
                  </a:lnTo>
                  <a:lnTo>
                    <a:pt x="116763" y="38356"/>
                  </a:lnTo>
                  <a:lnTo>
                    <a:pt x="119103" y="38251"/>
                  </a:lnTo>
                  <a:lnTo>
                    <a:pt x="121469" y="38156"/>
                  </a:lnTo>
                  <a:lnTo>
                    <a:pt x="123809" y="38072"/>
                  </a:lnTo>
                  <a:lnTo>
                    <a:pt x="126175" y="37993"/>
                  </a:lnTo>
                  <a:lnTo>
                    <a:pt x="128541" y="37919"/>
                  </a:lnTo>
                  <a:lnTo>
                    <a:pt x="130932" y="37856"/>
                  </a:lnTo>
                  <a:lnTo>
                    <a:pt x="133297" y="37804"/>
                  </a:lnTo>
                  <a:lnTo>
                    <a:pt x="135689" y="37756"/>
                  </a:lnTo>
                  <a:lnTo>
                    <a:pt x="138080" y="37719"/>
                  </a:lnTo>
                  <a:lnTo>
                    <a:pt x="140497" y="37693"/>
                  </a:lnTo>
                  <a:lnTo>
                    <a:pt x="142888" y="37672"/>
                  </a:lnTo>
                  <a:lnTo>
                    <a:pt x="145304" y="37656"/>
                  </a:lnTo>
                  <a:lnTo>
                    <a:pt x="149222" y="37656"/>
                  </a:lnTo>
                  <a:lnTo>
                    <a:pt x="150748" y="37661"/>
                  </a:lnTo>
                  <a:lnTo>
                    <a:pt x="152249" y="37667"/>
                  </a:lnTo>
                  <a:lnTo>
                    <a:pt x="153750" y="37683"/>
                  </a:lnTo>
                  <a:lnTo>
                    <a:pt x="155276" y="37693"/>
                  </a:lnTo>
                  <a:lnTo>
                    <a:pt x="156777" y="37714"/>
                  </a:lnTo>
                  <a:lnTo>
                    <a:pt x="158278" y="37735"/>
                  </a:lnTo>
                  <a:lnTo>
                    <a:pt x="159779" y="37761"/>
                  </a:lnTo>
                  <a:lnTo>
                    <a:pt x="161280" y="37788"/>
                  </a:lnTo>
                  <a:lnTo>
                    <a:pt x="162755" y="37819"/>
                  </a:lnTo>
                  <a:lnTo>
                    <a:pt x="164256" y="37851"/>
                  </a:lnTo>
                  <a:lnTo>
                    <a:pt x="165732" y="37888"/>
                  </a:lnTo>
                  <a:lnTo>
                    <a:pt x="167232" y="37930"/>
                  </a:lnTo>
                  <a:lnTo>
                    <a:pt x="168708" y="37977"/>
                  </a:lnTo>
                  <a:lnTo>
                    <a:pt x="170183" y="38025"/>
                  </a:lnTo>
                  <a:lnTo>
                    <a:pt x="171684" y="38072"/>
                  </a:lnTo>
                  <a:lnTo>
                    <a:pt x="173134" y="38130"/>
                  </a:lnTo>
                  <a:lnTo>
                    <a:pt x="174610" y="38182"/>
                  </a:lnTo>
                  <a:lnTo>
                    <a:pt x="176085" y="38246"/>
                  </a:lnTo>
                  <a:lnTo>
                    <a:pt x="177560" y="38309"/>
                  </a:lnTo>
                  <a:lnTo>
                    <a:pt x="179010" y="38377"/>
                  </a:lnTo>
                  <a:lnTo>
                    <a:pt x="180460" y="38446"/>
                  </a:lnTo>
                  <a:lnTo>
                    <a:pt x="181936" y="38519"/>
                  </a:lnTo>
                  <a:lnTo>
                    <a:pt x="183386" y="38593"/>
                  </a:lnTo>
                  <a:lnTo>
                    <a:pt x="184810" y="38677"/>
                  </a:lnTo>
                  <a:lnTo>
                    <a:pt x="186260" y="38756"/>
                  </a:lnTo>
                  <a:lnTo>
                    <a:pt x="187710" y="38845"/>
                  </a:lnTo>
                  <a:lnTo>
                    <a:pt x="189135" y="38935"/>
                  </a:lnTo>
                  <a:lnTo>
                    <a:pt x="190559" y="39024"/>
                  </a:lnTo>
                  <a:lnTo>
                    <a:pt x="192009" y="39124"/>
                  </a:lnTo>
                  <a:lnTo>
                    <a:pt x="193434" y="39219"/>
                  </a:lnTo>
                  <a:lnTo>
                    <a:pt x="194833" y="39324"/>
                  </a:lnTo>
                  <a:lnTo>
                    <a:pt x="197555" y="39530"/>
                  </a:lnTo>
                  <a:lnTo>
                    <a:pt x="200251" y="39745"/>
                  </a:lnTo>
                  <a:lnTo>
                    <a:pt x="202923" y="39977"/>
                  </a:lnTo>
                  <a:lnTo>
                    <a:pt x="205594" y="40214"/>
                  </a:lnTo>
                  <a:lnTo>
                    <a:pt x="208214" y="40466"/>
                  </a:lnTo>
                  <a:lnTo>
                    <a:pt x="210808" y="40729"/>
                  </a:lnTo>
                  <a:lnTo>
                    <a:pt x="213378" y="40998"/>
                  </a:lnTo>
                  <a:lnTo>
                    <a:pt x="215922" y="41282"/>
                  </a:lnTo>
                  <a:lnTo>
                    <a:pt x="218440" y="41576"/>
                  </a:lnTo>
                  <a:lnTo>
                    <a:pt x="220933" y="41882"/>
                  </a:lnTo>
                  <a:lnTo>
                    <a:pt x="223400" y="42197"/>
                  </a:lnTo>
                  <a:lnTo>
                    <a:pt x="225843" y="42524"/>
                  </a:lnTo>
                  <a:lnTo>
                    <a:pt x="228259" y="42866"/>
                  </a:lnTo>
                  <a:lnTo>
                    <a:pt x="230625" y="43213"/>
                  </a:lnTo>
                  <a:lnTo>
                    <a:pt x="232965" y="43571"/>
                  </a:lnTo>
                  <a:lnTo>
                    <a:pt x="235280" y="43939"/>
                  </a:lnTo>
                  <a:lnTo>
                    <a:pt x="235891" y="44034"/>
                  </a:lnTo>
                  <a:lnTo>
                    <a:pt x="236527" y="44118"/>
                  </a:lnTo>
                  <a:lnTo>
                    <a:pt x="237163" y="44192"/>
                  </a:lnTo>
                  <a:lnTo>
                    <a:pt x="237824" y="44265"/>
                  </a:lnTo>
                  <a:lnTo>
                    <a:pt x="238511" y="44323"/>
                  </a:lnTo>
                  <a:lnTo>
                    <a:pt x="239198" y="44381"/>
                  </a:lnTo>
                  <a:lnTo>
                    <a:pt x="239910" y="44423"/>
                  </a:lnTo>
                  <a:lnTo>
                    <a:pt x="240622" y="44460"/>
                  </a:lnTo>
                  <a:lnTo>
                    <a:pt x="241335" y="44492"/>
                  </a:lnTo>
                  <a:lnTo>
                    <a:pt x="242072" y="44513"/>
                  </a:lnTo>
                  <a:lnTo>
                    <a:pt x="242810" y="44523"/>
                  </a:lnTo>
                  <a:lnTo>
                    <a:pt x="243548" y="44529"/>
                  </a:lnTo>
                  <a:lnTo>
                    <a:pt x="244285" y="44523"/>
                  </a:lnTo>
                  <a:lnTo>
                    <a:pt x="245023" y="44513"/>
                  </a:lnTo>
                  <a:lnTo>
                    <a:pt x="245761" y="44492"/>
                  </a:lnTo>
                  <a:lnTo>
                    <a:pt x="246499" y="44460"/>
                  </a:lnTo>
                  <a:lnTo>
                    <a:pt x="247236" y="44418"/>
                  </a:lnTo>
                  <a:lnTo>
                    <a:pt x="247949" y="44371"/>
                  </a:lnTo>
                  <a:lnTo>
                    <a:pt x="248661" y="44318"/>
                  </a:lnTo>
                  <a:lnTo>
                    <a:pt x="249322" y="44255"/>
                  </a:lnTo>
                  <a:lnTo>
                    <a:pt x="249984" y="44186"/>
                  </a:lnTo>
                  <a:lnTo>
                    <a:pt x="250620" y="44108"/>
                  </a:lnTo>
                  <a:lnTo>
                    <a:pt x="251230" y="44023"/>
                  </a:lnTo>
                  <a:lnTo>
                    <a:pt x="251815" y="43934"/>
                  </a:lnTo>
                  <a:lnTo>
                    <a:pt x="252400" y="43834"/>
                  </a:lnTo>
                  <a:lnTo>
                    <a:pt x="252934" y="43729"/>
                  </a:lnTo>
                  <a:lnTo>
                    <a:pt x="253443" y="43618"/>
                  </a:lnTo>
                  <a:lnTo>
                    <a:pt x="253927" y="43502"/>
                  </a:lnTo>
                  <a:lnTo>
                    <a:pt x="254359" y="43381"/>
                  </a:lnTo>
                  <a:lnTo>
                    <a:pt x="254791" y="43255"/>
                  </a:lnTo>
                  <a:lnTo>
                    <a:pt x="255173" y="43118"/>
                  </a:lnTo>
                  <a:lnTo>
                    <a:pt x="255529" y="42981"/>
                  </a:lnTo>
                  <a:lnTo>
                    <a:pt x="256623" y="42529"/>
                  </a:lnTo>
                  <a:lnTo>
                    <a:pt x="257768" y="42076"/>
                  </a:lnTo>
                  <a:lnTo>
                    <a:pt x="258938" y="41634"/>
                  </a:lnTo>
                  <a:lnTo>
                    <a:pt x="260134" y="41192"/>
                  </a:lnTo>
                  <a:lnTo>
                    <a:pt x="261380" y="40756"/>
                  </a:lnTo>
                  <a:lnTo>
                    <a:pt x="262652" y="40324"/>
                  </a:lnTo>
                  <a:lnTo>
                    <a:pt x="263975" y="39898"/>
                  </a:lnTo>
                  <a:lnTo>
                    <a:pt x="265323" y="39477"/>
                  </a:lnTo>
                  <a:lnTo>
                    <a:pt x="266697" y="39061"/>
                  </a:lnTo>
                  <a:lnTo>
                    <a:pt x="268096" y="38651"/>
                  </a:lnTo>
                  <a:lnTo>
                    <a:pt x="269546" y="38240"/>
                  </a:lnTo>
                  <a:lnTo>
                    <a:pt x="271021" y="37840"/>
                  </a:lnTo>
                  <a:lnTo>
                    <a:pt x="272548" y="37446"/>
                  </a:lnTo>
                  <a:lnTo>
                    <a:pt x="274074" y="37056"/>
                  </a:lnTo>
                  <a:lnTo>
                    <a:pt x="275651" y="36672"/>
                  </a:lnTo>
                  <a:lnTo>
                    <a:pt x="277254" y="36293"/>
                  </a:lnTo>
                  <a:lnTo>
                    <a:pt x="278907" y="35920"/>
                  </a:lnTo>
                  <a:lnTo>
                    <a:pt x="280561" y="35557"/>
                  </a:lnTo>
                  <a:lnTo>
                    <a:pt x="282265" y="35194"/>
                  </a:lnTo>
                  <a:lnTo>
                    <a:pt x="283995" y="34841"/>
                  </a:lnTo>
                  <a:lnTo>
                    <a:pt x="285750" y="34488"/>
                  </a:lnTo>
                  <a:lnTo>
                    <a:pt x="287531" y="34146"/>
                  </a:lnTo>
                  <a:lnTo>
                    <a:pt x="289337" y="33810"/>
                  </a:lnTo>
                  <a:lnTo>
                    <a:pt x="291194" y="33478"/>
                  </a:lnTo>
                  <a:lnTo>
                    <a:pt x="293051" y="33157"/>
                  </a:lnTo>
                  <a:lnTo>
                    <a:pt x="294959" y="32836"/>
                  </a:lnTo>
                  <a:lnTo>
                    <a:pt x="296892" y="32526"/>
                  </a:lnTo>
                  <a:lnTo>
                    <a:pt x="298825" y="32220"/>
                  </a:lnTo>
                  <a:lnTo>
                    <a:pt x="300810" y="31926"/>
                  </a:lnTo>
                  <a:lnTo>
                    <a:pt x="302819" y="31636"/>
                  </a:lnTo>
                  <a:lnTo>
                    <a:pt x="304854" y="31352"/>
                  </a:lnTo>
                  <a:lnTo>
                    <a:pt x="306915" y="31073"/>
                  </a:lnTo>
                  <a:lnTo>
                    <a:pt x="309001" y="30800"/>
                  </a:lnTo>
                  <a:lnTo>
                    <a:pt x="311138" y="30537"/>
                  </a:lnTo>
                  <a:lnTo>
                    <a:pt x="313274" y="30284"/>
                  </a:lnTo>
                  <a:lnTo>
                    <a:pt x="315411" y="30031"/>
                  </a:lnTo>
                  <a:lnTo>
                    <a:pt x="317599" y="29795"/>
                  </a:lnTo>
                  <a:lnTo>
                    <a:pt x="319787" y="29563"/>
                  </a:lnTo>
                  <a:lnTo>
                    <a:pt x="322000" y="29337"/>
                  </a:lnTo>
                  <a:lnTo>
                    <a:pt x="324238" y="29121"/>
                  </a:lnTo>
                  <a:lnTo>
                    <a:pt x="326477" y="28916"/>
                  </a:lnTo>
                  <a:lnTo>
                    <a:pt x="328741" y="28716"/>
                  </a:lnTo>
                  <a:lnTo>
                    <a:pt x="331030" y="28526"/>
                  </a:lnTo>
                  <a:lnTo>
                    <a:pt x="333320" y="28342"/>
                  </a:lnTo>
                  <a:lnTo>
                    <a:pt x="335635" y="28169"/>
                  </a:lnTo>
                  <a:lnTo>
                    <a:pt x="337975" y="28000"/>
                  </a:lnTo>
                  <a:lnTo>
                    <a:pt x="340316" y="27842"/>
                  </a:lnTo>
                  <a:lnTo>
                    <a:pt x="342656" y="27695"/>
                  </a:lnTo>
                  <a:lnTo>
                    <a:pt x="345123" y="27548"/>
                  </a:lnTo>
                  <a:lnTo>
                    <a:pt x="347565" y="27411"/>
                  </a:lnTo>
                  <a:lnTo>
                    <a:pt x="350033" y="27285"/>
                  </a:lnTo>
                  <a:lnTo>
                    <a:pt x="352526" y="27169"/>
                  </a:lnTo>
                  <a:lnTo>
                    <a:pt x="355019" y="27058"/>
                  </a:lnTo>
                  <a:lnTo>
                    <a:pt x="357512" y="26964"/>
                  </a:lnTo>
                  <a:lnTo>
                    <a:pt x="360030" y="26874"/>
                  </a:lnTo>
                  <a:lnTo>
                    <a:pt x="362549" y="26790"/>
                  </a:lnTo>
                  <a:lnTo>
                    <a:pt x="365093" y="26722"/>
                  </a:lnTo>
                  <a:lnTo>
                    <a:pt x="367611" y="26658"/>
                  </a:lnTo>
                  <a:lnTo>
                    <a:pt x="370155" y="26606"/>
                  </a:lnTo>
                  <a:lnTo>
                    <a:pt x="372724" y="26564"/>
                  </a:lnTo>
                  <a:lnTo>
                    <a:pt x="375268" y="26532"/>
                  </a:lnTo>
                  <a:lnTo>
                    <a:pt x="377837" y="26511"/>
                  </a:lnTo>
                  <a:lnTo>
                    <a:pt x="380407" y="26495"/>
                  </a:lnTo>
                  <a:lnTo>
                    <a:pt x="382976" y="26490"/>
                  </a:lnTo>
                  <a:lnTo>
                    <a:pt x="384528" y="26490"/>
                  </a:lnTo>
                  <a:lnTo>
                    <a:pt x="386079" y="26495"/>
                  </a:lnTo>
                  <a:lnTo>
                    <a:pt x="387631" y="26506"/>
                  </a:lnTo>
                  <a:lnTo>
                    <a:pt x="389183" y="26516"/>
                  </a:lnTo>
                  <a:lnTo>
                    <a:pt x="390760" y="26537"/>
                  </a:lnTo>
                  <a:lnTo>
                    <a:pt x="392312" y="26553"/>
                  </a:lnTo>
                  <a:lnTo>
                    <a:pt x="393863" y="26579"/>
                  </a:lnTo>
                  <a:lnTo>
                    <a:pt x="395415" y="26606"/>
                  </a:lnTo>
                  <a:lnTo>
                    <a:pt x="396967" y="26637"/>
                  </a:lnTo>
                  <a:lnTo>
                    <a:pt x="398519" y="26674"/>
                  </a:lnTo>
                  <a:lnTo>
                    <a:pt x="400070" y="26711"/>
                  </a:lnTo>
                  <a:lnTo>
                    <a:pt x="401622" y="26753"/>
                  </a:lnTo>
                  <a:lnTo>
                    <a:pt x="403148" y="26795"/>
                  </a:lnTo>
                  <a:lnTo>
                    <a:pt x="404700" y="26848"/>
                  </a:lnTo>
                  <a:lnTo>
                    <a:pt x="406252" y="26900"/>
                  </a:lnTo>
                  <a:lnTo>
                    <a:pt x="407804" y="26953"/>
                  </a:lnTo>
                  <a:lnTo>
                    <a:pt x="409330" y="27016"/>
                  </a:lnTo>
                  <a:lnTo>
                    <a:pt x="410882" y="27079"/>
                  </a:lnTo>
                  <a:lnTo>
                    <a:pt x="412408" y="27148"/>
                  </a:lnTo>
                  <a:lnTo>
                    <a:pt x="413960" y="27216"/>
                  </a:lnTo>
                  <a:lnTo>
                    <a:pt x="415486" y="27290"/>
                  </a:lnTo>
                  <a:lnTo>
                    <a:pt x="417012" y="27369"/>
                  </a:lnTo>
                  <a:lnTo>
                    <a:pt x="418539" y="27448"/>
                  </a:lnTo>
                  <a:lnTo>
                    <a:pt x="420065" y="27537"/>
                  </a:lnTo>
                  <a:lnTo>
                    <a:pt x="421591" y="27621"/>
                  </a:lnTo>
                  <a:lnTo>
                    <a:pt x="423118" y="27716"/>
                  </a:lnTo>
                  <a:lnTo>
                    <a:pt x="424644" y="27811"/>
                  </a:lnTo>
                  <a:lnTo>
                    <a:pt x="426170" y="27911"/>
                  </a:lnTo>
                  <a:lnTo>
                    <a:pt x="427671" y="28016"/>
                  </a:lnTo>
                  <a:lnTo>
                    <a:pt x="429197" y="28121"/>
                  </a:lnTo>
                  <a:lnTo>
                    <a:pt x="430698" y="28232"/>
                  </a:lnTo>
                  <a:lnTo>
                    <a:pt x="432199" y="28342"/>
                  </a:lnTo>
                  <a:lnTo>
                    <a:pt x="432861" y="28390"/>
                  </a:lnTo>
                  <a:lnTo>
                    <a:pt x="433522" y="28426"/>
                  </a:lnTo>
                  <a:lnTo>
                    <a:pt x="434183" y="28463"/>
                  </a:lnTo>
                  <a:lnTo>
                    <a:pt x="434870" y="28484"/>
                  </a:lnTo>
                  <a:lnTo>
                    <a:pt x="435532" y="28500"/>
                  </a:lnTo>
                  <a:lnTo>
                    <a:pt x="436218" y="28511"/>
                  </a:lnTo>
                  <a:lnTo>
                    <a:pt x="436905" y="28516"/>
                  </a:lnTo>
                  <a:lnTo>
                    <a:pt x="437567" y="28511"/>
                  </a:lnTo>
                  <a:lnTo>
                    <a:pt x="438254" y="28500"/>
                  </a:lnTo>
                  <a:lnTo>
                    <a:pt x="438915" y="28484"/>
                  </a:lnTo>
                  <a:lnTo>
                    <a:pt x="439602" y="28458"/>
                  </a:lnTo>
                  <a:lnTo>
                    <a:pt x="440263" y="28426"/>
                  </a:lnTo>
                  <a:lnTo>
                    <a:pt x="440899" y="28384"/>
                  </a:lnTo>
                  <a:lnTo>
                    <a:pt x="441561" y="28337"/>
                  </a:lnTo>
                  <a:lnTo>
                    <a:pt x="442196" y="28284"/>
                  </a:lnTo>
                  <a:lnTo>
                    <a:pt x="442807" y="28221"/>
                  </a:lnTo>
                  <a:lnTo>
                    <a:pt x="443418" y="28158"/>
                  </a:lnTo>
                  <a:lnTo>
                    <a:pt x="444028" y="28084"/>
                  </a:lnTo>
                  <a:lnTo>
                    <a:pt x="444588" y="28006"/>
                  </a:lnTo>
                  <a:lnTo>
                    <a:pt x="445122" y="27921"/>
                  </a:lnTo>
                  <a:lnTo>
                    <a:pt x="445656" y="27832"/>
                  </a:lnTo>
                  <a:lnTo>
                    <a:pt x="446139" y="27732"/>
                  </a:lnTo>
                  <a:lnTo>
                    <a:pt x="446623" y="27632"/>
                  </a:lnTo>
                  <a:lnTo>
                    <a:pt x="447081" y="27527"/>
                  </a:lnTo>
                  <a:lnTo>
                    <a:pt x="447488" y="27416"/>
                  </a:lnTo>
                  <a:lnTo>
                    <a:pt x="447895" y="27306"/>
                  </a:lnTo>
                  <a:lnTo>
                    <a:pt x="448251" y="27185"/>
                  </a:lnTo>
                  <a:lnTo>
                    <a:pt x="448607" y="27064"/>
                  </a:lnTo>
                  <a:lnTo>
                    <a:pt x="448912" y="26937"/>
                  </a:lnTo>
                  <a:lnTo>
                    <a:pt x="449192" y="26806"/>
                  </a:lnTo>
                  <a:lnTo>
                    <a:pt x="449421" y="26674"/>
                  </a:lnTo>
                  <a:lnTo>
                    <a:pt x="449650" y="26537"/>
                  </a:lnTo>
                  <a:lnTo>
                    <a:pt x="450464" y="25980"/>
                  </a:lnTo>
                  <a:lnTo>
                    <a:pt x="451354" y="25422"/>
                  </a:lnTo>
                  <a:lnTo>
                    <a:pt x="452296" y="24869"/>
                  </a:lnTo>
                  <a:lnTo>
                    <a:pt x="453288" y="24322"/>
                  </a:lnTo>
                  <a:lnTo>
                    <a:pt x="454331" y="23780"/>
                  </a:lnTo>
                  <a:lnTo>
                    <a:pt x="455424" y="23243"/>
                  </a:lnTo>
                  <a:lnTo>
                    <a:pt x="456569" y="22707"/>
                  </a:lnTo>
                  <a:lnTo>
                    <a:pt x="457765" y="22175"/>
                  </a:lnTo>
                  <a:lnTo>
                    <a:pt x="459011" y="21654"/>
                  </a:lnTo>
                  <a:lnTo>
                    <a:pt x="460334" y="21133"/>
                  </a:lnTo>
                  <a:lnTo>
                    <a:pt x="461682" y="20623"/>
                  </a:lnTo>
                  <a:lnTo>
                    <a:pt x="463081" y="20112"/>
                  </a:lnTo>
                  <a:lnTo>
                    <a:pt x="464531" y="19607"/>
                  </a:lnTo>
                  <a:lnTo>
                    <a:pt x="466032" y="19113"/>
                  </a:lnTo>
                  <a:lnTo>
                    <a:pt x="467584" y="18618"/>
                  </a:lnTo>
                  <a:lnTo>
                    <a:pt x="469187" y="18134"/>
                  </a:lnTo>
                  <a:lnTo>
                    <a:pt x="470815" y="17660"/>
                  </a:lnTo>
                  <a:lnTo>
                    <a:pt x="472494" y="17192"/>
                  </a:lnTo>
                  <a:lnTo>
                    <a:pt x="474198" y="16734"/>
                  </a:lnTo>
                  <a:lnTo>
                    <a:pt x="475953" y="16282"/>
                  </a:lnTo>
                  <a:lnTo>
                    <a:pt x="477734" y="15840"/>
                  </a:lnTo>
                  <a:lnTo>
                    <a:pt x="479566" y="15403"/>
                  </a:lnTo>
                  <a:lnTo>
                    <a:pt x="481448" y="14971"/>
                  </a:lnTo>
                  <a:lnTo>
                    <a:pt x="483356" y="14550"/>
                  </a:lnTo>
                  <a:lnTo>
                    <a:pt x="485315" y="14140"/>
                  </a:lnTo>
                  <a:lnTo>
                    <a:pt x="487324" y="13735"/>
                  </a:lnTo>
                  <a:lnTo>
                    <a:pt x="489359" y="13335"/>
                  </a:lnTo>
                  <a:lnTo>
                    <a:pt x="491420" y="12945"/>
                  </a:lnTo>
                  <a:lnTo>
                    <a:pt x="493531" y="12566"/>
                  </a:lnTo>
                  <a:lnTo>
                    <a:pt x="495668" y="12193"/>
                  </a:lnTo>
                  <a:lnTo>
                    <a:pt x="497856" y="11830"/>
                  </a:lnTo>
                  <a:lnTo>
                    <a:pt x="500069" y="11472"/>
                  </a:lnTo>
                  <a:lnTo>
                    <a:pt x="502358" y="11125"/>
                  </a:lnTo>
                  <a:lnTo>
                    <a:pt x="504648" y="10783"/>
                  </a:lnTo>
                  <a:lnTo>
                    <a:pt x="506988" y="10451"/>
                  </a:lnTo>
                  <a:lnTo>
                    <a:pt x="509354" y="10130"/>
                  </a:lnTo>
                  <a:lnTo>
                    <a:pt x="511745" y="9820"/>
                  </a:lnTo>
                  <a:lnTo>
                    <a:pt x="514162" y="9525"/>
                  </a:lnTo>
                  <a:lnTo>
                    <a:pt x="516604" y="9230"/>
                  </a:lnTo>
                  <a:lnTo>
                    <a:pt x="519097" y="8951"/>
                  </a:lnTo>
                  <a:lnTo>
                    <a:pt x="521590" y="8683"/>
                  </a:lnTo>
                  <a:lnTo>
                    <a:pt x="524108" y="8425"/>
                  </a:lnTo>
                  <a:lnTo>
                    <a:pt x="526652" y="8178"/>
                  </a:lnTo>
                  <a:lnTo>
                    <a:pt x="529221" y="7941"/>
                  </a:lnTo>
                  <a:lnTo>
                    <a:pt x="531816" y="7715"/>
                  </a:lnTo>
                  <a:lnTo>
                    <a:pt x="534436" y="7499"/>
                  </a:lnTo>
                  <a:lnTo>
                    <a:pt x="537082" y="7294"/>
                  </a:lnTo>
                  <a:lnTo>
                    <a:pt x="539753" y="7094"/>
                  </a:lnTo>
                  <a:lnTo>
                    <a:pt x="542526" y="6904"/>
                  </a:lnTo>
                  <a:lnTo>
                    <a:pt x="545298" y="6731"/>
                  </a:lnTo>
                  <a:lnTo>
                    <a:pt x="548122" y="6562"/>
                  </a:lnTo>
                  <a:lnTo>
                    <a:pt x="550920" y="6410"/>
                  </a:lnTo>
                  <a:lnTo>
                    <a:pt x="553769" y="6268"/>
                  </a:lnTo>
                  <a:lnTo>
                    <a:pt x="556619" y="6141"/>
                  </a:lnTo>
                  <a:lnTo>
                    <a:pt x="559468" y="6020"/>
                  </a:lnTo>
                  <a:lnTo>
                    <a:pt x="562342" y="5915"/>
                  </a:lnTo>
                  <a:lnTo>
                    <a:pt x="565242" y="5826"/>
                  </a:lnTo>
                  <a:lnTo>
                    <a:pt x="568142" y="5747"/>
                  </a:lnTo>
                  <a:lnTo>
                    <a:pt x="571042" y="5678"/>
                  </a:lnTo>
                  <a:lnTo>
                    <a:pt x="573968" y="5620"/>
                  </a:lnTo>
                  <a:lnTo>
                    <a:pt x="576893" y="5578"/>
                  </a:lnTo>
                  <a:lnTo>
                    <a:pt x="579818" y="5547"/>
                  </a:lnTo>
                  <a:lnTo>
                    <a:pt x="582769" y="5526"/>
                  </a:lnTo>
                  <a:lnTo>
                    <a:pt x="585720" y="5521"/>
                  </a:lnTo>
                  <a:close/>
                  <a:moveTo>
                    <a:pt x="583965" y="1"/>
                  </a:moveTo>
                  <a:lnTo>
                    <a:pt x="582210" y="6"/>
                  </a:lnTo>
                  <a:lnTo>
                    <a:pt x="580454" y="16"/>
                  </a:lnTo>
                  <a:lnTo>
                    <a:pt x="578725" y="32"/>
                  </a:lnTo>
                  <a:lnTo>
                    <a:pt x="576969" y="48"/>
                  </a:lnTo>
                  <a:lnTo>
                    <a:pt x="575240" y="69"/>
                  </a:lnTo>
                  <a:lnTo>
                    <a:pt x="573484" y="90"/>
                  </a:lnTo>
                  <a:lnTo>
                    <a:pt x="571754" y="116"/>
                  </a:lnTo>
                  <a:lnTo>
                    <a:pt x="570025" y="148"/>
                  </a:lnTo>
                  <a:lnTo>
                    <a:pt x="568295" y="185"/>
                  </a:lnTo>
                  <a:lnTo>
                    <a:pt x="566565" y="222"/>
                  </a:lnTo>
                  <a:lnTo>
                    <a:pt x="564835" y="264"/>
                  </a:lnTo>
                  <a:lnTo>
                    <a:pt x="563105" y="311"/>
                  </a:lnTo>
                  <a:lnTo>
                    <a:pt x="561401" y="358"/>
                  </a:lnTo>
                  <a:lnTo>
                    <a:pt x="559671" y="416"/>
                  </a:lnTo>
                  <a:lnTo>
                    <a:pt x="557967" y="469"/>
                  </a:lnTo>
                  <a:lnTo>
                    <a:pt x="556262" y="532"/>
                  </a:lnTo>
                  <a:lnTo>
                    <a:pt x="554558" y="595"/>
                  </a:lnTo>
                  <a:lnTo>
                    <a:pt x="552854" y="664"/>
                  </a:lnTo>
                  <a:lnTo>
                    <a:pt x="551149" y="732"/>
                  </a:lnTo>
                  <a:lnTo>
                    <a:pt x="549445" y="811"/>
                  </a:lnTo>
                  <a:lnTo>
                    <a:pt x="547766" y="890"/>
                  </a:lnTo>
                  <a:lnTo>
                    <a:pt x="546087" y="969"/>
                  </a:lnTo>
                  <a:lnTo>
                    <a:pt x="544383" y="1058"/>
                  </a:lnTo>
                  <a:lnTo>
                    <a:pt x="542729" y="1148"/>
                  </a:lnTo>
                  <a:lnTo>
                    <a:pt x="541050" y="1237"/>
                  </a:lnTo>
                  <a:lnTo>
                    <a:pt x="539371" y="1337"/>
                  </a:lnTo>
                  <a:lnTo>
                    <a:pt x="537718" y="1437"/>
                  </a:lnTo>
                  <a:lnTo>
                    <a:pt x="536039" y="1542"/>
                  </a:lnTo>
                  <a:lnTo>
                    <a:pt x="534385" y="1648"/>
                  </a:lnTo>
                  <a:lnTo>
                    <a:pt x="532732" y="1758"/>
                  </a:lnTo>
                  <a:lnTo>
                    <a:pt x="531104" y="1874"/>
                  </a:lnTo>
                  <a:lnTo>
                    <a:pt x="529501" y="1990"/>
                  </a:lnTo>
                  <a:lnTo>
                    <a:pt x="527924" y="2105"/>
                  </a:lnTo>
                  <a:lnTo>
                    <a:pt x="526347" y="2226"/>
                  </a:lnTo>
                  <a:lnTo>
                    <a:pt x="524795" y="2347"/>
                  </a:lnTo>
                  <a:lnTo>
                    <a:pt x="523218" y="2479"/>
                  </a:lnTo>
                  <a:lnTo>
                    <a:pt x="521666" y="2605"/>
                  </a:lnTo>
                  <a:lnTo>
                    <a:pt x="520140" y="2742"/>
                  </a:lnTo>
                  <a:lnTo>
                    <a:pt x="518588" y="2879"/>
                  </a:lnTo>
                  <a:lnTo>
                    <a:pt x="517062" y="3016"/>
                  </a:lnTo>
                  <a:lnTo>
                    <a:pt x="515535" y="3158"/>
                  </a:lnTo>
                  <a:lnTo>
                    <a:pt x="514009" y="3305"/>
                  </a:lnTo>
                  <a:lnTo>
                    <a:pt x="512508" y="3453"/>
                  </a:lnTo>
                  <a:lnTo>
                    <a:pt x="511007" y="3605"/>
                  </a:lnTo>
                  <a:lnTo>
                    <a:pt x="509507" y="3763"/>
                  </a:lnTo>
                  <a:lnTo>
                    <a:pt x="508006" y="3921"/>
                  </a:lnTo>
                  <a:lnTo>
                    <a:pt x="506530" y="4079"/>
                  </a:lnTo>
                  <a:lnTo>
                    <a:pt x="505055" y="4247"/>
                  </a:lnTo>
                  <a:lnTo>
                    <a:pt x="503605" y="4415"/>
                  </a:lnTo>
                  <a:lnTo>
                    <a:pt x="502129" y="4584"/>
                  </a:lnTo>
                  <a:lnTo>
                    <a:pt x="500679" y="4758"/>
                  </a:lnTo>
                  <a:lnTo>
                    <a:pt x="499255" y="4936"/>
                  </a:lnTo>
                  <a:lnTo>
                    <a:pt x="497805" y="5115"/>
                  </a:lnTo>
                  <a:lnTo>
                    <a:pt x="496380" y="5294"/>
                  </a:lnTo>
                  <a:lnTo>
                    <a:pt x="494981" y="5484"/>
                  </a:lnTo>
                  <a:lnTo>
                    <a:pt x="493557" y="5673"/>
                  </a:lnTo>
                  <a:lnTo>
                    <a:pt x="492158" y="5863"/>
                  </a:lnTo>
                  <a:lnTo>
                    <a:pt x="490758" y="6057"/>
                  </a:lnTo>
                  <a:lnTo>
                    <a:pt x="489385" y="6257"/>
                  </a:lnTo>
                  <a:lnTo>
                    <a:pt x="488011" y="6457"/>
                  </a:lnTo>
                  <a:lnTo>
                    <a:pt x="486637" y="6657"/>
                  </a:lnTo>
                  <a:lnTo>
                    <a:pt x="485289" y="6868"/>
                  </a:lnTo>
                  <a:lnTo>
                    <a:pt x="483941" y="7073"/>
                  </a:lnTo>
                  <a:lnTo>
                    <a:pt x="482618" y="7283"/>
                  </a:lnTo>
                  <a:lnTo>
                    <a:pt x="481295" y="7499"/>
                  </a:lnTo>
                  <a:lnTo>
                    <a:pt x="479998" y="7715"/>
                  </a:lnTo>
                  <a:lnTo>
                    <a:pt x="478726" y="7931"/>
                  </a:lnTo>
                  <a:lnTo>
                    <a:pt x="477429" y="8152"/>
                  </a:lnTo>
                  <a:lnTo>
                    <a:pt x="476157" y="8373"/>
                  </a:lnTo>
                  <a:lnTo>
                    <a:pt x="474910" y="8599"/>
                  </a:lnTo>
                  <a:lnTo>
                    <a:pt x="473664" y="8825"/>
                  </a:lnTo>
                  <a:lnTo>
                    <a:pt x="472417" y="9051"/>
                  </a:lnTo>
                  <a:lnTo>
                    <a:pt x="471196" y="9288"/>
                  </a:lnTo>
                  <a:lnTo>
                    <a:pt x="470001" y="9520"/>
                  </a:lnTo>
                  <a:lnTo>
                    <a:pt x="468805" y="9757"/>
                  </a:lnTo>
                  <a:lnTo>
                    <a:pt x="467609" y="9999"/>
                  </a:lnTo>
                  <a:lnTo>
                    <a:pt x="466439" y="10241"/>
                  </a:lnTo>
                  <a:lnTo>
                    <a:pt x="465269" y="10483"/>
                  </a:lnTo>
                  <a:lnTo>
                    <a:pt x="464099" y="10730"/>
                  </a:lnTo>
                  <a:lnTo>
                    <a:pt x="462954" y="10977"/>
                  </a:lnTo>
                  <a:lnTo>
                    <a:pt x="461835" y="11230"/>
                  </a:lnTo>
                  <a:lnTo>
                    <a:pt x="460716" y="11482"/>
                  </a:lnTo>
                  <a:lnTo>
                    <a:pt x="459596" y="11735"/>
                  </a:lnTo>
                  <a:lnTo>
                    <a:pt x="458503" y="11993"/>
                  </a:lnTo>
                  <a:lnTo>
                    <a:pt x="457434" y="12256"/>
                  </a:lnTo>
                  <a:lnTo>
                    <a:pt x="456366" y="12519"/>
                  </a:lnTo>
                  <a:lnTo>
                    <a:pt x="455297" y="12782"/>
                  </a:lnTo>
                  <a:lnTo>
                    <a:pt x="454254" y="13051"/>
                  </a:lnTo>
                  <a:lnTo>
                    <a:pt x="453211" y="13319"/>
                  </a:lnTo>
                  <a:lnTo>
                    <a:pt x="452194" y="13587"/>
                  </a:lnTo>
                  <a:lnTo>
                    <a:pt x="451202" y="13861"/>
                  </a:lnTo>
                  <a:lnTo>
                    <a:pt x="450184" y="14140"/>
                  </a:lnTo>
                  <a:lnTo>
                    <a:pt x="449217" y="14419"/>
                  </a:lnTo>
                  <a:lnTo>
                    <a:pt x="448251" y="14698"/>
                  </a:lnTo>
                  <a:lnTo>
                    <a:pt x="447284" y="14977"/>
                  </a:lnTo>
                  <a:lnTo>
                    <a:pt x="445860" y="15408"/>
                  </a:lnTo>
                  <a:lnTo>
                    <a:pt x="444460" y="15845"/>
                  </a:lnTo>
                  <a:lnTo>
                    <a:pt x="443112" y="16282"/>
                  </a:lnTo>
                  <a:lnTo>
                    <a:pt x="441789" y="16724"/>
                  </a:lnTo>
                  <a:lnTo>
                    <a:pt x="440492" y="17166"/>
                  </a:lnTo>
                  <a:lnTo>
                    <a:pt x="439220" y="17618"/>
                  </a:lnTo>
                  <a:lnTo>
                    <a:pt x="437999" y="18065"/>
                  </a:lnTo>
                  <a:lnTo>
                    <a:pt x="436804" y="18523"/>
                  </a:lnTo>
                  <a:lnTo>
                    <a:pt x="435659" y="18981"/>
                  </a:lnTo>
                  <a:lnTo>
                    <a:pt x="434514" y="19444"/>
                  </a:lnTo>
                  <a:lnTo>
                    <a:pt x="433420" y="19912"/>
                  </a:lnTo>
                  <a:lnTo>
                    <a:pt x="432377" y="20381"/>
                  </a:lnTo>
                  <a:lnTo>
                    <a:pt x="431334" y="20854"/>
                  </a:lnTo>
                  <a:lnTo>
                    <a:pt x="430342" y="21328"/>
                  </a:lnTo>
                  <a:lnTo>
                    <a:pt x="429401" y="21807"/>
                  </a:lnTo>
                  <a:lnTo>
                    <a:pt x="428485" y="22286"/>
                  </a:lnTo>
                  <a:lnTo>
                    <a:pt x="425661" y="22128"/>
                  </a:lnTo>
                  <a:lnTo>
                    <a:pt x="422863" y="21980"/>
                  </a:lnTo>
                  <a:lnTo>
                    <a:pt x="420040" y="21838"/>
                  </a:lnTo>
                  <a:lnTo>
                    <a:pt x="417216" y="21712"/>
                  </a:lnTo>
                  <a:lnTo>
                    <a:pt x="414392" y="21591"/>
                  </a:lnTo>
                  <a:lnTo>
                    <a:pt x="411543" y="21486"/>
                  </a:lnTo>
                  <a:lnTo>
                    <a:pt x="408694" y="21386"/>
                  </a:lnTo>
                  <a:lnTo>
                    <a:pt x="405870" y="21302"/>
                  </a:lnTo>
                  <a:lnTo>
                    <a:pt x="403021" y="21223"/>
                  </a:lnTo>
                  <a:lnTo>
                    <a:pt x="400147" y="21154"/>
                  </a:lnTo>
                  <a:lnTo>
                    <a:pt x="397298" y="21096"/>
                  </a:lnTo>
                  <a:lnTo>
                    <a:pt x="394449" y="21049"/>
                  </a:lnTo>
                  <a:lnTo>
                    <a:pt x="391574" y="21017"/>
                  </a:lnTo>
                  <a:lnTo>
                    <a:pt x="388699" y="20991"/>
                  </a:lnTo>
                  <a:lnTo>
                    <a:pt x="385850" y="20975"/>
                  </a:lnTo>
                  <a:lnTo>
                    <a:pt x="382976" y="20970"/>
                  </a:lnTo>
                  <a:lnTo>
                    <a:pt x="379949" y="20975"/>
                  </a:lnTo>
                  <a:lnTo>
                    <a:pt x="376947" y="20991"/>
                  </a:lnTo>
                  <a:lnTo>
                    <a:pt x="373945" y="21017"/>
                  </a:lnTo>
                  <a:lnTo>
                    <a:pt x="370969" y="21054"/>
                  </a:lnTo>
                  <a:lnTo>
                    <a:pt x="367967" y="21107"/>
                  </a:lnTo>
                  <a:lnTo>
                    <a:pt x="364991" y="21165"/>
                  </a:lnTo>
                  <a:lnTo>
                    <a:pt x="362040" y="21238"/>
                  </a:lnTo>
                  <a:lnTo>
                    <a:pt x="359064" y="21317"/>
                  </a:lnTo>
                  <a:lnTo>
                    <a:pt x="356113" y="21412"/>
                  </a:lnTo>
                  <a:lnTo>
                    <a:pt x="353187" y="21512"/>
                  </a:lnTo>
                  <a:lnTo>
                    <a:pt x="350262" y="21628"/>
                  </a:lnTo>
                  <a:lnTo>
                    <a:pt x="347337" y="21754"/>
                  </a:lnTo>
                  <a:lnTo>
                    <a:pt x="344437" y="21886"/>
                  </a:lnTo>
                  <a:lnTo>
                    <a:pt x="341562" y="22033"/>
                  </a:lnTo>
                  <a:lnTo>
                    <a:pt x="338687" y="22191"/>
                  </a:lnTo>
                  <a:lnTo>
                    <a:pt x="335813" y="22359"/>
                  </a:lnTo>
                  <a:lnTo>
                    <a:pt x="332989" y="22533"/>
                  </a:lnTo>
                  <a:lnTo>
                    <a:pt x="330140" y="22722"/>
                  </a:lnTo>
                  <a:lnTo>
                    <a:pt x="327342" y="22917"/>
                  </a:lnTo>
                  <a:lnTo>
                    <a:pt x="324544" y="23128"/>
                  </a:lnTo>
                  <a:lnTo>
                    <a:pt x="321771" y="23349"/>
                  </a:lnTo>
                  <a:lnTo>
                    <a:pt x="318998" y="23575"/>
                  </a:lnTo>
                  <a:lnTo>
                    <a:pt x="316276" y="23817"/>
                  </a:lnTo>
                  <a:lnTo>
                    <a:pt x="313554" y="24064"/>
                  </a:lnTo>
                  <a:lnTo>
                    <a:pt x="310832" y="24322"/>
                  </a:lnTo>
                  <a:lnTo>
                    <a:pt x="308161" y="24590"/>
                  </a:lnTo>
                  <a:lnTo>
                    <a:pt x="305490" y="24875"/>
                  </a:lnTo>
                  <a:lnTo>
                    <a:pt x="302870" y="25164"/>
                  </a:lnTo>
                  <a:lnTo>
                    <a:pt x="300250" y="25464"/>
                  </a:lnTo>
                  <a:lnTo>
                    <a:pt x="297655" y="25769"/>
                  </a:lnTo>
                  <a:lnTo>
                    <a:pt x="295086" y="26090"/>
                  </a:lnTo>
                  <a:lnTo>
                    <a:pt x="292542" y="26422"/>
                  </a:lnTo>
                  <a:lnTo>
                    <a:pt x="290507" y="26695"/>
                  </a:lnTo>
                  <a:lnTo>
                    <a:pt x="288497" y="26974"/>
                  </a:lnTo>
                  <a:lnTo>
                    <a:pt x="286513" y="27258"/>
                  </a:lnTo>
                  <a:lnTo>
                    <a:pt x="284529" y="27548"/>
                  </a:lnTo>
                  <a:lnTo>
                    <a:pt x="282596" y="27842"/>
                  </a:lnTo>
                  <a:lnTo>
                    <a:pt x="280662" y="28142"/>
                  </a:lnTo>
                  <a:lnTo>
                    <a:pt x="278754" y="28448"/>
                  </a:lnTo>
                  <a:lnTo>
                    <a:pt x="276872" y="28763"/>
                  </a:lnTo>
                  <a:lnTo>
                    <a:pt x="275015" y="29079"/>
                  </a:lnTo>
                  <a:lnTo>
                    <a:pt x="273183" y="29400"/>
                  </a:lnTo>
                  <a:lnTo>
                    <a:pt x="271352" y="29731"/>
                  </a:lnTo>
                  <a:lnTo>
                    <a:pt x="269571" y="30063"/>
                  </a:lnTo>
                  <a:lnTo>
                    <a:pt x="267816" y="30400"/>
                  </a:lnTo>
                  <a:lnTo>
                    <a:pt x="266061" y="30742"/>
                  </a:lnTo>
                  <a:lnTo>
                    <a:pt x="264356" y="31089"/>
                  </a:lnTo>
                  <a:lnTo>
                    <a:pt x="262652" y="31442"/>
                  </a:lnTo>
                  <a:lnTo>
                    <a:pt x="260973" y="31799"/>
                  </a:lnTo>
                  <a:lnTo>
                    <a:pt x="259345" y="32163"/>
                  </a:lnTo>
                  <a:lnTo>
                    <a:pt x="257717" y="32531"/>
                  </a:lnTo>
                  <a:lnTo>
                    <a:pt x="256114" y="32905"/>
                  </a:lnTo>
                  <a:lnTo>
                    <a:pt x="254563" y="33283"/>
                  </a:lnTo>
                  <a:lnTo>
                    <a:pt x="253011" y="33662"/>
                  </a:lnTo>
                  <a:lnTo>
                    <a:pt x="251510" y="34046"/>
                  </a:lnTo>
                  <a:lnTo>
                    <a:pt x="250009" y="34441"/>
                  </a:lnTo>
                  <a:lnTo>
                    <a:pt x="248534" y="34836"/>
                  </a:lnTo>
                  <a:lnTo>
                    <a:pt x="247109" y="35236"/>
                  </a:lnTo>
                  <a:lnTo>
                    <a:pt x="245710" y="35636"/>
                  </a:lnTo>
                  <a:lnTo>
                    <a:pt x="244311" y="36046"/>
                  </a:lnTo>
                  <a:lnTo>
                    <a:pt x="242963" y="36456"/>
                  </a:lnTo>
                  <a:lnTo>
                    <a:pt x="241640" y="36872"/>
                  </a:lnTo>
                  <a:lnTo>
                    <a:pt x="240342" y="37293"/>
                  </a:lnTo>
                  <a:lnTo>
                    <a:pt x="239071" y="37719"/>
                  </a:lnTo>
                  <a:lnTo>
                    <a:pt x="236985" y="37440"/>
                  </a:lnTo>
                  <a:lnTo>
                    <a:pt x="234873" y="37172"/>
                  </a:lnTo>
                  <a:lnTo>
                    <a:pt x="232762" y="36914"/>
                  </a:lnTo>
                  <a:lnTo>
                    <a:pt x="230625" y="36656"/>
                  </a:lnTo>
                  <a:lnTo>
                    <a:pt x="228463" y="36409"/>
                  </a:lnTo>
                  <a:lnTo>
                    <a:pt x="226300" y="36167"/>
                  </a:lnTo>
                  <a:lnTo>
                    <a:pt x="224113" y="35930"/>
                  </a:lnTo>
                  <a:lnTo>
                    <a:pt x="221925" y="35704"/>
                  </a:lnTo>
                  <a:lnTo>
                    <a:pt x="219686" y="35483"/>
                  </a:lnTo>
                  <a:lnTo>
                    <a:pt x="217473" y="35267"/>
                  </a:lnTo>
                  <a:lnTo>
                    <a:pt x="215209" y="35057"/>
                  </a:lnTo>
                  <a:lnTo>
                    <a:pt x="212945" y="34857"/>
                  </a:lnTo>
                  <a:lnTo>
                    <a:pt x="210681" y="34662"/>
                  </a:lnTo>
                  <a:lnTo>
                    <a:pt x="208392" y="34473"/>
                  </a:lnTo>
                  <a:lnTo>
                    <a:pt x="206077" y="34294"/>
                  </a:lnTo>
                  <a:lnTo>
                    <a:pt x="203762" y="34120"/>
                  </a:lnTo>
                  <a:lnTo>
                    <a:pt x="202058" y="33999"/>
                  </a:lnTo>
                  <a:lnTo>
                    <a:pt x="200379" y="33878"/>
                  </a:lnTo>
                  <a:lnTo>
                    <a:pt x="198674" y="33768"/>
                  </a:lnTo>
                  <a:lnTo>
                    <a:pt x="196970" y="33657"/>
                  </a:lnTo>
                  <a:lnTo>
                    <a:pt x="195266" y="33547"/>
                  </a:lnTo>
                  <a:lnTo>
                    <a:pt x="193561" y="33447"/>
                  </a:lnTo>
                  <a:lnTo>
                    <a:pt x="191831" y="33347"/>
                  </a:lnTo>
                  <a:lnTo>
                    <a:pt x="190102" y="33252"/>
                  </a:lnTo>
                  <a:lnTo>
                    <a:pt x="188397" y="33162"/>
                  </a:lnTo>
                  <a:lnTo>
                    <a:pt x="186667" y="33073"/>
                  </a:lnTo>
                  <a:lnTo>
                    <a:pt x="184912" y="32989"/>
                  </a:lnTo>
                  <a:lnTo>
                    <a:pt x="183182" y="32910"/>
                  </a:lnTo>
                  <a:lnTo>
                    <a:pt x="181452" y="32836"/>
                  </a:lnTo>
                  <a:lnTo>
                    <a:pt x="179697" y="32762"/>
                  </a:lnTo>
                  <a:lnTo>
                    <a:pt x="177942" y="32694"/>
                  </a:lnTo>
                  <a:lnTo>
                    <a:pt x="176187" y="32631"/>
                  </a:lnTo>
                  <a:lnTo>
                    <a:pt x="174431" y="32573"/>
                  </a:lnTo>
                  <a:lnTo>
                    <a:pt x="172676" y="32515"/>
                  </a:lnTo>
                  <a:lnTo>
                    <a:pt x="170921" y="32463"/>
                  </a:lnTo>
                  <a:lnTo>
                    <a:pt x="169140" y="32415"/>
                  </a:lnTo>
                  <a:lnTo>
                    <a:pt x="167385" y="32368"/>
                  </a:lnTo>
                  <a:lnTo>
                    <a:pt x="165604" y="32331"/>
                  </a:lnTo>
                  <a:lnTo>
                    <a:pt x="163824" y="32289"/>
                  </a:lnTo>
                  <a:lnTo>
                    <a:pt x="162043" y="32257"/>
                  </a:lnTo>
                  <a:lnTo>
                    <a:pt x="160262" y="32231"/>
                  </a:lnTo>
                  <a:lnTo>
                    <a:pt x="158482" y="32205"/>
                  </a:lnTo>
                  <a:lnTo>
                    <a:pt x="156701" y="32184"/>
                  </a:lnTo>
                  <a:lnTo>
                    <a:pt x="154895" y="32163"/>
                  </a:lnTo>
                  <a:lnTo>
                    <a:pt x="153114" y="32152"/>
                  </a:lnTo>
                  <a:lnTo>
                    <a:pt x="151308" y="32142"/>
                  </a:lnTo>
                  <a:lnTo>
                    <a:pt x="149527" y="32136"/>
                  </a:lnTo>
                  <a:lnTo>
                    <a:pt x="147721" y="32131"/>
                  </a:lnTo>
                  <a:lnTo>
                    <a:pt x="144847" y="32136"/>
                  </a:lnTo>
                  <a:lnTo>
                    <a:pt x="141997" y="32152"/>
                  </a:lnTo>
                  <a:lnTo>
                    <a:pt x="139148" y="32178"/>
                  </a:lnTo>
                  <a:lnTo>
                    <a:pt x="136299" y="32210"/>
                  </a:lnTo>
                  <a:lnTo>
                    <a:pt x="133450" y="32257"/>
                  </a:lnTo>
                  <a:lnTo>
                    <a:pt x="130601" y="32310"/>
                  </a:lnTo>
                  <a:lnTo>
                    <a:pt x="127777" y="32378"/>
                  </a:lnTo>
                  <a:lnTo>
                    <a:pt x="124954" y="32452"/>
                  </a:lnTo>
                  <a:lnTo>
                    <a:pt x="122130" y="32536"/>
                  </a:lnTo>
                  <a:lnTo>
                    <a:pt x="119332" y="32626"/>
                  </a:lnTo>
                  <a:lnTo>
                    <a:pt x="116534" y="32731"/>
                  </a:lnTo>
                  <a:lnTo>
                    <a:pt x="113735" y="32847"/>
                  </a:lnTo>
                  <a:lnTo>
                    <a:pt x="110963" y="32968"/>
                  </a:lnTo>
                  <a:lnTo>
                    <a:pt x="108190" y="33099"/>
                  </a:lnTo>
                  <a:lnTo>
                    <a:pt x="105442" y="33241"/>
                  </a:lnTo>
                  <a:lnTo>
                    <a:pt x="102695" y="33394"/>
                  </a:lnTo>
                  <a:lnTo>
                    <a:pt x="100049" y="33552"/>
                  </a:lnTo>
                  <a:lnTo>
                    <a:pt x="97404" y="33715"/>
                  </a:lnTo>
                  <a:lnTo>
                    <a:pt x="94784" y="33894"/>
                  </a:lnTo>
                  <a:lnTo>
                    <a:pt x="92189" y="34073"/>
                  </a:lnTo>
                  <a:lnTo>
                    <a:pt x="89594" y="34267"/>
                  </a:lnTo>
                  <a:lnTo>
                    <a:pt x="87025" y="34467"/>
                  </a:lnTo>
                  <a:lnTo>
                    <a:pt x="84481" y="34678"/>
                  </a:lnTo>
                  <a:lnTo>
                    <a:pt x="81937" y="34899"/>
                  </a:lnTo>
                  <a:lnTo>
                    <a:pt x="79419" y="35125"/>
                  </a:lnTo>
                  <a:lnTo>
                    <a:pt x="76900" y="35357"/>
                  </a:lnTo>
                  <a:lnTo>
                    <a:pt x="74408" y="35604"/>
                  </a:lnTo>
                  <a:lnTo>
                    <a:pt x="71940" y="35857"/>
                  </a:lnTo>
                  <a:lnTo>
                    <a:pt x="69498" y="36120"/>
                  </a:lnTo>
                  <a:lnTo>
                    <a:pt x="67056" y="36388"/>
                  </a:lnTo>
                  <a:lnTo>
                    <a:pt x="64665" y="36667"/>
                  </a:lnTo>
                  <a:lnTo>
                    <a:pt x="62273" y="36951"/>
                  </a:lnTo>
                  <a:lnTo>
                    <a:pt x="59933" y="37241"/>
                  </a:lnTo>
                  <a:lnTo>
                    <a:pt x="57644" y="37540"/>
                  </a:lnTo>
                  <a:lnTo>
                    <a:pt x="55354" y="37846"/>
                  </a:lnTo>
                  <a:lnTo>
                    <a:pt x="53090" y="38156"/>
                  </a:lnTo>
                  <a:lnTo>
                    <a:pt x="50852" y="38477"/>
                  </a:lnTo>
                  <a:lnTo>
                    <a:pt x="48664" y="38803"/>
                  </a:lnTo>
                  <a:lnTo>
                    <a:pt x="46476" y="39140"/>
                  </a:lnTo>
                  <a:lnTo>
                    <a:pt x="44339" y="39482"/>
                  </a:lnTo>
                  <a:lnTo>
                    <a:pt x="42202" y="39829"/>
                  </a:lnTo>
                  <a:lnTo>
                    <a:pt x="40116" y="40182"/>
                  </a:lnTo>
                  <a:lnTo>
                    <a:pt x="38031" y="40545"/>
                  </a:lnTo>
                  <a:lnTo>
                    <a:pt x="35995" y="40913"/>
                  </a:lnTo>
                  <a:lnTo>
                    <a:pt x="33986" y="41292"/>
                  </a:lnTo>
                  <a:lnTo>
                    <a:pt x="32002" y="41671"/>
                  </a:lnTo>
                  <a:lnTo>
                    <a:pt x="30043" y="42061"/>
                  </a:lnTo>
                  <a:lnTo>
                    <a:pt x="28135" y="42455"/>
                  </a:lnTo>
                  <a:lnTo>
                    <a:pt x="26227" y="42860"/>
                  </a:lnTo>
                  <a:lnTo>
                    <a:pt x="24370" y="43266"/>
                  </a:lnTo>
                  <a:lnTo>
                    <a:pt x="22539" y="43681"/>
                  </a:lnTo>
                  <a:lnTo>
                    <a:pt x="20732" y="44097"/>
                  </a:lnTo>
                  <a:lnTo>
                    <a:pt x="18977" y="44523"/>
                  </a:lnTo>
                  <a:lnTo>
                    <a:pt x="17247" y="44955"/>
                  </a:lnTo>
                  <a:lnTo>
                    <a:pt x="15543" y="45392"/>
                  </a:lnTo>
                  <a:lnTo>
                    <a:pt x="13889" y="45839"/>
                  </a:lnTo>
                  <a:lnTo>
                    <a:pt x="12236" y="46286"/>
                  </a:lnTo>
                  <a:lnTo>
                    <a:pt x="10633" y="46739"/>
                  </a:lnTo>
                  <a:lnTo>
                    <a:pt x="9082" y="47196"/>
                  </a:lnTo>
                  <a:lnTo>
                    <a:pt x="7555" y="47665"/>
                  </a:lnTo>
                  <a:lnTo>
                    <a:pt x="6054" y="48133"/>
                  </a:lnTo>
                  <a:lnTo>
                    <a:pt x="4604" y="48607"/>
                  </a:lnTo>
                  <a:lnTo>
                    <a:pt x="3180" y="49091"/>
                  </a:lnTo>
                  <a:lnTo>
                    <a:pt x="1781" y="49575"/>
                  </a:lnTo>
                  <a:lnTo>
                    <a:pt x="1374" y="49738"/>
                  </a:lnTo>
                  <a:lnTo>
                    <a:pt x="1018" y="49906"/>
                  </a:lnTo>
                  <a:lnTo>
                    <a:pt x="687" y="50075"/>
                  </a:lnTo>
                  <a:lnTo>
                    <a:pt x="458" y="50248"/>
                  </a:lnTo>
                  <a:lnTo>
                    <a:pt x="254" y="50422"/>
                  </a:lnTo>
                  <a:lnTo>
                    <a:pt x="102" y="50601"/>
                  </a:lnTo>
                  <a:lnTo>
                    <a:pt x="26" y="50775"/>
                  </a:lnTo>
                  <a:lnTo>
                    <a:pt x="0" y="50954"/>
                  </a:lnTo>
                  <a:lnTo>
                    <a:pt x="26" y="51132"/>
                  </a:lnTo>
                  <a:lnTo>
                    <a:pt x="102" y="51311"/>
                  </a:lnTo>
                  <a:lnTo>
                    <a:pt x="254" y="51490"/>
                  </a:lnTo>
                  <a:lnTo>
                    <a:pt x="433" y="51664"/>
                  </a:lnTo>
                  <a:lnTo>
                    <a:pt x="687" y="51838"/>
                  </a:lnTo>
                  <a:lnTo>
                    <a:pt x="992" y="52006"/>
                  </a:lnTo>
                  <a:lnTo>
                    <a:pt x="1348" y="52174"/>
                  </a:lnTo>
                  <a:lnTo>
                    <a:pt x="1781" y="52337"/>
                  </a:lnTo>
                  <a:lnTo>
                    <a:pt x="2239" y="52495"/>
                  </a:lnTo>
                  <a:lnTo>
                    <a:pt x="2773" y="52643"/>
                  </a:lnTo>
                  <a:lnTo>
                    <a:pt x="3333" y="52785"/>
                  </a:lnTo>
                  <a:lnTo>
                    <a:pt x="3918" y="52916"/>
                  </a:lnTo>
                  <a:lnTo>
                    <a:pt x="4554" y="53037"/>
                  </a:lnTo>
                  <a:lnTo>
                    <a:pt x="5215" y="53153"/>
                  </a:lnTo>
                  <a:lnTo>
                    <a:pt x="5927" y="53253"/>
                  </a:lnTo>
                  <a:lnTo>
                    <a:pt x="6665" y="53348"/>
                  </a:lnTo>
                  <a:lnTo>
                    <a:pt x="7428" y="53432"/>
                  </a:lnTo>
                  <a:lnTo>
                    <a:pt x="8217" y="53506"/>
                  </a:lnTo>
                  <a:lnTo>
                    <a:pt x="9031" y="53569"/>
                  </a:lnTo>
                  <a:lnTo>
                    <a:pt x="9845" y="53621"/>
                  </a:lnTo>
                  <a:lnTo>
                    <a:pt x="10710" y="53664"/>
                  </a:lnTo>
                  <a:lnTo>
                    <a:pt x="11575" y="53695"/>
                  </a:lnTo>
                  <a:lnTo>
                    <a:pt x="12439" y="53711"/>
                  </a:lnTo>
                  <a:lnTo>
                    <a:pt x="13330" y="53721"/>
                  </a:lnTo>
                  <a:lnTo>
                    <a:pt x="1010237" y="53721"/>
                  </a:lnTo>
                  <a:lnTo>
                    <a:pt x="1010924" y="53716"/>
                  </a:lnTo>
                  <a:lnTo>
                    <a:pt x="1011611" y="53706"/>
                  </a:lnTo>
                  <a:lnTo>
                    <a:pt x="1012272" y="53690"/>
                  </a:lnTo>
                  <a:lnTo>
                    <a:pt x="1012933" y="53664"/>
                  </a:lnTo>
                  <a:lnTo>
                    <a:pt x="1013569" y="53632"/>
                  </a:lnTo>
                  <a:lnTo>
                    <a:pt x="1014205" y="53595"/>
                  </a:lnTo>
                  <a:lnTo>
                    <a:pt x="1014816" y="53553"/>
                  </a:lnTo>
                  <a:lnTo>
                    <a:pt x="1015426" y="53500"/>
                  </a:lnTo>
                  <a:lnTo>
                    <a:pt x="1016011" y="53448"/>
                  </a:lnTo>
                  <a:lnTo>
                    <a:pt x="1016596" y="53385"/>
                  </a:lnTo>
                  <a:lnTo>
                    <a:pt x="1017156" y="53322"/>
                  </a:lnTo>
                  <a:lnTo>
                    <a:pt x="1017690" y="53248"/>
                  </a:lnTo>
                  <a:lnTo>
                    <a:pt x="1018225" y="53169"/>
                  </a:lnTo>
                  <a:lnTo>
                    <a:pt x="1018733" y="53090"/>
                  </a:lnTo>
                  <a:lnTo>
                    <a:pt x="1019217" y="53001"/>
                  </a:lnTo>
                  <a:lnTo>
                    <a:pt x="1019675" y="52911"/>
                  </a:lnTo>
                  <a:lnTo>
                    <a:pt x="1020107" y="52816"/>
                  </a:lnTo>
                  <a:lnTo>
                    <a:pt x="1020539" y="52716"/>
                  </a:lnTo>
                  <a:lnTo>
                    <a:pt x="1020921" y="52611"/>
                  </a:lnTo>
                  <a:lnTo>
                    <a:pt x="1021303" y="52501"/>
                  </a:lnTo>
                  <a:lnTo>
                    <a:pt x="1021659" y="52390"/>
                  </a:lnTo>
                  <a:lnTo>
                    <a:pt x="1021964" y="52274"/>
                  </a:lnTo>
                  <a:lnTo>
                    <a:pt x="1022269" y="52153"/>
                  </a:lnTo>
                  <a:lnTo>
                    <a:pt x="1022524" y="52032"/>
                  </a:lnTo>
                  <a:lnTo>
                    <a:pt x="1022778" y="51906"/>
                  </a:lnTo>
                  <a:lnTo>
                    <a:pt x="1022982" y="51780"/>
                  </a:lnTo>
                  <a:lnTo>
                    <a:pt x="1023160" y="51648"/>
                  </a:lnTo>
                  <a:lnTo>
                    <a:pt x="1023312" y="51517"/>
                  </a:lnTo>
                  <a:lnTo>
                    <a:pt x="1023439" y="51380"/>
                  </a:lnTo>
                  <a:lnTo>
                    <a:pt x="1023516" y="51243"/>
                  </a:lnTo>
                  <a:lnTo>
                    <a:pt x="1023567" y="51101"/>
                  </a:lnTo>
                  <a:lnTo>
                    <a:pt x="1023592" y="50959"/>
                  </a:lnTo>
                  <a:lnTo>
                    <a:pt x="1023567" y="50506"/>
                  </a:lnTo>
                  <a:lnTo>
                    <a:pt x="1023516" y="50048"/>
                  </a:lnTo>
                  <a:lnTo>
                    <a:pt x="1023414" y="49596"/>
                  </a:lnTo>
                  <a:lnTo>
                    <a:pt x="1023287" y="49143"/>
                  </a:lnTo>
                  <a:lnTo>
                    <a:pt x="1023134" y="48691"/>
                  </a:lnTo>
                  <a:lnTo>
                    <a:pt x="1022931" y="48238"/>
                  </a:lnTo>
                  <a:lnTo>
                    <a:pt x="1022702" y="47786"/>
                  </a:lnTo>
                  <a:lnTo>
                    <a:pt x="1022422" y="47333"/>
                  </a:lnTo>
                  <a:lnTo>
                    <a:pt x="1022117" y="46886"/>
                  </a:lnTo>
                  <a:lnTo>
                    <a:pt x="1021760" y="46433"/>
                  </a:lnTo>
                  <a:lnTo>
                    <a:pt x="1021379" y="45986"/>
                  </a:lnTo>
                  <a:lnTo>
                    <a:pt x="1020972" y="45539"/>
                  </a:lnTo>
                  <a:lnTo>
                    <a:pt x="1020514" y="45092"/>
                  </a:lnTo>
                  <a:lnTo>
                    <a:pt x="1020031" y="44650"/>
                  </a:lnTo>
                  <a:lnTo>
                    <a:pt x="1019522" y="44208"/>
                  </a:lnTo>
                  <a:lnTo>
                    <a:pt x="1018962" y="43766"/>
                  </a:lnTo>
                  <a:lnTo>
                    <a:pt x="1018377" y="43334"/>
                  </a:lnTo>
                  <a:lnTo>
                    <a:pt x="1017767" y="42908"/>
                  </a:lnTo>
                  <a:lnTo>
                    <a:pt x="1017131" y="42487"/>
                  </a:lnTo>
                  <a:lnTo>
                    <a:pt x="1016444" y="42061"/>
                  </a:lnTo>
                  <a:lnTo>
                    <a:pt x="1015732" y="41640"/>
                  </a:lnTo>
                  <a:lnTo>
                    <a:pt x="1014994" y="41219"/>
                  </a:lnTo>
                  <a:lnTo>
                    <a:pt x="1014231" y="40798"/>
                  </a:lnTo>
                  <a:lnTo>
                    <a:pt x="1013417" y="40382"/>
                  </a:lnTo>
                  <a:lnTo>
                    <a:pt x="1012577" y="39966"/>
                  </a:lnTo>
                  <a:lnTo>
                    <a:pt x="1011712" y="39551"/>
                  </a:lnTo>
                  <a:lnTo>
                    <a:pt x="1010796" y="39140"/>
                  </a:lnTo>
                  <a:lnTo>
                    <a:pt x="1009855" y="38730"/>
                  </a:lnTo>
                  <a:lnTo>
                    <a:pt x="1008889" y="38319"/>
                  </a:lnTo>
                  <a:lnTo>
                    <a:pt x="1007871" y="37914"/>
                  </a:lnTo>
                  <a:lnTo>
                    <a:pt x="1006854" y="37509"/>
                  </a:lnTo>
                  <a:lnTo>
                    <a:pt x="1005785" y="37109"/>
                  </a:lnTo>
                  <a:lnTo>
                    <a:pt x="1004717" y="36720"/>
                  </a:lnTo>
                  <a:lnTo>
                    <a:pt x="1003623" y="36330"/>
                  </a:lnTo>
                  <a:lnTo>
                    <a:pt x="1002504" y="35946"/>
                  </a:lnTo>
                  <a:lnTo>
                    <a:pt x="1001333" y="35562"/>
                  </a:lnTo>
                  <a:lnTo>
                    <a:pt x="1000138" y="35183"/>
                  </a:lnTo>
                  <a:lnTo>
                    <a:pt x="998917" y="34804"/>
                  </a:lnTo>
                  <a:lnTo>
                    <a:pt x="997670" y="34425"/>
                  </a:lnTo>
                  <a:lnTo>
                    <a:pt x="996398" y="34052"/>
                  </a:lnTo>
                  <a:lnTo>
                    <a:pt x="995101" y="33683"/>
                  </a:lnTo>
                  <a:lnTo>
                    <a:pt x="993778" y="33310"/>
                  </a:lnTo>
                  <a:lnTo>
                    <a:pt x="992405" y="32947"/>
                  </a:lnTo>
                  <a:lnTo>
                    <a:pt x="991031" y="32584"/>
                  </a:lnTo>
                  <a:lnTo>
                    <a:pt x="989606" y="32220"/>
                  </a:lnTo>
                  <a:lnTo>
                    <a:pt x="988156" y="31863"/>
                  </a:lnTo>
                  <a:lnTo>
                    <a:pt x="986706" y="31510"/>
                  </a:lnTo>
                  <a:lnTo>
                    <a:pt x="985205" y="31158"/>
                  </a:lnTo>
                  <a:lnTo>
                    <a:pt x="983705" y="30815"/>
                  </a:lnTo>
                  <a:lnTo>
                    <a:pt x="982178" y="30473"/>
                  </a:lnTo>
                  <a:lnTo>
                    <a:pt x="980627" y="30137"/>
                  </a:lnTo>
                  <a:lnTo>
                    <a:pt x="979049" y="29800"/>
                  </a:lnTo>
                  <a:lnTo>
                    <a:pt x="977447" y="29474"/>
                  </a:lnTo>
                  <a:lnTo>
                    <a:pt x="975819" y="29142"/>
                  </a:lnTo>
                  <a:lnTo>
                    <a:pt x="974191" y="28816"/>
                  </a:lnTo>
                  <a:lnTo>
                    <a:pt x="972512" y="28495"/>
                  </a:lnTo>
                  <a:lnTo>
                    <a:pt x="970807" y="28174"/>
                  </a:lnTo>
                  <a:lnTo>
                    <a:pt x="969077" y="27858"/>
                  </a:lnTo>
                  <a:lnTo>
                    <a:pt x="967348" y="27548"/>
                  </a:lnTo>
                  <a:lnTo>
                    <a:pt x="965567" y="27237"/>
                  </a:lnTo>
                  <a:lnTo>
                    <a:pt x="963786" y="26932"/>
                  </a:lnTo>
                  <a:lnTo>
                    <a:pt x="961955" y="26632"/>
                  </a:lnTo>
                  <a:lnTo>
                    <a:pt x="960123" y="26332"/>
                  </a:lnTo>
                  <a:lnTo>
                    <a:pt x="958266" y="26037"/>
                  </a:lnTo>
                  <a:lnTo>
                    <a:pt x="956409" y="25748"/>
                  </a:lnTo>
                  <a:lnTo>
                    <a:pt x="954527" y="25464"/>
                  </a:lnTo>
                  <a:lnTo>
                    <a:pt x="952593" y="25180"/>
                  </a:lnTo>
                  <a:lnTo>
                    <a:pt x="950660" y="24901"/>
                  </a:lnTo>
                  <a:lnTo>
                    <a:pt x="948727" y="24627"/>
                  </a:lnTo>
                  <a:lnTo>
                    <a:pt x="946743" y="24354"/>
                  </a:lnTo>
                  <a:lnTo>
                    <a:pt x="944758" y="24090"/>
                  </a:lnTo>
                  <a:lnTo>
                    <a:pt x="942723" y="23822"/>
                  </a:lnTo>
                  <a:lnTo>
                    <a:pt x="940688" y="23564"/>
                  </a:lnTo>
                  <a:lnTo>
                    <a:pt x="938653" y="23306"/>
                  </a:lnTo>
                  <a:lnTo>
                    <a:pt x="936567" y="23054"/>
                  </a:lnTo>
                  <a:lnTo>
                    <a:pt x="934481" y="22807"/>
                  </a:lnTo>
                  <a:lnTo>
                    <a:pt x="932370" y="22564"/>
                  </a:lnTo>
                  <a:lnTo>
                    <a:pt x="930258" y="22322"/>
                  </a:lnTo>
                  <a:lnTo>
                    <a:pt x="928122" y="22091"/>
                  </a:lnTo>
                  <a:lnTo>
                    <a:pt x="925959" y="21859"/>
                  </a:lnTo>
                  <a:lnTo>
                    <a:pt x="923772" y="21628"/>
                  </a:lnTo>
                  <a:lnTo>
                    <a:pt x="921584" y="21407"/>
                  </a:lnTo>
                  <a:lnTo>
                    <a:pt x="919345" y="21186"/>
                  </a:lnTo>
                  <a:lnTo>
                    <a:pt x="917107" y="20970"/>
                  </a:lnTo>
                  <a:lnTo>
                    <a:pt x="914868" y="20760"/>
                  </a:lnTo>
                  <a:lnTo>
                    <a:pt x="912604" y="20549"/>
                  </a:lnTo>
                  <a:lnTo>
                    <a:pt x="910315" y="20349"/>
                  </a:lnTo>
                  <a:lnTo>
                    <a:pt x="908000" y="20149"/>
                  </a:lnTo>
                  <a:lnTo>
                    <a:pt x="905685" y="19954"/>
                  </a:lnTo>
                  <a:lnTo>
                    <a:pt x="903370" y="19765"/>
                  </a:lnTo>
                  <a:lnTo>
                    <a:pt x="901030" y="19581"/>
                  </a:lnTo>
                  <a:lnTo>
                    <a:pt x="898664" y="19397"/>
                  </a:lnTo>
                  <a:lnTo>
                    <a:pt x="896298" y="19223"/>
                  </a:lnTo>
                  <a:lnTo>
                    <a:pt x="893932" y="19049"/>
                  </a:lnTo>
                  <a:lnTo>
                    <a:pt x="891541" y="18886"/>
                  </a:lnTo>
                  <a:lnTo>
                    <a:pt x="889150" y="18723"/>
                  </a:lnTo>
                  <a:lnTo>
                    <a:pt x="886682" y="18565"/>
                  </a:lnTo>
                  <a:lnTo>
                    <a:pt x="884215" y="18407"/>
                  </a:lnTo>
                  <a:lnTo>
                    <a:pt x="881747" y="18260"/>
                  </a:lnTo>
                  <a:lnTo>
                    <a:pt x="879254" y="18113"/>
                  </a:lnTo>
                  <a:lnTo>
                    <a:pt x="876761" y="17971"/>
                  </a:lnTo>
                  <a:lnTo>
                    <a:pt x="874243" y="17834"/>
                  </a:lnTo>
                  <a:lnTo>
                    <a:pt x="871725" y="17708"/>
                  </a:lnTo>
                  <a:lnTo>
                    <a:pt x="869206" y="17581"/>
                  </a:lnTo>
                  <a:lnTo>
                    <a:pt x="866662" y="17460"/>
                  </a:lnTo>
                  <a:lnTo>
                    <a:pt x="864093" y="17344"/>
                  </a:lnTo>
                  <a:lnTo>
                    <a:pt x="861549" y="17229"/>
                  </a:lnTo>
                  <a:lnTo>
                    <a:pt x="858980" y="17123"/>
                  </a:lnTo>
                  <a:lnTo>
                    <a:pt x="856411" y="17023"/>
                  </a:lnTo>
                  <a:lnTo>
                    <a:pt x="853816" y="16929"/>
                  </a:lnTo>
                  <a:lnTo>
                    <a:pt x="851221" y="16839"/>
                  </a:lnTo>
                  <a:lnTo>
                    <a:pt x="848626" y="16750"/>
                  </a:lnTo>
                  <a:lnTo>
                    <a:pt x="845981" y="16671"/>
                  </a:lnTo>
                  <a:lnTo>
                    <a:pt x="843310" y="16592"/>
                  </a:lnTo>
                  <a:lnTo>
                    <a:pt x="840613" y="16518"/>
                  </a:lnTo>
                  <a:lnTo>
                    <a:pt x="837942" y="16450"/>
                  </a:lnTo>
                  <a:lnTo>
                    <a:pt x="835246" y="16392"/>
                  </a:lnTo>
                  <a:lnTo>
                    <a:pt x="832549" y="16334"/>
                  </a:lnTo>
                  <a:lnTo>
                    <a:pt x="829827" y="16282"/>
                  </a:lnTo>
                  <a:lnTo>
                    <a:pt x="827106" y="16239"/>
                  </a:lnTo>
                  <a:lnTo>
                    <a:pt x="824409" y="16197"/>
                  </a:lnTo>
                  <a:lnTo>
                    <a:pt x="821687" y="16160"/>
                  </a:lnTo>
                  <a:lnTo>
                    <a:pt x="818940" y="16134"/>
                  </a:lnTo>
                  <a:lnTo>
                    <a:pt x="816218" y="16108"/>
                  </a:lnTo>
                  <a:lnTo>
                    <a:pt x="813496" y="16092"/>
                  </a:lnTo>
                  <a:lnTo>
                    <a:pt x="810749" y="16076"/>
                  </a:lnTo>
                  <a:lnTo>
                    <a:pt x="808027" y="16071"/>
                  </a:lnTo>
                  <a:lnTo>
                    <a:pt x="805279" y="16066"/>
                  </a:lnTo>
                  <a:lnTo>
                    <a:pt x="802964" y="16066"/>
                  </a:lnTo>
                  <a:lnTo>
                    <a:pt x="800650" y="16071"/>
                  </a:lnTo>
                  <a:lnTo>
                    <a:pt x="798335" y="16082"/>
                  </a:lnTo>
                  <a:lnTo>
                    <a:pt x="796020" y="16097"/>
                  </a:lnTo>
                  <a:lnTo>
                    <a:pt x="793730" y="16113"/>
                  </a:lnTo>
                  <a:lnTo>
                    <a:pt x="791415" y="16134"/>
                  </a:lnTo>
                  <a:lnTo>
                    <a:pt x="789126" y="16160"/>
                  </a:lnTo>
                  <a:lnTo>
                    <a:pt x="786836" y="16187"/>
                  </a:lnTo>
                  <a:lnTo>
                    <a:pt x="784547" y="16218"/>
                  </a:lnTo>
                  <a:lnTo>
                    <a:pt x="782258" y="16255"/>
                  </a:lnTo>
                  <a:lnTo>
                    <a:pt x="779968" y="16297"/>
                  </a:lnTo>
                  <a:lnTo>
                    <a:pt x="777704" y="16339"/>
                  </a:lnTo>
                  <a:lnTo>
                    <a:pt x="775415" y="16387"/>
                  </a:lnTo>
                  <a:lnTo>
                    <a:pt x="773151" y="16439"/>
                  </a:lnTo>
                  <a:lnTo>
                    <a:pt x="770887" y="16497"/>
                  </a:lnTo>
                  <a:lnTo>
                    <a:pt x="768623" y="16555"/>
                  </a:lnTo>
                  <a:lnTo>
                    <a:pt x="766384" y="16618"/>
                  </a:lnTo>
                  <a:lnTo>
                    <a:pt x="764120" y="16687"/>
                  </a:lnTo>
                  <a:lnTo>
                    <a:pt x="761881" y="16755"/>
                  </a:lnTo>
                  <a:lnTo>
                    <a:pt x="759643" y="16829"/>
                  </a:lnTo>
                  <a:lnTo>
                    <a:pt x="757404" y="16908"/>
                  </a:lnTo>
                  <a:lnTo>
                    <a:pt x="755166" y="16987"/>
                  </a:lnTo>
                  <a:lnTo>
                    <a:pt x="752952" y="17076"/>
                  </a:lnTo>
                  <a:lnTo>
                    <a:pt x="750739" y="17166"/>
                  </a:lnTo>
                  <a:lnTo>
                    <a:pt x="748526" y="17255"/>
                  </a:lnTo>
                  <a:lnTo>
                    <a:pt x="746313" y="17355"/>
                  </a:lnTo>
                  <a:lnTo>
                    <a:pt x="744100" y="17455"/>
                  </a:lnTo>
                  <a:lnTo>
                    <a:pt x="741912" y="17560"/>
                  </a:lnTo>
                  <a:lnTo>
                    <a:pt x="739724" y="17665"/>
                  </a:lnTo>
                  <a:lnTo>
                    <a:pt x="737537" y="17776"/>
                  </a:lnTo>
                  <a:lnTo>
                    <a:pt x="735349" y="17892"/>
                  </a:lnTo>
                  <a:lnTo>
                    <a:pt x="733187" y="18013"/>
                  </a:lnTo>
                  <a:lnTo>
                    <a:pt x="732093" y="17613"/>
                  </a:lnTo>
                  <a:lnTo>
                    <a:pt x="730974" y="17213"/>
                  </a:lnTo>
                  <a:lnTo>
                    <a:pt x="729829" y="16818"/>
                  </a:lnTo>
                  <a:lnTo>
                    <a:pt x="728659" y="16424"/>
                  </a:lnTo>
                  <a:lnTo>
                    <a:pt x="727463" y="16034"/>
                  </a:lnTo>
                  <a:lnTo>
                    <a:pt x="726242" y="15650"/>
                  </a:lnTo>
                  <a:lnTo>
                    <a:pt x="724996" y="15266"/>
                  </a:lnTo>
                  <a:lnTo>
                    <a:pt x="723724" y="14887"/>
                  </a:lnTo>
                  <a:lnTo>
                    <a:pt x="722426" y="14513"/>
                  </a:lnTo>
                  <a:lnTo>
                    <a:pt x="721129" y="14140"/>
                  </a:lnTo>
                  <a:lnTo>
                    <a:pt x="719781" y="13771"/>
                  </a:lnTo>
                  <a:lnTo>
                    <a:pt x="718407" y="13403"/>
                  </a:lnTo>
                  <a:lnTo>
                    <a:pt x="717033" y="13040"/>
                  </a:lnTo>
                  <a:lnTo>
                    <a:pt x="715609" y="12682"/>
                  </a:lnTo>
                  <a:lnTo>
                    <a:pt x="714184" y="12330"/>
                  </a:lnTo>
                  <a:lnTo>
                    <a:pt x="712734" y="11977"/>
                  </a:lnTo>
                  <a:lnTo>
                    <a:pt x="710776" y="11519"/>
                  </a:lnTo>
                  <a:lnTo>
                    <a:pt x="708791" y="11072"/>
                  </a:lnTo>
                  <a:lnTo>
                    <a:pt x="706756" y="10630"/>
                  </a:lnTo>
                  <a:lnTo>
                    <a:pt x="704696" y="10199"/>
                  </a:lnTo>
                  <a:lnTo>
                    <a:pt x="702610" y="9772"/>
                  </a:lnTo>
                  <a:lnTo>
                    <a:pt x="700473" y="9351"/>
                  </a:lnTo>
                  <a:lnTo>
                    <a:pt x="698311" y="8941"/>
                  </a:lnTo>
                  <a:lnTo>
                    <a:pt x="696098" y="8541"/>
                  </a:lnTo>
                  <a:lnTo>
                    <a:pt x="693859" y="8146"/>
                  </a:lnTo>
                  <a:lnTo>
                    <a:pt x="691595" y="7762"/>
                  </a:lnTo>
                  <a:lnTo>
                    <a:pt x="689306" y="7383"/>
                  </a:lnTo>
                  <a:lnTo>
                    <a:pt x="686991" y="7010"/>
                  </a:lnTo>
                  <a:lnTo>
                    <a:pt x="684625" y="6652"/>
                  </a:lnTo>
                  <a:lnTo>
                    <a:pt x="682234" y="6294"/>
                  </a:lnTo>
                  <a:lnTo>
                    <a:pt x="679817" y="5952"/>
                  </a:lnTo>
                  <a:lnTo>
                    <a:pt x="677375" y="5615"/>
                  </a:lnTo>
                  <a:lnTo>
                    <a:pt x="674806" y="5278"/>
                  </a:lnTo>
                  <a:lnTo>
                    <a:pt x="672211" y="4947"/>
                  </a:lnTo>
                  <a:lnTo>
                    <a:pt x="669591" y="4626"/>
                  </a:lnTo>
                  <a:lnTo>
                    <a:pt x="666945" y="4321"/>
                  </a:lnTo>
                  <a:lnTo>
                    <a:pt x="664274" y="4021"/>
                  </a:lnTo>
                  <a:lnTo>
                    <a:pt x="661578" y="3731"/>
                  </a:lnTo>
                  <a:lnTo>
                    <a:pt x="658856" y="3458"/>
                  </a:lnTo>
                  <a:lnTo>
                    <a:pt x="656134" y="3189"/>
                  </a:lnTo>
                  <a:lnTo>
                    <a:pt x="653386" y="2932"/>
                  </a:lnTo>
                  <a:lnTo>
                    <a:pt x="650588" y="2684"/>
                  </a:lnTo>
                  <a:lnTo>
                    <a:pt x="647815" y="2447"/>
                  </a:lnTo>
                  <a:lnTo>
                    <a:pt x="644992" y="2226"/>
                  </a:lnTo>
                  <a:lnTo>
                    <a:pt x="642168" y="2011"/>
                  </a:lnTo>
                  <a:lnTo>
                    <a:pt x="639319" y="1805"/>
                  </a:lnTo>
                  <a:lnTo>
                    <a:pt x="636444" y="1611"/>
                  </a:lnTo>
                  <a:lnTo>
                    <a:pt x="633570" y="1432"/>
                  </a:lnTo>
                  <a:lnTo>
                    <a:pt x="630670" y="1258"/>
                  </a:lnTo>
                  <a:lnTo>
                    <a:pt x="627744" y="1100"/>
                  </a:lnTo>
                  <a:lnTo>
                    <a:pt x="624819" y="948"/>
                  </a:lnTo>
                  <a:lnTo>
                    <a:pt x="621868" y="811"/>
                  </a:lnTo>
                  <a:lnTo>
                    <a:pt x="618917" y="679"/>
                  </a:lnTo>
                  <a:lnTo>
                    <a:pt x="615941" y="564"/>
                  </a:lnTo>
                  <a:lnTo>
                    <a:pt x="612965" y="458"/>
                  </a:lnTo>
                  <a:lnTo>
                    <a:pt x="609988" y="364"/>
                  </a:lnTo>
                  <a:lnTo>
                    <a:pt x="606987" y="279"/>
                  </a:lnTo>
                  <a:lnTo>
                    <a:pt x="603960" y="206"/>
                  </a:lnTo>
                  <a:lnTo>
                    <a:pt x="600932" y="143"/>
                  </a:lnTo>
                  <a:lnTo>
                    <a:pt x="597905" y="90"/>
                  </a:lnTo>
                  <a:lnTo>
                    <a:pt x="594878" y="53"/>
                  </a:lnTo>
                  <a:lnTo>
                    <a:pt x="591825" y="22"/>
                  </a:lnTo>
                  <a:lnTo>
                    <a:pt x="588773" y="6"/>
                  </a:lnTo>
                  <a:lnTo>
                    <a:pt x="5857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640" name="Google Shape;3640;p54"/>
          <p:cNvGrpSpPr/>
          <p:nvPr/>
        </p:nvGrpSpPr>
        <p:grpSpPr>
          <a:xfrm>
            <a:off x="6559694" y="2952553"/>
            <a:ext cx="424831" cy="138140"/>
            <a:chOff x="2146525" y="3783550"/>
            <a:chExt cx="3025860" cy="983900"/>
          </a:xfrm>
        </p:grpSpPr>
        <p:sp>
          <p:nvSpPr>
            <p:cNvPr id="3641" name="Google Shape;3641;p54"/>
            <p:cNvSpPr/>
            <p:nvPr/>
          </p:nvSpPr>
          <p:spPr>
            <a:xfrm>
              <a:off x="2202044" y="3852625"/>
              <a:ext cx="2914717" cy="845775"/>
            </a:xfrm>
            <a:custGeom>
              <a:avLst/>
              <a:gdLst/>
              <a:ahLst/>
              <a:cxnLst/>
              <a:rect l="l" t="t" r="r" b="b"/>
              <a:pathLst>
                <a:path w="699812" h="33831" extrusionOk="0">
                  <a:moveTo>
                    <a:pt x="295977" y="0"/>
                  </a:moveTo>
                  <a:lnTo>
                    <a:pt x="293941" y="16"/>
                  </a:lnTo>
                  <a:lnTo>
                    <a:pt x="291906" y="32"/>
                  </a:lnTo>
                  <a:lnTo>
                    <a:pt x="289897" y="58"/>
                  </a:lnTo>
                  <a:lnTo>
                    <a:pt x="287887" y="95"/>
                  </a:lnTo>
                  <a:lnTo>
                    <a:pt x="285903" y="137"/>
                  </a:lnTo>
                  <a:lnTo>
                    <a:pt x="283919" y="184"/>
                  </a:lnTo>
                  <a:lnTo>
                    <a:pt x="281934" y="242"/>
                  </a:lnTo>
                  <a:lnTo>
                    <a:pt x="279976" y="306"/>
                  </a:lnTo>
                  <a:lnTo>
                    <a:pt x="278017" y="379"/>
                  </a:lnTo>
                  <a:lnTo>
                    <a:pt x="276084" y="458"/>
                  </a:lnTo>
                  <a:lnTo>
                    <a:pt x="274150" y="542"/>
                  </a:lnTo>
                  <a:lnTo>
                    <a:pt x="272242" y="632"/>
                  </a:lnTo>
                  <a:lnTo>
                    <a:pt x="270360" y="732"/>
                  </a:lnTo>
                  <a:lnTo>
                    <a:pt x="268452" y="837"/>
                  </a:lnTo>
                  <a:lnTo>
                    <a:pt x="266595" y="953"/>
                  </a:lnTo>
                  <a:lnTo>
                    <a:pt x="264738" y="1074"/>
                  </a:lnTo>
                  <a:lnTo>
                    <a:pt x="262881" y="1200"/>
                  </a:lnTo>
                  <a:lnTo>
                    <a:pt x="261075" y="1332"/>
                  </a:lnTo>
                  <a:lnTo>
                    <a:pt x="259243" y="1468"/>
                  </a:lnTo>
                  <a:lnTo>
                    <a:pt x="257463" y="1616"/>
                  </a:lnTo>
                  <a:lnTo>
                    <a:pt x="255682" y="1768"/>
                  </a:lnTo>
                  <a:lnTo>
                    <a:pt x="253901" y="1926"/>
                  </a:lnTo>
                  <a:lnTo>
                    <a:pt x="252146" y="2089"/>
                  </a:lnTo>
                  <a:lnTo>
                    <a:pt x="250416" y="2263"/>
                  </a:lnTo>
                  <a:lnTo>
                    <a:pt x="248712" y="2442"/>
                  </a:lnTo>
                  <a:lnTo>
                    <a:pt x="247008" y="2621"/>
                  </a:lnTo>
                  <a:lnTo>
                    <a:pt x="245329" y="2810"/>
                  </a:lnTo>
                  <a:lnTo>
                    <a:pt x="243675" y="3005"/>
                  </a:lnTo>
                  <a:lnTo>
                    <a:pt x="242022" y="3210"/>
                  </a:lnTo>
                  <a:lnTo>
                    <a:pt x="240394" y="3415"/>
                  </a:lnTo>
                  <a:lnTo>
                    <a:pt x="238791" y="3626"/>
                  </a:lnTo>
                  <a:lnTo>
                    <a:pt x="237188" y="3847"/>
                  </a:lnTo>
                  <a:lnTo>
                    <a:pt x="235637" y="4068"/>
                  </a:lnTo>
                  <a:lnTo>
                    <a:pt x="234085" y="4294"/>
                  </a:lnTo>
                  <a:lnTo>
                    <a:pt x="232558" y="4531"/>
                  </a:lnTo>
                  <a:lnTo>
                    <a:pt x="231058" y="4773"/>
                  </a:lnTo>
                  <a:lnTo>
                    <a:pt x="229557" y="5015"/>
                  </a:lnTo>
                  <a:lnTo>
                    <a:pt x="228107" y="5268"/>
                  </a:lnTo>
                  <a:lnTo>
                    <a:pt x="226657" y="5520"/>
                  </a:lnTo>
                  <a:lnTo>
                    <a:pt x="225232" y="5783"/>
                  </a:lnTo>
                  <a:lnTo>
                    <a:pt x="223833" y="6046"/>
                  </a:lnTo>
                  <a:lnTo>
                    <a:pt x="222459" y="6320"/>
                  </a:lnTo>
                  <a:lnTo>
                    <a:pt x="221111" y="6594"/>
                  </a:lnTo>
                  <a:lnTo>
                    <a:pt x="219763" y="6873"/>
                  </a:lnTo>
                  <a:lnTo>
                    <a:pt x="218466" y="7157"/>
                  </a:lnTo>
                  <a:lnTo>
                    <a:pt x="217168" y="7446"/>
                  </a:lnTo>
                  <a:lnTo>
                    <a:pt x="215922" y="7741"/>
                  </a:lnTo>
                  <a:lnTo>
                    <a:pt x="214675" y="8041"/>
                  </a:lnTo>
                  <a:lnTo>
                    <a:pt x="213480" y="8341"/>
                  </a:lnTo>
                  <a:lnTo>
                    <a:pt x="212284" y="8651"/>
                  </a:lnTo>
                  <a:lnTo>
                    <a:pt x="211139" y="8962"/>
                  </a:lnTo>
                  <a:lnTo>
                    <a:pt x="209995" y="9277"/>
                  </a:lnTo>
                  <a:lnTo>
                    <a:pt x="208875" y="9598"/>
                  </a:lnTo>
                  <a:lnTo>
                    <a:pt x="207807" y="9925"/>
                  </a:lnTo>
                  <a:lnTo>
                    <a:pt x="206738" y="10251"/>
                  </a:lnTo>
                  <a:lnTo>
                    <a:pt x="205721" y="10582"/>
                  </a:lnTo>
                  <a:lnTo>
                    <a:pt x="204729" y="10919"/>
                  </a:lnTo>
                  <a:lnTo>
                    <a:pt x="203737" y="11261"/>
                  </a:lnTo>
                  <a:lnTo>
                    <a:pt x="202796" y="11603"/>
                  </a:lnTo>
                  <a:lnTo>
                    <a:pt x="201880" y="11951"/>
                  </a:lnTo>
                  <a:lnTo>
                    <a:pt x="200989" y="12303"/>
                  </a:lnTo>
                  <a:lnTo>
                    <a:pt x="200150" y="12656"/>
                  </a:lnTo>
                  <a:lnTo>
                    <a:pt x="199310" y="13019"/>
                  </a:lnTo>
                  <a:lnTo>
                    <a:pt x="197708" y="12914"/>
                  </a:lnTo>
                  <a:lnTo>
                    <a:pt x="196080" y="12814"/>
                  </a:lnTo>
                  <a:lnTo>
                    <a:pt x="194477" y="12714"/>
                  </a:lnTo>
                  <a:lnTo>
                    <a:pt x="192824" y="12619"/>
                  </a:lnTo>
                  <a:lnTo>
                    <a:pt x="191196" y="12529"/>
                  </a:lnTo>
                  <a:lnTo>
                    <a:pt x="189542" y="12440"/>
                  </a:lnTo>
                  <a:lnTo>
                    <a:pt x="187889" y="12356"/>
                  </a:lnTo>
                  <a:lnTo>
                    <a:pt x="186210" y="12272"/>
                  </a:lnTo>
                  <a:lnTo>
                    <a:pt x="184531" y="12193"/>
                  </a:lnTo>
                  <a:lnTo>
                    <a:pt x="182852" y="12119"/>
                  </a:lnTo>
                  <a:lnTo>
                    <a:pt x="181147" y="12045"/>
                  </a:lnTo>
                  <a:lnTo>
                    <a:pt x="179443" y="11977"/>
                  </a:lnTo>
                  <a:lnTo>
                    <a:pt x="177739" y="11908"/>
                  </a:lnTo>
                  <a:lnTo>
                    <a:pt x="176034" y="11845"/>
                  </a:lnTo>
                  <a:lnTo>
                    <a:pt x="174304" y="11782"/>
                  </a:lnTo>
                  <a:lnTo>
                    <a:pt x="172575" y="11730"/>
                  </a:lnTo>
                  <a:lnTo>
                    <a:pt x="170819" y="11672"/>
                  </a:lnTo>
                  <a:lnTo>
                    <a:pt x="169064" y="11624"/>
                  </a:lnTo>
                  <a:lnTo>
                    <a:pt x="167309" y="11577"/>
                  </a:lnTo>
                  <a:lnTo>
                    <a:pt x="165554" y="11530"/>
                  </a:lnTo>
                  <a:lnTo>
                    <a:pt x="163773" y="11493"/>
                  </a:lnTo>
                  <a:lnTo>
                    <a:pt x="161992" y="11456"/>
                  </a:lnTo>
                  <a:lnTo>
                    <a:pt x="160212" y="11419"/>
                  </a:lnTo>
                  <a:lnTo>
                    <a:pt x="158431" y="11393"/>
                  </a:lnTo>
                  <a:lnTo>
                    <a:pt x="156625" y="11366"/>
                  </a:lnTo>
                  <a:lnTo>
                    <a:pt x="154819" y="11340"/>
                  </a:lnTo>
                  <a:lnTo>
                    <a:pt x="153012" y="11319"/>
                  </a:lnTo>
                  <a:lnTo>
                    <a:pt x="151206" y="11303"/>
                  </a:lnTo>
                  <a:lnTo>
                    <a:pt x="149375" y="11293"/>
                  </a:lnTo>
                  <a:lnTo>
                    <a:pt x="147543" y="11282"/>
                  </a:lnTo>
                  <a:lnTo>
                    <a:pt x="145712" y="11277"/>
                  </a:lnTo>
                  <a:lnTo>
                    <a:pt x="142023" y="11277"/>
                  </a:lnTo>
                  <a:lnTo>
                    <a:pt x="140166" y="11282"/>
                  </a:lnTo>
                  <a:lnTo>
                    <a:pt x="138309" y="11293"/>
                  </a:lnTo>
                  <a:lnTo>
                    <a:pt x="136477" y="11303"/>
                  </a:lnTo>
                  <a:lnTo>
                    <a:pt x="134646" y="11324"/>
                  </a:lnTo>
                  <a:lnTo>
                    <a:pt x="132814" y="11340"/>
                  </a:lnTo>
                  <a:lnTo>
                    <a:pt x="130983" y="11366"/>
                  </a:lnTo>
                  <a:lnTo>
                    <a:pt x="129177" y="11393"/>
                  </a:lnTo>
                  <a:lnTo>
                    <a:pt x="127345" y="11424"/>
                  </a:lnTo>
                  <a:lnTo>
                    <a:pt x="125539" y="11456"/>
                  </a:lnTo>
                  <a:lnTo>
                    <a:pt x="123758" y="11493"/>
                  </a:lnTo>
                  <a:lnTo>
                    <a:pt x="121978" y="11535"/>
                  </a:lnTo>
                  <a:lnTo>
                    <a:pt x="120171" y="11582"/>
                  </a:lnTo>
                  <a:lnTo>
                    <a:pt x="118416" y="11630"/>
                  </a:lnTo>
                  <a:lnTo>
                    <a:pt x="116636" y="11682"/>
                  </a:lnTo>
                  <a:lnTo>
                    <a:pt x="114880" y="11735"/>
                  </a:lnTo>
                  <a:lnTo>
                    <a:pt x="113125" y="11793"/>
                  </a:lnTo>
                  <a:lnTo>
                    <a:pt x="111395" y="11856"/>
                  </a:lnTo>
                  <a:lnTo>
                    <a:pt x="109640" y="11919"/>
                  </a:lnTo>
                  <a:lnTo>
                    <a:pt x="107910" y="11987"/>
                  </a:lnTo>
                  <a:lnTo>
                    <a:pt x="106206" y="12056"/>
                  </a:lnTo>
                  <a:lnTo>
                    <a:pt x="104476" y="12129"/>
                  </a:lnTo>
                  <a:lnTo>
                    <a:pt x="102797" y="12208"/>
                  </a:lnTo>
                  <a:lnTo>
                    <a:pt x="101093" y="12293"/>
                  </a:lnTo>
                  <a:lnTo>
                    <a:pt x="99414" y="12372"/>
                  </a:lnTo>
                  <a:lnTo>
                    <a:pt x="97735" y="12461"/>
                  </a:lnTo>
                  <a:lnTo>
                    <a:pt x="96056" y="12550"/>
                  </a:lnTo>
                  <a:lnTo>
                    <a:pt x="94402" y="12645"/>
                  </a:lnTo>
                  <a:lnTo>
                    <a:pt x="92749" y="12740"/>
                  </a:lnTo>
                  <a:lnTo>
                    <a:pt x="91121" y="12840"/>
                  </a:lnTo>
                  <a:lnTo>
                    <a:pt x="89493" y="12945"/>
                  </a:lnTo>
                  <a:lnTo>
                    <a:pt x="87865" y="13050"/>
                  </a:lnTo>
                  <a:lnTo>
                    <a:pt x="86262" y="13156"/>
                  </a:lnTo>
                  <a:lnTo>
                    <a:pt x="84659" y="13266"/>
                  </a:lnTo>
                  <a:lnTo>
                    <a:pt x="83082" y="13382"/>
                  </a:lnTo>
                  <a:lnTo>
                    <a:pt x="81505" y="13503"/>
                  </a:lnTo>
                  <a:lnTo>
                    <a:pt x="79928" y="13619"/>
                  </a:lnTo>
                  <a:lnTo>
                    <a:pt x="78376" y="13745"/>
                  </a:lnTo>
                  <a:lnTo>
                    <a:pt x="76824" y="13871"/>
                  </a:lnTo>
                  <a:lnTo>
                    <a:pt x="75298" y="13998"/>
                  </a:lnTo>
                  <a:lnTo>
                    <a:pt x="73772" y="14129"/>
                  </a:lnTo>
                  <a:lnTo>
                    <a:pt x="72271" y="14266"/>
                  </a:lnTo>
                  <a:lnTo>
                    <a:pt x="70770" y="14403"/>
                  </a:lnTo>
                  <a:lnTo>
                    <a:pt x="69269" y="14540"/>
                  </a:lnTo>
                  <a:lnTo>
                    <a:pt x="67794" y="14687"/>
                  </a:lnTo>
                  <a:lnTo>
                    <a:pt x="66318" y="14829"/>
                  </a:lnTo>
                  <a:lnTo>
                    <a:pt x="64868" y="14976"/>
                  </a:lnTo>
                  <a:lnTo>
                    <a:pt x="63444" y="15129"/>
                  </a:lnTo>
                  <a:lnTo>
                    <a:pt x="62019" y="15281"/>
                  </a:lnTo>
                  <a:lnTo>
                    <a:pt x="60595" y="15439"/>
                  </a:lnTo>
                  <a:lnTo>
                    <a:pt x="59196" y="15597"/>
                  </a:lnTo>
                  <a:lnTo>
                    <a:pt x="57796" y="15755"/>
                  </a:lnTo>
                  <a:lnTo>
                    <a:pt x="56423" y="15923"/>
                  </a:lnTo>
                  <a:lnTo>
                    <a:pt x="55049" y="16087"/>
                  </a:lnTo>
                  <a:lnTo>
                    <a:pt x="53701" y="16255"/>
                  </a:lnTo>
                  <a:lnTo>
                    <a:pt x="52353" y="16429"/>
                  </a:lnTo>
                  <a:lnTo>
                    <a:pt x="51030" y="16602"/>
                  </a:lnTo>
                  <a:lnTo>
                    <a:pt x="49732" y="16776"/>
                  </a:lnTo>
                  <a:lnTo>
                    <a:pt x="48435" y="16955"/>
                  </a:lnTo>
                  <a:lnTo>
                    <a:pt x="47138" y="17134"/>
                  </a:lnTo>
                  <a:lnTo>
                    <a:pt x="45866" y="17318"/>
                  </a:lnTo>
                  <a:lnTo>
                    <a:pt x="44619" y="17502"/>
                  </a:lnTo>
                  <a:lnTo>
                    <a:pt x="43373" y="17692"/>
                  </a:lnTo>
                  <a:lnTo>
                    <a:pt x="42152" y="17881"/>
                  </a:lnTo>
                  <a:lnTo>
                    <a:pt x="40931" y="18076"/>
                  </a:lnTo>
                  <a:lnTo>
                    <a:pt x="39735" y="18270"/>
                  </a:lnTo>
                  <a:lnTo>
                    <a:pt x="38540" y="18465"/>
                  </a:lnTo>
                  <a:lnTo>
                    <a:pt x="37369" y="18665"/>
                  </a:lnTo>
                  <a:lnTo>
                    <a:pt x="36225" y="18865"/>
                  </a:lnTo>
                  <a:lnTo>
                    <a:pt x="35080" y="19070"/>
                  </a:lnTo>
                  <a:lnTo>
                    <a:pt x="33961" y="19275"/>
                  </a:lnTo>
                  <a:lnTo>
                    <a:pt x="32867" y="19486"/>
                  </a:lnTo>
                  <a:lnTo>
                    <a:pt x="31773" y="19696"/>
                  </a:lnTo>
                  <a:lnTo>
                    <a:pt x="30679" y="19907"/>
                  </a:lnTo>
                  <a:lnTo>
                    <a:pt x="29636" y="20123"/>
                  </a:lnTo>
                  <a:lnTo>
                    <a:pt x="28593" y="20338"/>
                  </a:lnTo>
                  <a:lnTo>
                    <a:pt x="27550" y="20554"/>
                  </a:lnTo>
                  <a:lnTo>
                    <a:pt x="26558" y="20775"/>
                  </a:lnTo>
                  <a:lnTo>
                    <a:pt x="25566" y="20996"/>
                  </a:lnTo>
                  <a:lnTo>
                    <a:pt x="24574" y="21222"/>
                  </a:lnTo>
                  <a:lnTo>
                    <a:pt x="23607" y="21449"/>
                  </a:lnTo>
                  <a:lnTo>
                    <a:pt x="22666" y="21675"/>
                  </a:lnTo>
                  <a:lnTo>
                    <a:pt x="21750" y="21906"/>
                  </a:lnTo>
                  <a:lnTo>
                    <a:pt x="20834" y="22138"/>
                  </a:lnTo>
                  <a:lnTo>
                    <a:pt x="19944" y="22370"/>
                  </a:lnTo>
                  <a:lnTo>
                    <a:pt x="19079" y="22606"/>
                  </a:lnTo>
                  <a:lnTo>
                    <a:pt x="18214" y="22843"/>
                  </a:lnTo>
                  <a:lnTo>
                    <a:pt x="17375" y="23080"/>
                  </a:lnTo>
                  <a:lnTo>
                    <a:pt x="16561" y="23322"/>
                  </a:lnTo>
                  <a:lnTo>
                    <a:pt x="15747" y="23564"/>
                  </a:lnTo>
                  <a:lnTo>
                    <a:pt x="14958" y="23806"/>
                  </a:lnTo>
                  <a:lnTo>
                    <a:pt x="14195" y="24053"/>
                  </a:lnTo>
                  <a:lnTo>
                    <a:pt x="13432" y="24301"/>
                  </a:lnTo>
                  <a:lnTo>
                    <a:pt x="12719" y="24548"/>
                  </a:lnTo>
                  <a:lnTo>
                    <a:pt x="12007" y="24801"/>
                  </a:lnTo>
                  <a:lnTo>
                    <a:pt x="11320" y="25053"/>
                  </a:lnTo>
                  <a:lnTo>
                    <a:pt x="10634" y="25306"/>
                  </a:lnTo>
                  <a:lnTo>
                    <a:pt x="9998" y="25564"/>
                  </a:lnTo>
                  <a:lnTo>
                    <a:pt x="9362" y="25816"/>
                  </a:lnTo>
                  <a:lnTo>
                    <a:pt x="8726" y="26079"/>
                  </a:lnTo>
                  <a:lnTo>
                    <a:pt x="8141" y="26337"/>
                  </a:lnTo>
                  <a:lnTo>
                    <a:pt x="7555" y="26600"/>
                  </a:lnTo>
                  <a:lnTo>
                    <a:pt x="7021" y="26863"/>
                  </a:lnTo>
                  <a:lnTo>
                    <a:pt x="6462" y="27126"/>
                  </a:lnTo>
                  <a:lnTo>
                    <a:pt x="5953" y="27390"/>
                  </a:lnTo>
                  <a:lnTo>
                    <a:pt x="5470" y="27658"/>
                  </a:lnTo>
                  <a:lnTo>
                    <a:pt x="4986" y="27926"/>
                  </a:lnTo>
                  <a:lnTo>
                    <a:pt x="4528" y="28195"/>
                  </a:lnTo>
                  <a:lnTo>
                    <a:pt x="4096" y="28468"/>
                  </a:lnTo>
                  <a:lnTo>
                    <a:pt x="3689" y="28737"/>
                  </a:lnTo>
                  <a:lnTo>
                    <a:pt x="3307" y="29010"/>
                  </a:lnTo>
                  <a:lnTo>
                    <a:pt x="2926" y="29289"/>
                  </a:lnTo>
                  <a:lnTo>
                    <a:pt x="2570" y="29563"/>
                  </a:lnTo>
                  <a:lnTo>
                    <a:pt x="2264" y="29842"/>
                  </a:lnTo>
                  <a:lnTo>
                    <a:pt x="1959" y="30115"/>
                  </a:lnTo>
                  <a:lnTo>
                    <a:pt x="1654" y="30400"/>
                  </a:lnTo>
                  <a:lnTo>
                    <a:pt x="1399" y="30678"/>
                  </a:lnTo>
                  <a:lnTo>
                    <a:pt x="1170" y="30957"/>
                  </a:lnTo>
                  <a:lnTo>
                    <a:pt x="941" y="31241"/>
                  </a:lnTo>
                  <a:lnTo>
                    <a:pt x="738" y="31526"/>
                  </a:lnTo>
                  <a:lnTo>
                    <a:pt x="585" y="31810"/>
                  </a:lnTo>
                  <a:lnTo>
                    <a:pt x="433" y="32099"/>
                  </a:lnTo>
                  <a:lnTo>
                    <a:pt x="306" y="32383"/>
                  </a:lnTo>
                  <a:lnTo>
                    <a:pt x="204" y="32673"/>
                  </a:lnTo>
                  <a:lnTo>
                    <a:pt x="102" y="32962"/>
                  </a:lnTo>
                  <a:lnTo>
                    <a:pt x="51" y="33252"/>
                  </a:lnTo>
                  <a:lnTo>
                    <a:pt x="26" y="33541"/>
                  </a:lnTo>
                  <a:lnTo>
                    <a:pt x="0" y="33830"/>
                  </a:lnTo>
                  <a:lnTo>
                    <a:pt x="699812" y="33830"/>
                  </a:lnTo>
                  <a:lnTo>
                    <a:pt x="698921" y="33520"/>
                  </a:lnTo>
                  <a:lnTo>
                    <a:pt x="698006" y="33209"/>
                  </a:lnTo>
                  <a:lnTo>
                    <a:pt x="697064" y="32899"/>
                  </a:lnTo>
                  <a:lnTo>
                    <a:pt x="696098" y="32594"/>
                  </a:lnTo>
                  <a:lnTo>
                    <a:pt x="695106" y="32294"/>
                  </a:lnTo>
                  <a:lnTo>
                    <a:pt x="694088" y="31999"/>
                  </a:lnTo>
                  <a:lnTo>
                    <a:pt x="693045" y="31705"/>
                  </a:lnTo>
                  <a:lnTo>
                    <a:pt x="692002" y="31415"/>
                  </a:lnTo>
                  <a:lnTo>
                    <a:pt x="690908" y="31126"/>
                  </a:lnTo>
                  <a:lnTo>
                    <a:pt x="689814" y="30847"/>
                  </a:lnTo>
                  <a:lnTo>
                    <a:pt x="688695" y="30568"/>
                  </a:lnTo>
                  <a:lnTo>
                    <a:pt x="687550" y="30289"/>
                  </a:lnTo>
                  <a:lnTo>
                    <a:pt x="686406" y="30021"/>
                  </a:lnTo>
                  <a:lnTo>
                    <a:pt x="685210" y="29752"/>
                  </a:lnTo>
                  <a:lnTo>
                    <a:pt x="684014" y="29489"/>
                  </a:lnTo>
                  <a:lnTo>
                    <a:pt x="682793" y="29231"/>
                  </a:lnTo>
                  <a:lnTo>
                    <a:pt x="681547" y="28973"/>
                  </a:lnTo>
                  <a:lnTo>
                    <a:pt x="680275" y="28721"/>
                  </a:lnTo>
                  <a:lnTo>
                    <a:pt x="679003" y="28474"/>
                  </a:lnTo>
                  <a:lnTo>
                    <a:pt x="677706" y="28232"/>
                  </a:lnTo>
                  <a:lnTo>
                    <a:pt x="676383" y="27995"/>
                  </a:lnTo>
                  <a:lnTo>
                    <a:pt x="675035" y="27758"/>
                  </a:lnTo>
                  <a:lnTo>
                    <a:pt x="673686" y="27532"/>
                  </a:lnTo>
                  <a:lnTo>
                    <a:pt x="672313" y="27305"/>
                  </a:lnTo>
                  <a:lnTo>
                    <a:pt x="670914" y="27084"/>
                  </a:lnTo>
                  <a:lnTo>
                    <a:pt x="669515" y="26869"/>
                  </a:lnTo>
                  <a:lnTo>
                    <a:pt x="668090" y="26658"/>
                  </a:lnTo>
                  <a:lnTo>
                    <a:pt x="666640" y="26448"/>
                  </a:lnTo>
                  <a:lnTo>
                    <a:pt x="665190" y="26248"/>
                  </a:lnTo>
                  <a:lnTo>
                    <a:pt x="663715" y="26048"/>
                  </a:lnTo>
                  <a:lnTo>
                    <a:pt x="662214" y="25858"/>
                  </a:lnTo>
                  <a:lnTo>
                    <a:pt x="660687" y="25669"/>
                  </a:lnTo>
                  <a:lnTo>
                    <a:pt x="659187" y="25485"/>
                  </a:lnTo>
                  <a:lnTo>
                    <a:pt x="657635" y="25306"/>
                  </a:lnTo>
                  <a:lnTo>
                    <a:pt x="656083" y="25132"/>
                  </a:lnTo>
                  <a:lnTo>
                    <a:pt x="654506" y="24969"/>
                  </a:lnTo>
                  <a:lnTo>
                    <a:pt x="652929" y="24806"/>
                  </a:lnTo>
                  <a:lnTo>
                    <a:pt x="651326" y="24648"/>
                  </a:lnTo>
                  <a:lnTo>
                    <a:pt x="649698" y="24495"/>
                  </a:lnTo>
                  <a:lnTo>
                    <a:pt x="648070" y="24348"/>
                  </a:lnTo>
                  <a:lnTo>
                    <a:pt x="646442" y="24206"/>
                  </a:lnTo>
                  <a:lnTo>
                    <a:pt x="644788" y="24069"/>
                  </a:lnTo>
                  <a:lnTo>
                    <a:pt x="643109" y="23938"/>
                  </a:lnTo>
                  <a:lnTo>
                    <a:pt x="641431" y="23817"/>
                  </a:lnTo>
                  <a:lnTo>
                    <a:pt x="639752" y="23696"/>
                  </a:lnTo>
                  <a:lnTo>
                    <a:pt x="638022" y="23580"/>
                  </a:lnTo>
                  <a:lnTo>
                    <a:pt x="636317" y="23475"/>
                  </a:lnTo>
                  <a:lnTo>
                    <a:pt x="634588" y="23369"/>
                  </a:lnTo>
                  <a:lnTo>
                    <a:pt x="632832" y="23275"/>
                  </a:lnTo>
                  <a:lnTo>
                    <a:pt x="631077" y="23185"/>
                  </a:lnTo>
                  <a:lnTo>
                    <a:pt x="629322" y="23096"/>
                  </a:lnTo>
                  <a:lnTo>
                    <a:pt x="627541" y="23017"/>
                  </a:lnTo>
                  <a:lnTo>
                    <a:pt x="625760" y="22943"/>
                  </a:lnTo>
                  <a:lnTo>
                    <a:pt x="623954" y="22880"/>
                  </a:lnTo>
                  <a:lnTo>
                    <a:pt x="622148" y="22817"/>
                  </a:lnTo>
                  <a:lnTo>
                    <a:pt x="620342" y="22764"/>
                  </a:lnTo>
                  <a:lnTo>
                    <a:pt x="618511" y="22717"/>
                  </a:lnTo>
                  <a:lnTo>
                    <a:pt x="616679" y="22675"/>
                  </a:lnTo>
                  <a:lnTo>
                    <a:pt x="614822" y="22638"/>
                  </a:lnTo>
                  <a:lnTo>
                    <a:pt x="612990" y="22606"/>
                  </a:lnTo>
                  <a:lnTo>
                    <a:pt x="611108" y="22585"/>
                  </a:lnTo>
                  <a:lnTo>
                    <a:pt x="609251" y="22569"/>
                  </a:lnTo>
                  <a:lnTo>
                    <a:pt x="607368" y="22559"/>
                  </a:lnTo>
                  <a:lnTo>
                    <a:pt x="605486" y="22554"/>
                  </a:lnTo>
                  <a:lnTo>
                    <a:pt x="603095" y="22559"/>
                  </a:lnTo>
                  <a:lnTo>
                    <a:pt x="600754" y="22575"/>
                  </a:lnTo>
                  <a:lnTo>
                    <a:pt x="598389" y="22601"/>
                  </a:lnTo>
                  <a:lnTo>
                    <a:pt x="596048" y="22638"/>
                  </a:lnTo>
                  <a:lnTo>
                    <a:pt x="593733" y="22685"/>
                  </a:lnTo>
                  <a:lnTo>
                    <a:pt x="591419" y="22743"/>
                  </a:lnTo>
                  <a:lnTo>
                    <a:pt x="589129" y="22806"/>
                  </a:lnTo>
                  <a:lnTo>
                    <a:pt x="586865" y="22885"/>
                  </a:lnTo>
                  <a:lnTo>
                    <a:pt x="584601" y="22969"/>
                  </a:lnTo>
                  <a:lnTo>
                    <a:pt x="582362" y="23069"/>
                  </a:lnTo>
                  <a:lnTo>
                    <a:pt x="580124" y="23175"/>
                  </a:lnTo>
                  <a:lnTo>
                    <a:pt x="577911" y="23285"/>
                  </a:lnTo>
                  <a:lnTo>
                    <a:pt x="575723" y="23411"/>
                  </a:lnTo>
                  <a:lnTo>
                    <a:pt x="573561" y="23543"/>
                  </a:lnTo>
                  <a:lnTo>
                    <a:pt x="571399" y="23685"/>
                  </a:lnTo>
                  <a:lnTo>
                    <a:pt x="569262" y="23838"/>
                  </a:lnTo>
                  <a:lnTo>
                    <a:pt x="567150" y="23996"/>
                  </a:lnTo>
                  <a:lnTo>
                    <a:pt x="565064" y="24169"/>
                  </a:lnTo>
                  <a:lnTo>
                    <a:pt x="563004" y="24343"/>
                  </a:lnTo>
                  <a:lnTo>
                    <a:pt x="560943" y="24532"/>
                  </a:lnTo>
                  <a:lnTo>
                    <a:pt x="558908" y="24722"/>
                  </a:lnTo>
                  <a:lnTo>
                    <a:pt x="556924" y="24927"/>
                  </a:lnTo>
                  <a:lnTo>
                    <a:pt x="554940" y="25137"/>
                  </a:lnTo>
                  <a:lnTo>
                    <a:pt x="552981" y="25353"/>
                  </a:lnTo>
                  <a:lnTo>
                    <a:pt x="551048" y="25585"/>
                  </a:lnTo>
                  <a:lnTo>
                    <a:pt x="549140" y="25816"/>
                  </a:lnTo>
                  <a:lnTo>
                    <a:pt x="547257" y="26058"/>
                  </a:lnTo>
                  <a:lnTo>
                    <a:pt x="545400" y="26311"/>
                  </a:lnTo>
                  <a:lnTo>
                    <a:pt x="543543" y="26563"/>
                  </a:lnTo>
                  <a:lnTo>
                    <a:pt x="541737" y="26832"/>
                  </a:lnTo>
                  <a:lnTo>
                    <a:pt x="539982" y="27100"/>
                  </a:lnTo>
                  <a:lnTo>
                    <a:pt x="538227" y="27379"/>
                  </a:lnTo>
                  <a:lnTo>
                    <a:pt x="537362" y="27032"/>
                  </a:lnTo>
                  <a:lnTo>
                    <a:pt x="536497" y="26684"/>
                  </a:lnTo>
                  <a:lnTo>
                    <a:pt x="535607" y="26342"/>
                  </a:lnTo>
                  <a:lnTo>
                    <a:pt x="534665" y="26006"/>
                  </a:lnTo>
                  <a:lnTo>
                    <a:pt x="533724" y="25669"/>
                  </a:lnTo>
                  <a:lnTo>
                    <a:pt x="532732" y="25337"/>
                  </a:lnTo>
                  <a:lnTo>
                    <a:pt x="531715" y="25011"/>
                  </a:lnTo>
                  <a:lnTo>
                    <a:pt x="530697" y="24685"/>
                  </a:lnTo>
                  <a:lnTo>
                    <a:pt x="529629" y="24364"/>
                  </a:lnTo>
                  <a:lnTo>
                    <a:pt x="528535" y="24048"/>
                  </a:lnTo>
                  <a:lnTo>
                    <a:pt x="527415" y="23738"/>
                  </a:lnTo>
                  <a:lnTo>
                    <a:pt x="526296" y="23432"/>
                  </a:lnTo>
                  <a:lnTo>
                    <a:pt x="525126" y="23127"/>
                  </a:lnTo>
                  <a:lnTo>
                    <a:pt x="523930" y="22827"/>
                  </a:lnTo>
                  <a:lnTo>
                    <a:pt x="522735" y="22533"/>
                  </a:lnTo>
                  <a:lnTo>
                    <a:pt x="521488" y="22243"/>
                  </a:lnTo>
                  <a:lnTo>
                    <a:pt x="520242" y="21954"/>
                  </a:lnTo>
                  <a:lnTo>
                    <a:pt x="518970" y="21675"/>
                  </a:lnTo>
                  <a:lnTo>
                    <a:pt x="517647" y="21396"/>
                  </a:lnTo>
                  <a:lnTo>
                    <a:pt x="516324" y="21122"/>
                  </a:lnTo>
                  <a:lnTo>
                    <a:pt x="514976" y="20854"/>
                  </a:lnTo>
                  <a:lnTo>
                    <a:pt x="513602" y="20596"/>
                  </a:lnTo>
                  <a:lnTo>
                    <a:pt x="512229" y="20333"/>
                  </a:lnTo>
                  <a:lnTo>
                    <a:pt x="510804" y="20081"/>
                  </a:lnTo>
                  <a:lnTo>
                    <a:pt x="509380" y="19833"/>
                  </a:lnTo>
                  <a:lnTo>
                    <a:pt x="507904" y="19591"/>
                  </a:lnTo>
                  <a:lnTo>
                    <a:pt x="506429" y="19354"/>
                  </a:lnTo>
                  <a:lnTo>
                    <a:pt x="504953" y="19118"/>
                  </a:lnTo>
                  <a:lnTo>
                    <a:pt x="503427" y="18891"/>
                  </a:lnTo>
                  <a:lnTo>
                    <a:pt x="501901" y="18670"/>
                  </a:lnTo>
                  <a:lnTo>
                    <a:pt x="500349" y="18449"/>
                  </a:lnTo>
                  <a:lnTo>
                    <a:pt x="498772" y="18239"/>
                  </a:lnTo>
                  <a:lnTo>
                    <a:pt x="497169" y="18034"/>
                  </a:lnTo>
                  <a:lnTo>
                    <a:pt x="495567" y="17834"/>
                  </a:lnTo>
                  <a:lnTo>
                    <a:pt x="493938" y="17639"/>
                  </a:lnTo>
                  <a:lnTo>
                    <a:pt x="492285" y="17449"/>
                  </a:lnTo>
                  <a:lnTo>
                    <a:pt x="490631" y="17265"/>
                  </a:lnTo>
                  <a:lnTo>
                    <a:pt x="488953" y="17086"/>
                  </a:lnTo>
                  <a:lnTo>
                    <a:pt x="487248" y="16913"/>
                  </a:lnTo>
                  <a:lnTo>
                    <a:pt x="485544" y="16750"/>
                  </a:lnTo>
                  <a:lnTo>
                    <a:pt x="483814" y="16592"/>
                  </a:lnTo>
                  <a:lnTo>
                    <a:pt x="482084" y="16434"/>
                  </a:lnTo>
                  <a:lnTo>
                    <a:pt x="480303" y="16287"/>
                  </a:lnTo>
                  <a:lnTo>
                    <a:pt x="478548" y="16144"/>
                  </a:lnTo>
                  <a:lnTo>
                    <a:pt x="476742" y="16013"/>
                  </a:lnTo>
                  <a:lnTo>
                    <a:pt x="474936" y="15881"/>
                  </a:lnTo>
                  <a:lnTo>
                    <a:pt x="473130" y="15760"/>
                  </a:lnTo>
                  <a:lnTo>
                    <a:pt x="471298" y="15645"/>
                  </a:lnTo>
                  <a:lnTo>
                    <a:pt x="469441" y="15534"/>
                  </a:lnTo>
                  <a:lnTo>
                    <a:pt x="467584" y="15429"/>
                  </a:lnTo>
                  <a:lnTo>
                    <a:pt x="465727" y="15334"/>
                  </a:lnTo>
                  <a:lnTo>
                    <a:pt x="463845" y="15245"/>
                  </a:lnTo>
                  <a:lnTo>
                    <a:pt x="461937" y="15160"/>
                  </a:lnTo>
                  <a:lnTo>
                    <a:pt x="460029" y="15087"/>
                  </a:lnTo>
                  <a:lnTo>
                    <a:pt x="458096" y="15018"/>
                  </a:lnTo>
                  <a:lnTo>
                    <a:pt x="456162" y="14955"/>
                  </a:lnTo>
                  <a:lnTo>
                    <a:pt x="454229" y="14897"/>
                  </a:lnTo>
                  <a:lnTo>
                    <a:pt x="452270" y="14850"/>
                  </a:lnTo>
                  <a:lnTo>
                    <a:pt x="450312" y="14813"/>
                  </a:lnTo>
                  <a:lnTo>
                    <a:pt x="448327" y="14776"/>
                  </a:lnTo>
                  <a:lnTo>
                    <a:pt x="446343" y="14750"/>
                  </a:lnTo>
                  <a:lnTo>
                    <a:pt x="444359" y="14734"/>
                  </a:lnTo>
                  <a:lnTo>
                    <a:pt x="442349" y="14724"/>
                  </a:lnTo>
                  <a:lnTo>
                    <a:pt x="440340" y="14718"/>
                  </a:lnTo>
                  <a:lnTo>
                    <a:pt x="437847" y="14724"/>
                  </a:lnTo>
                  <a:lnTo>
                    <a:pt x="435379" y="14739"/>
                  </a:lnTo>
                  <a:lnTo>
                    <a:pt x="432912" y="14771"/>
                  </a:lnTo>
                  <a:lnTo>
                    <a:pt x="430470" y="14813"/>
                  </a:lnTo>
                  <a:lnTo>
                    <a:pt x="428027" y="14866"/>
                  </a:lnTo>
                  <a:lnTo>
                    <a:pt x="425636" y="14929"/>
                  </a:lnTo>
                  <a:lnTo>
                    <a:pt x="423245" y="15003"/>
                  </a:lnTo>
                  <a:lnTo>
                    <a:pt x="420854" y="15092"/>
                  </a:lnTo>
                  <a:lnTo>
                    <a:pt x="418488" y="15187"/>
                  </a:lnTo>
                  <a:lnTo>
                    <a:pt x="416148" y="15292"/>
                  </a:lnTo>
                  <a:lnTo>
                    <a:pt x="413833" y="15408"/>
                  </a:lnTo>
                  <a:lnTo>
                    <a:pt x="411543" y="15539"/>
                  </a:lnTo>
                  <a:lnTo>
                    <a:pt x="409254" y="15671"/>
                  </a:lnTo>
                  <a:lnTo>
                    <a:pt x="406990" y="15818"/>
                  </a:lnTo>
                  <a:lnTo>
                    <a:pt x="404751" y="15976"/>
                  </a:lnTo>
                  <a:lnTo>
                    <a:pt x="402513" y="16139"/>
                  </a:lnTo>
                  <a:lnTo>
                    <a:pt x="401877" y="15702"/>
                  </a:lnTo>
                  <a:lnTo>
                    <a:pt x="401190" y="15271"/>
                  </a:lnTo>
                  <a:lnTo>
                    <a:pt x="400452" y="14845"/>
                  </a:lnTo>
                  <a:lnTo>
                    <a:pt x="399689" y="14424"/>
                  </a:lnTo>
                  <a:lnTo>
                    <a:pt x="398875" y="14003"/>
                  </a:lnTo>
                  <a:lnTo>
                    <a:pt x="398036" y="13587"/>
                  </a:lnTo>
                  <a:lnTo>
                    <a:pt x="397145" y="13177"/>
                  </a:lnTo>
                  <a:lnTo>
                    <a:pt x="396229" y="12766"/>
                  </a:lnTo>
                  <a:lnTo>
                    <a:pt x="395263" y="12366"/>
                  </a:lnTo>
                  <a:lnTo>
                    <a:pt x="394245" y="11966"/>
                  </a:lnTo>
                  <a:lnTo>
                    <a:pt x="393228" y="11577"/>
                  </a:lnTo>
                  <a:lnTo>
                    <a:pt x="392159" y="11188"/>
                  </a:lnTo>
                  <a:lnTo>
                    <a:pt x="391040" y="10803"/>
                  </a:lnTo>
                  <a:lnTo>
                    <a:pt x="389895" y="10425"/>
                  </a:lnTo>
                  <a:lnTo>
                    <a:pt x="388725" y="10051"/>
                  </a:lnTo>
                  <a:lnTo>
                    <a:pt x="387504" y="9683"/>
                  </a:lnTo>
                  <a:lnTo>
                    <a:pt x="386258" y="9320"/>
                  </a:lnTo>
                  <a:lnTo>
                    <a:pt x="384986" y="8962"/>
                  </a:lnTo>
                  <a:lnTo>
                    <a:pt x="383663" y="8609"/>
                  </a:lnTo>
                  <a:lnTo>
                    <a:pt x="382315" y="8262"/>
                  </a:lnTo>
                  <a:lnTo>
                    <a:pt x="380941" y="7920"/>
                  </a:lnTo>
                  <a:lnTo>
                    <a:pt x="379516" y="7588"/>
                  </a:lnTo>
                  <a:lnTo>
                    <a:pt x="378092" y="7257"/>
                  </a:lnTo>
                  <a:lnTo>
                    <a:pt x="376616" y="6931"/>
                  </a:lnTo>
                  <a:lnTo>
                    <a:pt x="375115" y="6615"/>
                  </a:lnTo>
                  <a:lnTo>
                    <a:pt x="373589" y="6304"/>
                  </a:lnTo>
                  <a:lnTo>
                    <a:pt x="372012" y="5999"/>
                  </a:lnTo>
                  <a:lnTo>
                    <a:pt x="370435" y="5699"/>
                  </a:lnTo>
                  <a:lnTo>
                    <a:pt x="368807" y="5410"/>
                  </a:lnTo>
                  <a:lnTo>
                    <a:pt x="367179" y="5120"/>
                  </a:lnTo>
                  <a:lnTo>
                    <a:pt x="365500" y="4841"/>
                  </a:lnTo>
                  <a:lnTo>
                    <a:pt x="363795" y="4573"/>
                  </a:lnTo>
                  <a:lnTo>
                    <a:pt x="362066" y="4305"/>
                  </a:lnTo>
                  <a:lnTo>
                    <a:pt x="360310" y="4047"/>
                  </a:lnTo>
                  <a:lnTo>
                    <a:pt x="358530" y="3794"/>
                  </a:lnTo>
                  <a:lnTo>
                    <a:pt x="356723" y="3552"/>
                  </a:lnTo>
                  <a:lnTo>
                    <a:pt x="354917" y="3315"/>
                  </a:lnTo>
                  <a:lnTo>
                    <a:pt x="353060" y="3084"/>
                  </a:lnTo>
                  <a:lnTo>
                    <a:pt x="351178" y="2863"/>
                  </a:lnTo>
                  <a:lnTo>
                    <a:pt x="349270" y="2647"/>
                  </a:lnTo>
                  <a:lnTo>
                    <a:pt x="347362" y="2437"/>
                  </a:lnTo>
                  <a:lnTo>
                    <a:pt x="345429" y="2237"/>
                  </a:lnTo>
                  <a:lnTo>
                    <a:pt x="343445" y="2047"/>
                  </a:lnTo>
                  <a:lnTo>
                    <a:pt x="341460" y="1863"/>
                  </a:lnTo>
                  <a:lnTo>
                    <a:pt x="339451" y="1689"/>
                  </a:lnTo>
                  <a:lnTo>
                    <a:pt x="337441" y="1521"/>
                  </a:lnTo>
                  <a:lnTo>
                    <a:pt x="335381" y="1358"/>
                  </a:lnTo>
                  <a:lnTo>
                    <a:pt x="333320" y="1211"/>
                  </a:lnTo>
                  <a:lnTo>
                    <a:pt x="331234" y="1069"/>
                  </a:lnTo>
                  <a:lnTo>
                    <a:pt x="329123" y="932"/>
                  </a:lnTo>
                  <a:lnTo>
                    <a:pt x="327011" y="805"/>
                  </a:lnTo>
                  <a:lnTo>
                    <a:pt x="324875" y="690"/>
                  </a:lnTo>
                  <a:lnTo>
                    <a:pt x="322712" y="579"/>
                  </a:lnTo>
                  <a:lnTo>
                    <a:pt x="320550" y="479"/>
                  </a:lnTo>
                  <a:lnTo>
                    <a:pt x="318362" y="390"/>
                  </a:lnTo>
                  <a:lnTo>
                    <a:pt x="316149" y="311"/>
                  </a:lnTo>
                  <a:lnTo>
                    <a:pt x="313936" y="237"/>
                  </a:lnTo>
                  <a:lnTo>
                    <a:pt x="311697" y="174"/>
                  </a:lnTo>
                  <a:lnTo>
                    <a:pt x="309459" y="121"/>
                  </a:lnTo>
                  <a:lnTo>
                    <a:pt x="307195" y="79"/>
                  </a:lnTo>
                  <a:lnTo>
                    <a:pt x="304905" y="42"/>
                  </a:lnTo>
                  <a:lnTo>
                    <a:pt x="302616" y="16"/>
                  </a:lnTo>
                  <a:lnTo>
                    <a:pt x="300326" y="6"/>
                  </a:lnTo>
                  <a:lnTo>
                    <a:pt x="298012" y="0"/>
                  </a:lnTo>
                  <a:close/>
                </a:path>
              </a:pathLst>
            </a:custGeom>
            <a:solidFill>
              <a:srgbClr val="FFBC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2" name="Google Shape;3642;p54"/>
            <p:cNvSpPr/>
            <p:nvPr/>
          </p:nvSpPr>
          <p:spPr>
            <a:xfrm>
              <a:off x="2146525" y="3783550"/>
              <a:ext cx="3025860" cy="983900"/>
            </a:xfrm>
            <a:custGeom>
              <a:avLst/>
              <a:gdLst/>
              <a:ahLst/>
              <a:cxnLst/>
              <a:rect l="l" t="t" r="r" b="b"/>
              <a:pathLst>
                <a:path w="726497" h="39356" extrusionOk="0">
                  <a:moveTo>
                    <a:pt x="311342" y="5521"/>
                  </a:moveTo>
                  <a:lnTo>
                    <a:pt x="313326" y="5526"/>
                  </a:lnTo>
                  <a:lnTo>
                    <a:pt x="315310" y="5536"/>
                  </a:lnTo>
                  <a:lnTo>
                    <a:pt x="317294" y="5557"/>
                  </a:lnTo>
                  <a:lnTo>
                    <a:pt x="319278" y="5589"/>
                  </a:lnTo>
                  <a:lnTo>
                    <a:pt x="321237" y="5626"/>
                  </a:lnTo>
                  <a:lnTo>
                    <a:pt x="323196" y="5673"/>
                  </a:lnTo>
                  <a:lnTo>
                    <a:pt x="325155" y="5726"/>
                  </a:lnTo>
                  <a:lnTo>
                    <a:pt x="327088" y="5789"/>
                  </a:lnTo>
                  <a:lnTo>
                    <a:pt x="329021" y="5857"/>
                  </a:lnTo>
                  <a:lnTo>
                    <a:pt x="330955" y="5936"/>
                  </a:lnTo>
                  <a:lnTo>
                    <a:pt x="332888" y="6026"/>
                  </a:lnTo>
                  <a:lnTo>
                    <a:pt x="334796" y="6121"/>
                  </a:lnTo>
                  <a:lnTo>
                    <a:pt x="336678" y="6226"/>
                  </a:lnTo>
                  <a:lnTo>
                    <a:pt x="338586" y="6336"/>
                  </a:lnTo>
                  <a:lnTo>
                    <a:pt x="340469" y="6457"/>
                  </a:lnTo>
                  <a:lnTo>
                    <a:pt x="342326" y="6584"/>
                  </a:lnTo>
                  <a:lnTo>
                    <a:pt x="344132" y="6715"/>
                  </a:lnTo>
                  <a:lnTo>
                    <a:pt x="345887" y="6852"/>
                  </a:lnTo>
                  <a:lnTo>
                    <a:pt x="347668" y="6999"/>
                  </a:lnTo>
                  <a:lnTo>
                    <a:pt x="349423" y="7152"/>
                  </a:lnTo>
                  <a:lnTo>
                    <a:pt x="351153" y="7310"/>
                  </a:lnTo>
                  <a:lnTo>
                    <a:pt x="352857" y="7478"/>
                  </a:lnTo>
                  <a:lnTo>
                    <a:pt x="354561" y="7652"/>
                  </a:lnTo>
                  <a:lnTo>
                    <a:pt x="356240" y="7836"/>
                  </a:lnTo>
                  <a:lnTo>
                    <a:pt x="357919" y="8025"/>
                  </a:lnTo>
                  <a:lnTo>
                    <a:pt x="359547" y="8220"/>
                  </a:lnTo>
                  <a:lnTo>
                    <a:pt x="361201" y="8420"/>
                  </a:lnTo>
                  <a:lnTo>
                    <a:pt x="362804" y="8631"/>
                  </a:lnTo>
                  <a:lnTo>
                    <a:pt x="364381" y="8846"/>
                  </a:lnTo>
                  <a:lnTo>
                    <a:pt x="365958" y="9067"/>
                  </a:lnTo>
                  <a:lnTo>
                    <a:pt x="367510" y="9299"/>
                  </a:lnTo>
                  <a:lnTo>
                    <a:pt x="369061" y="9530"/>
                  </a:lnTo>
                  <a:lnTo>
                    <a:pt x="370562" y="9772"/>
                  </a:lnTo>
                  <a:lnTo>
                    <a:pt x="372012" y="10020"/>
                  </a:lnTo>
                  <a:lnTo>
                    <a:pt x="373462" y="10267"/>
                  </a:lnTo>
                  <a:lnTo>
                    <a:pt x="374887" y="10525"/>
                  </a:lnTo>
                  <a:lnTo>
                    <a:pt x="376286" y="10788"/>
                  </a:lnTo>
                  <a:lnTo>
                    <a:pt x="377660" y="11056"/>
                  </a:lnTo>
                  <a:lnTo>
                    <a:pt x="379008" y="11330"/>
                  </a:lnTo>
                  <a:lnTo>
                    <a:pt x="380331" y="11609"/>
                  </a:lnTo>
                  <a:lnTo>
                    <a:pt x="381603" y="11893"/>
                  </a:lnTo>
                  <a:lnTo>
                    <a:pt x="382874" y="12182"/>
                  </a:lnTo>
                  <a:lnTo>
                    <a:pt x="384121" y="12477"/>
                  </a:lnTo>
                  <a:lnTo>
                    <a:pt x="385317" y="12772"/>
                  </a:lnTo>
                  <a:lnTo>
                    <a:pt x="386512" y="13077"/>
                  </a:lnTo>
                  <a:lnTo>
                    <a:pt x="387657" y="13388"/>
                  </a:lnTo>
                  <a:lnTo>
                    <a:pt x="388776" y="13703"/>
                  </a:lnTo>
                  <a:lnTo>
                    <a:pt x="389870" y="14024"/>
                  </a:lnTo>
                  <a:lnTo>
                    <a:pt x="390964" y="14350"/>
                  </a:lnTo>
                  <a:lnTo>
                    <a:pt x="392007" y="14682"/>
                  </a:lnTo>
                  <a:lnTo>
                    <a:pt x="393024" y="15019"/>
                  </a:lnTo>
                  <a:lnTo>
                    <a:pt x="393991" y="15356"/>
                  </a:lnTo>
                  <a:lnTo>
                    <a:pt x="394932" y="15698"/>
                  </a:lnTo>
                  <a:lnTo>
                    <a:pt x="395848" y="16045"/>
                  </a:lnTo>
                  <a:lnTo>
                    <a:pt x="396738" y="16397"/>
                  </a:lnTo>
                  <a:lnTo>
                    <a:pt x="397578" y="16750"/>
                  </a:lnTo>
                  <a:lnTo>
                    <a:pt x="398392" y="17103"/>
                  </a:lnTo>
                  <a:lnTo>
                    <a:pt x="399155" y="17466"/>
                  </a:lnTo>
                  <a:lnTo>
                    <a:pt x="399893" y="17829"/>
                  </a:lnTo>
                  <a:lnTo>
                    <a:pt x="400605" y="18192"/>
                  </a:lnTo>
                  <a:lnTo>
                    <a:pt x="401266" y="18565"/>
                  </a:lnTo>
                  <a:lnTo>
                    <a:pt x="401902" y="18934"/>
                  </a:lnTo>
                  <a:lnTo>
                    <a:pt x="402488" y="19307"/>
                  </a:lnTo>
                  <a:lnTo>
                    <a:pt x="403047" y="19686"/>
                  </a:lnTo>
                  <a:lnTo>
                    <a:pt x="403276" y="19823"/>
                  </a:lnTo>
                  <a:lnTo>
                    <a:pt x="403505" y="19955"/>
                  </a:lnTo>
                  <a:lnTo>
                    <a:pt x="403785" y="20086"/>
                  </a:lnTo>
                  <a:lnTo>
                    <a:pt x="404090" y="20212"/>
                  </a:lnTo>
                  <a:lnTo>
                    <a:pt x="404446" y="20333"/>
                  </a:lnTo>
                  <a:lnTo>
                    <a:pt x="404802" y="20455"/>
                  </a:lnTo>
                  <a:lnTo>
                    <a:pt x="405209" y="20565"/>
                  </a:lnTo>
                  <a:lnTo>
                    <a:pt x="405616" y="20676"/>
                  </a:lnTo>
                  <a:lnTo>
                    <a:pt x="406074" y="20781"/>
                  </a:lnTo>
                  <a:lnTo>
                    <a:pt x="406532" y="20881"/>
                  </a:lnTo>
                  <a:lnTo>
                    <a:pt x="407041" y="20975"/>
                  </a:lnTo>
                  <a:lnTo>
                    <a:pt x="407575" y="21065"/>
                  </a:lnTo>
                  <a:lnTo>
                    <a:pt x="408109" y="21154"/>
                  </a:lnTo>
                  <a:lnTo>
                    <a:pt x="408669" y="21233"/>
                  </a:lnTo>
                  <a:lnTo>
                    <a:pt x="409254" y="21307"/>
                  </a:lnTo>
                  <a:lnTo>
                    <a:pt x="409865" y="21370"/>
                  </a:lnTo>
                  <a:lnTo>
                    <a:pt x="410501" y="21433"/>
                  </a:lnTo>
                  <a:lnTo>
                    <a:pt x="411137" y="21486"/>
                  </a:lnTo>
                  <a:lnTo>
                    <a:pt x="411773" y="21533"/>
                  </a:lnTo>
                  <a:lnTo>
                    <a:pt x="412434" y="21570"/>
                  </a:lnTo>
                  <a:lnTo>
                    <a:pt x="413095" y="21607"/>
                  </a:lnTo>
                  <a:lnTo>
                    <a:pt x="413757" y="21628"/>
                  </a:lnTo>
                  <a:lnTo>
                    <a:pt x="414444" y="21649"/>
                  </a:lnTo>
                  <a:lnTo>
                    <a:pt x="415130" y="21660"/>
                  </a:lnTo>
                  <a:lnTo>
                    <a:pt x="415792" y="21665"/>
                  </a:lnTo>
                  <a:lnTo>
                    <a:pt x="416479" y="21660"/>
                  </a:lnTo>
                  <a:lnTo>
                    <a:pt x="417140" y="21649"/>
                  </a:lnTo>
                  <a:lnTo>
                    <a:pt x="417827" y="21633"/>
                  </a:lnTo>
                  <a:lnTo>
                    <a:pt x="418488" y="21607"/>
                  </a:lnTo>
                  <a:lnTo>
                    <a:pt x="419175" y="21575"/>
                  </a:lnTo>
                  <a:lnTo>
                    <a:pt x="419837" y="21539"/>
                  </a:lnTo>
                  <a:lnTo>
                    <a:pt x="420472" y="21491"/>
                  </a:lnTo>
                  <a:lnTo>
                    <a:pt x="422508" y="21344"/>
                  </a:lnTo>
                  <a:lnTo>
                    <a:pt x="424568" y="21202"/>
                  </a:lnTo>
                  <a:lnTo>
                    <a:pt x="426603" y="21070"/>
                  </a:lnTo>
                  <a:lnTo>
                    <a:pt x="428664" y="20949"/>
                  </a:lnTo>
                  <a:lnTo>
                    <a:pt x="430724" y="20833"/>
                  </a:lnTo>
                  <a:lnTo>
                    <a:pt x="432785" y="20733"/>
                  </a:lnTo>
                  <a:lnTo>
                    <a:pt x="434871" y="20639"/>
                  </a:lnTo>
                  <a:lnTo>
                    <a:pt x="436957" y="20554"/>
                  </a:lnTo>
                  <a:lnTo>
                    <a:pt x="439017" y="20481"/>
                  </a:lnTo>
                  <a:lnTo>
                    <a:pt x="441103" y="20418"/>
                  </a:lnTo>
                  <a:lnTo>
                    <a:pt x="443189" y="20365"/>
                  </a:lnTo>
                  <a:lnTo>
                    <a:pt x="445300" y="20318"/>
                  </a:lnTo>
                  <a:lnTo>
                    <a:pt x="447386" y="20286"/>
                  </a:lnTo>
                  <a:lnTo>
                    <a:pt x="449472" y="20260"/>
                  </a:lnTo>
                  <a:lnTo>
                    <a:pt x="451558" y="20244"/>
                  </a:lnTo>
                  <a:lnTo>
                    <a:pt x="455374" y="20244"/>
                  </a:lnTo>
                  <a:lnTo>
                    <a:pt x="457078" y="20255"/>
                  </a:lnTo>
                  <a:lnTo>
                    <a:pt x="458783" y="20270"/>
                  </a:lnTo>
                  <a:lnTo>
                    <a:pt x="460487" y="20291"/>
                  </a:lnTo>
                  <a:lnTo>
                    <a:pt x="462166" y="20318"/>
                  </a:lnTo>
                  <a:lnTo>
                    <a:pt x="463845" y="20355"/>
                  </a:lnTo>
                  <a:lnTo>
                    <a:pt x="465549" y="20391"/>
                  </a:lnTo>
                  <a:lnTo>
                    <a:pt x="467228" y="20439"/>
                  </a:lnTo>
                  <a:lnTo>
                    <a:pt x="468882" y="20491"/>
                  </a:lnTo>
                  <a:lnTo>
                    <a:pt x="470561" y="20549"/>
                  </a:lnTo>
                  <a:lnTo>
                    <a:pt x="472214" y="20618"/>
                  </a:lnTo>
                  <a:lnTo>
                    <a:pt x="473868" y="20686"/>
                  </a:lnTo>
                  <a:lnTo>
                    <a:pt x="475521" y="20765"/>
                  </a:lnTo>
                  <a:lnTo>
                    <a:pt x="477149" y="20844"/>
                  </a:lnTo>
                  <a:lnTo>
                    <a:pt x="478777" y="20933"/>
                  </a:lnTo>
                  <a:lnTo>
                    <a:pt x="480405" y="21028"/>
                  </a:lnTo>
                  <a:lnTo>
                    <a:pt x="482008" y="21128"/>
                  </a:lnTo>
                  <a:lnTo>
                    <a:pt x="483611" y="21233"/>
                  </a:lnTo>
                  <a:lnTo>
                    <a:pt x="485213" y="21349"/>
                  </a:lnTo>
                  <a:lnTo>
                    <a:pt x="486791" y="21465"/>
                  </a:lnTo>
                  <a:lnTo>
                    <a:pt x="488368" y="21591"/>
                  </a:lnTo>
                  <a:lnTo>
                    <a:pt x="489919" y="21717"/>
                  </a:lnTo>
                  <a:lnTo>
                    <a:pt x="491471" y="21854"/>
                  </a:lnTo>
                  <a:lnTo>
                    <a:pt x="493023" y="21996"/>
                  </a:lnTo>
                  <a:lnTo>
                    <a:pt x="494549" y="22144"/>
                  </a:lnTo>
                  <a:lnTo>
                    <a:pt x="496076" y="22296"/>
                  </a:lnTo>
                  <a:lnTo>
                    <a:pt x="497576" y="22454"/>
                  </a:lnTo>
                  <a:lnTo>
                    <a:pt x="499077" y="22617"/>
                  </a:lnTo>
                  <a:lnTo>
                    <a:pt x="500553" y="22786"/>
                  </a:lnTo>
                  <a:lnTo>
                    <a:pt x="502028" y="22965"/>
                  </a:lnTo>
                  <a:lnTo>
                    <a:pt x="503478" y="23143"/>
                  </a:lnTo>
                  <a:lnTo>
                    <a:pt x="504928" y="23328"/>
                  </a:lnTo>
                  <a:lnTo>
                    <a:pt x="506302" y="23517"/>
                  </a:lnTo>
                  <a:lnTo>
                    <a:pt x="507675" y="23706"/>
                  </a:lnTo>
                  <a:lnTo>
                    <a:pt x="509024" y="23906"/>
                  </a:lnTo>
                  <a:lnTo>
                    <a:pt x="510372" y="24106"/>
                  </a:lnTo>
                  <a:lnTo>
                    <a:pt x="511669" y="24312"/>
                  </a:lnTo>
                  <a:lnTo>
                    <a:pt x="512967" y="24522"/>
                  </a:lnTo>
                  <a:lnTo>
                    <a:pt x="514264" y="24733"/>
                  </a:lnTo>
                  <a:lnTo>
                    <a:pt x="515511" y="24954"/>
                  </a:lnTo>
                  <a:lnTo>
                    <a:pt x="516757" y="25175"/>
                  </a:lnTo>
                  <a:lnTo>
                    <a:pt x="517978" y="25401"/>
                  </a:lnTo>
                  <a:lnTo>
                    <a:pt x="519199" y="25632"/>
                  </a:lnTo>
                  <a:lnTo>
                    <a:pt x="520369" y="25869"/>
                  </a:lnTo>
                  <a:lnTo>
                    <a:pt x="521539" y="26106"/>
                  </a:lnTo>
                  <a:lnTo>
                    <a:pt x="522684" y="26353"/>
                  </a:lnTo>
                  <a:lnTo>
                    <a:pt x="523803" y="26601"/>
                  </a:lnTo>
                  <a:lnTo>
                    <a:pt x="524897" y="26848"/>
                  </a:lnTo>
                  <a:lnTo>
                    <a:pt x="525991" y="27106"/>
                  </a:lnTo>
                  <a:lnTo>
                    <a:pt x="527060" y="27364"/>
                  </a:lnTo>
                  <a:lnTo>
                    <a:pt x="528103" y="27627"/>
                  </a:lnTo>
                  <a:lnTo>
                    <a:pt x="529120" y="27895"/>
                  </a:lnTo>
                  <a:lnTo>
                    <a:pt x="530112" y="28164"/>
                  </a:lnTo>
                  <a:lnTo>
                    <a:pt x="531079" y="28437"/>
                  </a:lnTo>
                  <a:lnTo>
                    <a:pt x="532046" y="28716"/>
                  </a:lnTo>
                  <a:lnTo>
                    <a:pt x="532961" y="28995"/>
                  </a:lnTo>
                  <a:lnTo>
                    <a:pt x="533877" y="29279"/>
                  </a:lnTo>
                  <a:lnTo>
                    <a:pt x="534742" y="29568"/>
                  </a:lnTo>
                  <a:lnTo>
                    <a:pt x="535607" y="29858"/>
                  </a:lnTo>
                  <a:lnTo>
                    <a:pt x="536446" y="30153"/>
                  </a:lnTo>
                  <a:lnTo>
                    <a:pt x="537260" y="30447"/>
                  </a:lnTo>
                  <a:lnTo>
                    <a:pt x="538049" y="30747"/>
                  </a:lnTo>
                  <a:lnTo>
                    <a:pt x="538812" y="31052"/>
                  </a:lnTo>
                  <a:lnTo>
                    <a:pt x="539550" y="31358"/>
                  </a:lnTo>
                  <a:lnTo>
                    <a:pt x="539906" y="31494"/>
                  </a:lnTo>
                  <a:lnTo>
                    <a:pt x="540288" y="31631"/>
                  </a:lnTo>
                  <a:lnTo>
                    <a:pt x="540720" y="31758"/>
                  </a:lnTo>
                  <a:lnTo>
                    <a:pt x="541178" y="31879"/>
                  </a:lnTo>
                  <a:lnTo>
                    <a:pt x="541636" y="31994"/>
                  </a:lnTo>
                  <a:lnTo>
                    <a:pt x="542145" y="32105"/>
                  </a:lnTo>
                  <a:lnTo>
                    <a:pt x="542704" y="32210"/>
                  </a:lnTo>
                  <a:lnTo>
                    <a:pt x="543264" y="32310"/>
                  </a:lnTo>
                  <a:lnTo>
                    <a:pt x="543849" y="32400"/>
                  </a:lnTo>
                  <a:lnTo>
                    <a:pt x="544459" y="32484"/>
                  </a:lnTo>
                  <a:lnTo>
                    <a:pt x="545095" y="32563"/>
                  </a:lnTo>
                  <a:lnTo>
                    <a:pt x="545757" y="32631"/>
                  </a:lnTo>
                  <a:lnTo>
                    <a:pt x="546444" y="32694"/>
                  </a:lnTo>
                  <a:lnTo>
                    <a:pt x="547131" y="32747"/>
                  </a:lnTo>
                  <a:lnTo>
                    <a:pt x="547843" y="32794"/>
                  </a:lnTo>
                  <a:lnTo>
                    <a:pt x="548581" y="32836"/>
                  </a:lnTo>
                  <a:lnTo>
                    <a:pt x="549318" y="32868"/>
                  </a:lnTo>
                  <a:lnTo>
                    <a:pt x="550056" y="32889"/>
                  </a:lnTo>
                  <a:lnTo>
                    <a:pt x="550794" y="32899"/>
                  </a:lnTo>
                  <a:lnTo>
                    <a:pt x="551531" y="32905"/>
                  </a:lnTo>
                  <a:lnTo>
                    <a:pt x="552269" y="32899"/>
                  </a:lnTo>
                  <a:lnTo>
                    <a:pt x="553007" y="32889"/>
                  </a:lnTo>
                  <a:lnTo>
                    <a:pt x="553745" y="32868"/>
                  </a:lnTo>
                  <a:lnTo>
                    <a:pt x="554457" y="32836"/>
                  </a:lnTo>
                  <a:lnTo>
                    <a:pt x="555194" y="32799"/>
                  </a:lnTo>
                  <a:lnTo>
                    <a:pt x="555881" y="32752"/>
                  </a:lnTo>
                  <a:lnTo>
                    <a:pt x="556568" y="32699"/>
                  </a:lnTo>
                  <a:lnTo>
                    <a:pt x="557255" y="32642"/>
                  </a:lnTo>
                  <a:lnTo>
                    <a:pt x="557916" y="32568"/>
                  </a:lnTo>
                  <a:lnTo>
                    <a:pt x="558552" y="32494"/>
                  </a:lnTo>
                  <a:lnTo>
                    <a:pt x="559188" y="32410"/>
                  </a:lnTo>
                  <a:lnTo>
                    <a:pt x="559799" y="32315"/>
                  </a:lnTo>
                  <a:lnTo>
                    <a:pt x="561351" y="32068"/>
                  </a:lnTo>
                  <a:lnTo>
                    <a:pt x="562928" y="31826"/>
                  </a:lnTo>
                  <a:lnTo>
                    <a:pt x="564530" y="31589"/>
                  </a:lnTo>
                  <a:lnTo>
                    <a:pt x="566158" y="31363"/>
                  </a:lnTo>
                  <a:lnTo>
                    <a:pt x="567812" y="31142"/>
                  </a:lnTo>
                  <a:lnTo>
                    <a:pt x="569465" y="30926"/>
                  </a:lnTo>
                  <a:lnTo>
                    <a:pt x="571144" y="30721"/>
                  </a:lnTo>
                  <a:lnTo>
                    <a:pt x="572849" y="30526"/>
                  </a:lnTo>
                  <a:lnTo>
                    <a:pt x="574579" y="30331"/>
                  </a:lnTo>
                  <a:lnTo>
                    <a:pt x="576308" y="30147"/>
                  </a:lnTo>
                  <a:lnTo>
                    <a:pt x="578064" y="29974"/>
                  </a:lnTo>
                  <a:lnTo>
                    <a:pt x="579819" y="29805"/>
                  </a:lnTo>
                  <a:lnTo>
                    <a:pt x="581600" y="29642"/>
                  </a:lnTo>
                  <a:lnTo>
                    <a:pt x="583406" y="29490"/>
                  </a:lnTo>
                  <a:lnTo>
                    <a:pt x="585237" y="29342"/>
                  </a:lnTo>
                  <a:lnTo>
                    <a:pt x="587069" y="29205"/>
                  </a:lnTo>
                  <a:lnTo>
                    <a:pt x="588977" y="29069"/>
                  </a:lnTo>
                  <a:lnTo>
                    <a:pt x="590910" y="28942"/>
                  </a:lnTo>
                  <a:lnTo>
                    <a:pt x="592843" y="28821"/>
                  </a:lnTo>
                  <a:lnTo>
                    <a:pt x="594777" y="28711"/>
                  </a:lnTo>
                  <a:lnTo>
                    <a:pt x="596735" y="28611"/>
                  </a:lnTo>
                  <a:lnTo>
                    <a:pt x="598720" y="28521"/>
                  </a:lnTo>
                  <a:lnTo>
                    <a:pt x="600678" y="28437"/>
                  </a:lnTo>
                  <a:lnTo>
                    <a:pt x="602663" y="28363"/>
                  </a:lnTo>
                  <a:lnTo>
                    <a:pt x="604672" y="28295"/>
                  </a:lnTo>
                  <a:lnTo>
                    <a:pt x="606656" y="28237"/>
                  </a:lnTo>
                  <a:lnTo>
                    <a:pt x="608666" y="28190"/>
                  </a:lnTo>
                  <a:lnTo>
                    <a:pt x="610676" y="28148"/>
                  </a:lnTo>
                  <a:lnTo>
                    <a:pt x="612711" y="28116"/>
                  </a:lnTo>
                  <a:lnTo>
                    <a:pt x="614746" y="28095"/>
                  </a:lnTo>
                  <a:lnTo>
                    <a:pt x="616781" y="28085"/>
                  </a:lnTo>
                  <a:lnTo>
                    <a:pt x="618816" y="28079"/>
                  </a:lnTo>
                  <a:lnTo>
                    <a:pt x="620444" y="28079"/>
                  </a:lnTo>
                  <a:lnTo>
                    <a:pt x="622072" y="28090"/>
                  </a:lnTo>
                  <a:lnTo>
                    <a:pt x="623675" y="28106"/>
                  </a:lnTo>
                  <a:lnTo>
                    <a:pt x="625303" y="28121"/>
                  </a:lnTo>
                  <a:lnTo>
                    <a:pt x="626905" y="28148"/>
                  </a:lnTo>
                  <a:lnTo>
                    <a:pt x="628534" y="28179"/>
                  </a:lnTo>
                  <a:lnTo>
                    <a:pt x="630136" y="28216"/>
                  </a:lnTo>
                  <a:lnTo>
                    <a:pt x="631739" y="28258"/>
                  </a:lnTo>
                  <a:lnTo>
                    <a:pt x="633341" y="28306"/>
                  </a:lnTo>
                  <a:lnTo>
                    <a:pt x="634919" y="28358"/>
                  </a:lnTo>
                  <a:lnTo>
                    <a:pt x="636521" y="28416"/>
                  </a:lnTo>
                  <a:lnTo>
                    <a:pt x="638098" y="28479"/>
                  </a:lnTo>
                  <a:lnTo>
                    <a:pt x="639676" y="28553"/>
                  </a:lnTo>
                  <a:lnTo>
                    <a:pt x="641227" y="28627"/>
                  </a:lnTo>
                  <a:lnTo>
                    <a:pt x="642804" y="28706"/>
                  </a:lnTo>
                  <a:lnTo>
                    <a:pt x="644356" y="28795"/>
                  </a:lnTo>
                  <a:lnTo>
                    <a:pt x="645857" y="28884"/>
                  </a:lnTo>
                  <a:lnTo>
                    <a:pt x="647333" y="28974"/>
                  </a:lnTo>
                  <a:lnTo>
                    <a:pt x="648808" y="29074"/>
                  </a:lnTo>
                  <a:lnTo>
                    <a:pt x="650283" y="29179"/>
                  </a:lnTo>
                  <a:lnTo>
                    <a:pt x="651759" y="29290"/>
                  </a:lnTo>
                  <a:lnTo>
                    <a:pt x="653209" y="29400"/>
                  </a:lnTo>
                  <a:lnTo>
                    <a:pt x="654659" y="29521"/>
                  </a:lnTo>
                  <a:lnTo>
                    <a:pt x="656109" y="29642"/>
                  </a:lnTo>
                  <a:lnTo>
                    <a:pt x="657533" y="29774"/>
                  </a:lnTo>
                  <a:lnTo>
                    <a:pt x="658958" y="29905"/>
                  </a:lnTo>
                  <a:lnTo>
                    <a:pt x="660357" y="30042"/>
                  </a:lnTo>
                  <a:lnTo>
                    <a:pt x="661756" y="30189"/>
                  </a:lnTo>
                  <a:lnTo>
                    <a:pt x="663155" y="30337"/>
                  </a:lnTo>
                  <a:lnTo>
                    <a:pt x="664529" y="30489"/>
                  </a:lnTo>
                  <a:lnTo>
                    <a:pt x="665877" y="30647"/>
                  </a:lnTo>
                  <a:lnTo>
                    <a:pt x="667251" y="30810"/>
                  </a:lnTo>
                  <a:lnTo>
                    <a:pt x="668523" y="30968"/>
                  </a:lnTo>
                  <a:lnTo>
                    <a:pt x="669795" y="31131"/>
                  </a:lnTo>
                  <a:lnTo>
                    <a:pt x="671067" y="31300"/>
                  </a:lnTo>
                  <a:lnTo>
                    <a:pt x="672313" y="31473"/>
                  </a:lnTo>
                  <a:lnTo>
                    <a:pt x="673534" y="31647"/>
                  </a:lnTo>
                  <a:lnTo>
                    <a:pt x="674755" y="31831"/>
                  </a:lnTo>
                  <a:lnTo>
                    <a:pt x="675976" y="32015"/>
                  </a:lnTo>
                  <a:lnTo>
                    <a:pt x="677172" y="32200"/>
                  </a:lnTo>
                  <a:lnTo>
                    <a:pt x="678342" y="32394"/>
                  </a:lnTo>
                  <a:lnTo>
                    <a:pt x="679512" y="32589"/>
                  </a:lnTo>
                  <a:lnTo>
                    <a:pt x="680657" y="32789"/>
                  </a:lnTo>
                  <a:lnTo>
                    <a:pt x="681776" y="32989"/>
                  </a:lnTo>
                  <a:lnTo>
                    <a:pt x="682895" y="33194"/>
                  </a:lnTo>
                  <a:lnTo>
                    <a:pt x="683989" y="33405"/>
                  </a:lnTo>
                  <a:lnTo>
                    <a:pt x="685083" y="33620"/>
                  </a:lnTo>
                  <a:lnTo>
                    <a:pt x="686152" y="33836"/>
                  </a:lnTo>
                  <a:lnTo>
                    <a:pt x="27957" y="33836"/>
                  </a:lnTo>
                  <a:lnTo>
                    <a:pt x="28237" y="33536"/>
                  </a:lnTo>
                  <a:lnTo>
                    <a:pt x="28568" y="33236"/>
                  </a:lnTo>
                  <a:lnTo>
                    <a:pt x="28924" y="32936"/>
                  </a:lnTo>
                  <a:lnTo>
                    <a:pt x="29306" y="32642"/>
                  </a:lnTo>
                  <a:lnTo>
                    <a:pt x="29713" y="32347"/>
                  </a:lnTo>
                  <a:lnTo>
                    <a:pt x="30171" y="32052"/>
                  </a:lnTo>
                  <a:lnTo>
                    <a:pt x="30654" y="31758"/>
                  </a:lnTo>
                  <a:lnTo>
                    <a:pt x="31163" y="31463"/>
                  </a:lnTo>
                  <a:lnTo>
                    <a:pt x="31697" y="31173"/>
                  </a:lnTo>
                  <a:lnTo>
                    <a:pt x="32256" y="30879"/>
                  </a:lnTo>
                  <a:lnTo>
                    <a:pt x="32867" y="30589"/>
                  </a:lnTo>
                  <a:lnTo>
                    <a:pt x="33478" y="30300"/>
                  </a:lnTo>
                  <a:lnTo>
                    <a:pt x="34139" y="30016"/>
                  </a:lnTo>
                  <a:lnTo>
                    <a:pt x="34826" y="29732"/>
                  </a:lnTo>
                  <a:lnTo>
                    <a:pt x="35538" y="29442"/>
                  </a:lnTo>
                  <a:lnTo>
                    <a:pt x="36301" y="29163"/>
                  </a:lnTo>
                  <a:lnTo>
                    <a:pt x="36886" y="28942"/>
                  </a:lnTo>
                  <a:lnTo>
                    <a:pt x="37497" y="28727"/>
                  </a:lnTo>
                  <a:lnTo>
                    <a:pt x="38133" y="28511"/>
                  </a:lnTo>
                  <a:lnTo>
                    <a:pt x="38794" y="28300"/>
                  </a:lnTo>
                  <a:lnTo>
                    <a:pt x="39456" y="28085"/>
                  </a:lnTo>
                  <a:lnTo>
                    <a:pt x="40142" y="27874"/>
                  </a:lnTo>
                  <a:lnTo>
                    <a:pt x="40829" y="27664"/>
                  </a:lnTo>
                  <a:lnTo>
                    <a:pt x="41541" y="27453"/>
                  </a:lnTo>
                  <a:lnTo>
                    <a:pt x="42279" y="27243"/>
                  </a:lnTo>
                  <a:lnTo>
                    <a:pt x="43042" y="27037"/>
                  </a:lnTo>
                  <a:lnTo>
                    <a:pt x="43806" y="26827"/>
                  </a:lnTo>
                  <a:lnTo>
                    <a:pt x="44594" y="26627"/>
                  </a:lnTo>
                  <a:lnTo>
                    <a:pt x="45383" y="26422"/>
                  </a:lnTo>
                  <a:lnTo>
                    <a:pt x="46197" y="26222"/>
                  </a:lnTo>
                  <a:lnTo>
                    <a:pt x="47011" y="26022"/>
                  </a:lnTo>
                  <a:lnTo>
                    <a:pt x="47876" y="25822"/>
                  </a:lnTo>
                  <a:lnTo>
                    <a:pt x="48741" y="25622"/>
                  </a:lnTo>
                  <a:lnTo>
                    <a:pt x="49605" y="25427"/>
                  </a:lnTo>
                  <a:lnTo>
                    <a:pt x="50521" y="25233"/>
                  </a:lnTo>
                  <a:lnTo>
                    <a:pt x="51437" y="25038"/>
                  </a:lnTo>
                  <a:lnTo>
                    <a:pt x="52353" y="24843"/>
                  </a:lnTo>
                  <a:lnTo>
                    <a:pt x="53294" y="24654"/>
                  </a:lnTo>
                  <a:lnTo>
                    <a:pt x="54261" y="24464"/>
                  </a:lnTo>
                  <a:lnTo>
                    <a:pt x="55227" y="24280"/>
                  </a:lnTo>
                  <a:lnTo>
                    <a:pt x="56219" y="24091"/>
                  </a:lnTo>
                  <a:lnTo>
                    <a:pt x="57237" y="23906"/>
                  </a:lnTo>
                  <a:lnTo>
                    <a:pt x="58255" y="23728"/>
                  </a:lnTo>
                  <a:lnTo>
                    <a:pt x="59272" y="23549"/>
                  </a:lnTo>
                  <a:lnTo>
                    <a:pt x="60315" y="23370"/>
                  </a:lnTo>
                  <a:lnTo>
                    <a:pt x="61383" y="23191"/>
                  </a:lnTo>
                  <a:lnTo>
                    <a:pt x="62452" y="23017"/>
                  </a:lnTo>
                  <a:lnTo>
                    <a:pt x="63546" y="22844"/>
                  </a:lnTo>
                  <a:lnTo>
                    <a:pt x="64640" y="22675"/>
                  </a:lnTo>
                  <a:lnTo>
                    <a:pt x="65759" y="22501"/>
                  </a:lnTo>
                  <a:lnTo>
                    <a:pt x="66904" y="22333"/>
                  </a:lnTo>
                  <a:lnTo>
                    <a:pt x="68074" y="22170"/>
                  </a:lnTo>
                  <a:lnTo>
                    <a:pt x="69219" y="22007"/>
                  </a:lnTo>
                  <a:lnTo>
                    <a:pt x="70414" y="21844"/>
                  </a:lnTo>
                  <a:lnTo>
                    <a:pt x="71610" y="21686"/>
                  </a:lnTo>
                  <a:lnTo>
                    <a:pt x="72805" y="21528"/>
                  </a:lnTo>
                  <a:lnTo>
                    <a:pt x="74026" y="21370"/>
                  </a:lnTo>
                  <a:lnTo>
                    <a:pt x="75247" y="21218"/>
                  </a:lnTo>
                  <a:lnTo>
                    <a:pt x="76494" y="21065"/>
                  </a:lnTo>
                  <a:lnTo>
                    <a:pt x="77740" y="20918"/>
                  </a:lnTo>
                  <a:lnTo>
                    <a:pt x="78987" y="20770"/>
                  </a:lnTo>
                  <a:lnTo>
                    <a:pt x="80259" y="20628"/>
                  </a:lnTo>
                  <a:lnTo>
                    <a:pt x="81556" y="20486"/>
                  </a:lnTo>
                  <a:lnTo>
                    <a:pt x="82854" y="20349"/>
                  </a:lnTo>
                  <a:lnTo>
                    <a:pt x="84176" y="20207"/>
                  </a:lnTo>
                  <a:lnTo>
                    <a:pt x="85525" y="20076"/>
                  </a:lnTo>
                  <a:lnTo>
                    <a:pt x="86873" y="19939"/>
                  </a:lnTo>
                  <a:lnTo>
                    <a:pt x="88221" y="19807"/>
                  </a:lnTo>
                  <a:lnTo>
                    <a:pt x="89595" y="19681"/>
                  </a:lnTo>
                  <a:lnTo>
                    <a:pt x="90968" y="19555"/>
                  </a:lnTo>
                  <a:lnTo>
                    <a:pt x="92367" y="19428"/>
                  </a:lnTo>
                  <a:lnTo>
                    <a:pt x="93767" y="19307"/>
                  </a:lnTo>
                  <a:lnTo>
                    <a:pt x="95166" y="19192"/>
                  </a:lnTo>
                  <a:lnTo>
                    <a:pt x="96590" y="19076"/>
                  </a:lnTo>
                  <a:lnTo>
                    <a:pt x="98015" y="18965"/>
                  </a:lnTo>
                  <a:lnTo>
                    <a:pt x="99465" y="18855"/>
                  </a:lnTo>
                  <a:lnTo>
                    <a:pt x="100889" y="18744"/>
                  </a:lnTo>
                  <a:lnTo>
                    <a:pt x="102365" y="18639"/>
                  </a:lnTo>
                  <a:lnTo>
                    <a:pt x="103815" y="18539"/>
                  </a:lnTo>
                  <a:lnTo>
                    <a:pt x="105290" y="18439"/>
                  </a:lnTo>
                  <a:lnTo>
                    <a:pt x="106817" y="18339"/>
                  </a:lnTo>
                  <a:lnTo>
                    <a:pt x="108368" y="18244"/>
                  </a:lnTo>
                  <a:lnTo>
                    <a:pt x="109920" y="18150"/>
                  </a:lnTo>
                  <a:lnTo>
                    <a:pt x="111472" y="18055"/>
                  </a:lnTo>
                  <a:lnTo>
                    <a:pt x="113049" y="17971"/>
                  </a:lnTo>
                  <a:lnTo>
                    <a:pt x="114626" y="17887"/>
                  </a:lnTo>
                  <a:lnTo>
                    <a:pt x="116203" y="17802"/>
                  </a:lnTo>
                  <a:lnTo>
                    <a:pt x="117781" y="17723"/>
                  </a:lnTo>
                  <a:lnTo>
                    <a:pt x="119358" y="17650"/>
                  </a:lnTo>
                  <a:lnTo>
                    <a:pt x="120960" y="17576"/>
                  </a:lnTo>
                  <a:lnTo>
                    <a:pt x="122563" y="17508"/>
                  </a:lnTo>
                  <a:lnTo>
                    <a:pt x="124166" y="17445"/>
                  </a:lnTo>
                  <a:lnTo>
                    <a:pt x="125768" y="17381"/>
                  </a:lnTo>
                  <a:lnTo>
                    <a:pt x="127396" y="17318"/>
                  </a:lnTo>
                  <a:lnTo>
                    <a:pt x="128999" y="17266"/>
                  </a:lnTo>
                  <a:lnTo>
                    <a:pt x="130627" y="17213"/>
                  </a:lnTo>
                  <a:lnTo>
                    <a:pt x="132255" y="17160"/>
                  </a:lnTo>
                  <a:lnTo>
                    <a:pt x="133908" y="17113"/>
                  </a:lnTo>
                  <a:lnTo>
                    <a:pt x="135537" y="17071"/>
                  </a:lnTo>
                  <a:lnTo>
                    <a:pt x="137190" y="17034"/>
                  </a:lnTo>
                  <a:lnTo>
                    <a:pt x="138818" y="16997"/>
                  </a:lnTo>
                  <a:lnTo>
                    <a:pt x="140472" y="16960"/>
                  </a:lnTo>
                  <a:lnTo>
                    <a:pt x="142125" y="16929"/>
                  </a:lnTo>
                  <a:lnTo>
                    <a:pt x="143779" y="16903"/>
                  </a:lnTo>
                  <a:lnTo>
                    <a:pt x="145458" y="16876"/>
                  </a:lnTo>
                  <a:lnTo>
                    <a:pt x="147111" y="16855"/>
                  </a:lnTo>
                  <a:lnTo>
                    <a:pt x="148790" y="16839"/>
                  </a:lnTo>
                  <a:lnTo>
                    <a:pt x="150469" y="16824"/>
                  </a:lnTo>
                  <a:lnTo>
                    <a:pt x="152148" y="16813"/>
                  </a:lnTo>
                  <a:lnTo>
                    <a:pt x="153827" y="16808"/>
                  </a:lnTo>
                  <a:lnTo>
                    <a:pt x="155506" y="16803"/>
                  </a:lnTo>
                  <a:lnTo>
                    <a:pt x="157210" y="16797"/>
                  </a:lnTo>
                  <a:lnTo>
                    <a:pt x="158864" y="16803"/>
                  </a:lnTo>
                  <a:lnTo>
                    <a:pt x="160543" y="16808"/>
                  </a:lnTo>
                  <a:lnTo>
                    <a:pt x="162196" y="16813"/>
                  </a:lnTo>
                  <a:lnTo>
                    <a:pt x="163850" y="16824"/>
                  </a:lnTo>
                  <a:lnTo>
                    <a:pt x="165503" y="16839"/>
                  </a:lnTo>
                  <a:lnTo>
                    <a:pt x="167157" y="16855"/>
                  </a:lnTo>
                  <a:lnTo>
                    <a:pt x="168810" y="16876"/>
                  </a:lnTo>
                  <a:lnTo>
                    <a:pt x="170438" y="16903"/>
                  </a:lnTo>
                  <a:lnTo>
                    <a:pt x="172092" y="16929"/>
                  </a:lnTo>
                  <a:lnTo>
                    <a:pt x="173720" y="16960"/>
                  </a:lnTo>
                  <a:lnTo>
                    <a:pt x="175348" y="16992"/>
                  </a:lnTo>
                  <a:lnTo>
                    <a:pt x="176976" y="17029"/>
                  </a:lnTo>
                  <a:lnTo>
                    <a:pt x="178604" y="17066"/>
                  </a:lnTo>
                  <a:lnTo>
                    <a:pt x="180232" y="17108"/>
                  </a:lnTo>
                  <a:lnTo>
                    <a:pt x="181834" y="17155"/>
                  </a:lnTo>
                  <a:lnTo>
                    <a:pt x="183463" y="17203"/>
                  </a:lnTo>
                  <a:lnTo>
                    <a:pt x="185065" y="17255"/>
                  </a:lnTo>
                  <a:lnTo>
                    <a:pt x="186668" y="17313"/>
                  </a:lnTo>
                  <a:lnTo>
                    <a:pt x="188270" y="17371"/>
                  </a:lnTo>
                  <a:lnTo>
                    <a:pt x="189873" y="17429"/>
                  </a:lnTo>
                  <a:lnTo>
                    <a:pt x="191450" y="17497"/>
                  </a:lnTo>
                  <a:lnTo>
                    <a:pt x="193027" y="17566"/>
                  </a:lnTo>
                  <a:lnTo>
                    <a:pt x="194630" y="17634"/>
                  </a:lnTo>
                  <a:lnTo>
                    <a:pt x="196207" y="17708"/>
                  </a:lnTo>
                  <a:lnTo>
                    <a:pt x="197759" y="17787"/>
                  </a:lnTo>
                  <a:lnTo>
                    <a:pt x="199336" y="17866"/>
                  </a:lnTo>
                  <a:lnTo>
                    <a:pt x="200888" y="17950"/>
                  </a:lnTo>
                  <a:lnTo>
                    <a:pt x="202440" y="18034"/>
                  </a:lnTo>
                  <a:lnTo>
                    <a:pt x="203991" y="18123"/>
                  </a:lnTo>
                  <a:lnTo>
                    <a:pt x="205543" y="18218"/>
                  </a:lnTo>
                  <a:lnTo>
                    <a:pt x="207069" y="18313"/>
                  </a:lnTo>
                  <a:lnTo>
                    <a:pt x="208621" y="18413"/>
                  </a:lnTo>
                  <a:lnTo>
                    <a:pt x="209206" y="18450"/>
                  </a:lnTo>
                  <a:lnTo>
                    <a:pt x="209817" y="18476"/>
                  </a:lnTo>
                  <a:lnTo>
                    <a:pt x="210402" y="18502"/>
                  </a:lnTo>
                  <a:lnTo>
                    <a:pt x="211012" y="18518"/>
                  </a:lnTo>
                  <a:lnTo>
                    <a:pt x="211623" y="18534"/>
                  </a:lnTo>
                  <a:lnTo>
                    <a:pt x="212233" y="18539"/>
                  </a:lnTo>
                  <a:lnTo>
                    <a:pt x="212819" y="18539"/>
                  </a:lnTo>
                  <a:lnTo>
                    <a:pt x="213429" y="18534"/>
                  </a:lnTo>
                  <a:lnTo>
                    <a:pt x="214014" y="18523"/>
                  </a:lnTo>
                  <a:lnTo>
                    <a:pt x="214599" y="18508"/>
                  </a:lnTo>
                  <a:lnTo>
                    <a:pt x="215184" y="18492"/>
                  </a:lnTo>
                  <a:lnTo>
                    <a:pt x="215769" y="18465"/>
                  </a:lnTo>
                  <a:lnTo>
                    <a:pt x="216329" y="18434"/>
                  </a:lnTo>
                  <a:lnTo>
                    <a:pt x="216889" y="18397"/>
                  </a:lnTo>
                  <a:lnTo>
                    <a:pt x="217448" y="18355"/>
                  </a:lnTo>
                  <a:lnTo>
                    <a:pt x="218008" y="18308"/>
                  </a:lnTo>
                  <a:lnTo>
                    <a:pt x="218542" y="18255"/>
                  </a:lnTo>
                  <a:lnTo>
                    <a:pt x="219051" y="18202"/>
                  </a:lnTo>
                  <a:lnTo>
                    <a:pt x="219560" y="18139"/>
                  </a:lnTo>
                  <a:lnTo>
                    <a:pt x="220068" y="18076"/>
                  </a:lnTo>
                  <a:lnTo>
                    <a:pt x="220552" y="18002"/>
                  </a:lnTo>
                  <a:lnTo>
                    <a:pt x="221010" y="17929"/>
                  </a:lnTo>
                  <a:lnTo>
                    <a:pt x="221468" y="17850"/>
                  </a:lnTo>
                  <a:lnTo>
                    <a:pt x="221900" y="17766"/>
                  </a:lnTo>
                  <a:lnTo>
                    <a:pt x="222332" y="17676"/>
                  </a:lnTo>
                  <a:lnTo>
                    <a:pt x="222740" y="17587"/>
                  </a:lnTo>
                  <a:lnTo>
                    <a:pt x="223121" y="17492"/>
                  </a:lnTo>
                  <a:lnTo>
                    <a:pt x="223477" y="17392"/>
                  </a:lnTo>
                  <a:lnTo>
                    <a:pt x="223833" y="17287"/>
                  </a:lnTo>
                  <a:lnTo>
                    <a:pt x="224139" y="17176"/>
                  </a:lnTo>
                  <a:lnTo>
                    <a:pt x="224444" y="17066"/>
                  </a:lnTo>
                  <a:lnTo>
                    <a:pt x="224724" y="16950"/>
                  </a:lnTo>
                  <a:lnTo>
                    <a:pt x="225461" y="16634"/>
                  </a:lnTo>
                  <a:lnTo>
                    <a:pt x="226199" y="16324"/>
                  </a:lnTo>
                  <a:lnTo>
                    <a:pt x="226988" y="16019"/>
                  </a:lnTo>
                  <a:lnTo>
                    <a:pt x="227776" y="15713"/>
                  </a:lnTo>
                  <a:lnTo>
                    <a:pt x="228616" y="15408"/>
                  </a:lnTo>
                  <a:lnTo>
                    <a:pt x="229455" y="15113"/>
                  </a:lnTo>
                  <a:lnTo>
                    <a:pt x="230346" y="14819"/>
                  </a:lnTo>
                  <a:lnTo>
                    <a:pt x="231236" y="14524"/>
                  </a:lnTo>
                  <a:lnTo>
                    <a:pt x="232152" y="14240"/>
                  </a:lnTo>
                  <a:lnTo>
                    <a:pt x="233118" y="13956"/>
                  </a:lnTo>
                  <a:lnTo>
                    <a:pt x="234085" y="13672"/>
                  </a:lnTo>
                  <a:lnTo>
                    <a:pt x="235077" y="13398"/>
                  </a:lnTo>
                  <a:lnTo>
                    <a:pt x="236095" y="13124"/>
                  </a:lnTo>
                  <a:lnTo>
                    <a:pt x="237138" y="12851"/>
                  </a:lnTo>
                  <a:lnTo>
                    <a:pt x="238181" y="12588"/>
                  </a:lnTo>
                  <a:lnTo>
                    <a:pt x="239274" y="12325"/>
                  </a:lnTo>
                  <a:lnTo>
                    <a:pt x="240368" y="12067"/>
                  </a:lnTo>
                  <a:lnTo>
                    <a:pt x="241488" y="11814"/>
                  </a:lnTo>
                  <a:lnTo>
                    <a:pt x="242658" y="11562"/>
                  </a:lnTo>
                  <a:lnTo>
                    <a:pt x="243803" y="11314"/>
                  </a:lnTo>
                  <a:lnTo>
                    <a:pt x="244998" y="11072"/>
                  </a:lnTo>
                  <a:lnTo>
                    <a:pt x="246219" y="10835"/>
                  </a:lnTo>
                  <a:lnTo>
                    <a:pt x="247440" y="10604"/>
                  </a:lnTo>
                  <a:lnTo>
                    <a:pt x="248687" y="10372"/>
                  </a:lnTo>
                  <a:lnTo>
                    <a:pt x="249959" y="10151"/>
                  </a:lnTo>
                  <a:lnTo>
                    <a:pt x="251256" y="9930"/>
                  </a:lnTo>
                  <a:lnTo>
                    <a:pt x="252553" y="9715"/>
                  </a:lnTo>
                  <a:lnTo>
                    <a:pt x="253902" y="9504"/>
                  </a:lnTo>
                  <a:lnTo>
                    <a:pt x="255250" y="9294"/>
                  </a:lnTo>
                  <a:lnTo>
                    <a:pt x="256598" y="9094"/>
                  </a:lnTo>
                  <a:lnTo>
                    <a:pt x="257997" y="8894"/>
                  </a:lnTo>
                  <a:lnTo>
                    <a:pt x="259396" y="8704"/>
                  </a:lnTo>
                  <a:lnTo>
                    <a:pt x="260846" y="8510"/>
                  </a:lnTo>
                  <a:lnTo>
                    <a:pt x="262322" y="8325"/>
                  </a:lnTo>
                  <a:lnTo>
                    <a:pt x="263797" y="8146"/>
                  </a:lnTo>
                  <a:lnTo>
                    <a:pt x="265298" y="7968"/>
                  </a:lnTo>
                  <a:lnTo>
                    <a:pt x="266824" y="7799"/>
                  </a:lnTo>
                  <a:lnTo>
                    <a:pt x="268351" y="7636"/>
                  </a:lnTo>
                  <a:lnTo>
                    <a:pt x="269877" y="7478"/>
                  </a:lnTo>
                  <a:lnTo>
                    <a:pt x="271429" y="7331"/>
                  </a:lnTo>
                  <a:lnTo>
                    <a:pt x="272980" y="7183"/>
                  </a:lnTo>
                  <a:lnTo>
                    <a:pt x="274558" y="7041"/>
                  </a:lnTo>
                  <a:lnTo>
                    <a:pt x="276135" y="6910"/>
                  </a:lnTo>
                  <a:lnTo>
                    <a:pt x="277737" y="6784"/>
                  </a:lnTo>
                  <a:lnTo>
                    <a:pt x="279340" y="6663"/>
                  </a:lnTo>
                  <a:lnTo>
                    <a:pt x="280968" y="6547"/>
                  </a:lnTo>
                  <a:lnTo>
                    <a:pt x="282596" y="6436"/>
                  </a:lnTo>
                  <a:lnTo>
                    <a:pt x="284224" y="6331"/>
                  </a:lnTo>
                  <a:lnTo>
                    <a:pt x="285852" y="6236"/>
                  </a:lnTo>
                  <a:lnTo>
                    <a:pt x="287506" y="6142"/>
                  </a:lnTo>
                  <a:lnTo>
                    <a:pt x="289185" y="6057"/>
                  </a:lnTo>
                  <a:lnTo>
                    <a:pt x="290838" y="5978"/>
                  </a:lnTo>
                  <a:lnTo>
                    <a:pt x="292517" y="5905"/>
                  </a:lnTo>
                  <a:lnTo>
                    <a:pt x="294196" y="5842"/>
                  </a:lnTo>
                  <a:lnTo>
                    <a:pt x="295900" y="5778"/>
                  </a:lnTo>
                  <a:lnTo>
                    <a:pt x="297579" y="5726"/>
                  </a:lnTo>
                  <a:lnTo>
                    <a:pt x="299284" y="5679"/>
                  </a:lnTo>
                  <a:lnTo>
                    <a:pt x="300988" y="5636"/>
                  </a:lnTo>
                  <a:lnTo>
                    <a:pt x="302718" y="5605"/>
                  </a:lnTo>
                  <a:lnTo>
                    <a:pt x="304422" y="5573"/>
                  </a:lnTo>
                  <a:lnTo>
                    <a:pt x="306152" y="5552"/>
                  </a:lnTo>
                  <a:lnTo>
                    <a:pt x="307882" y="5536"/>
                  </a:lnTo>
                  <a:lnTo>
                    <a:pt x="309612" y="5526"/>
                  </a:lnTo>
                  <a:lnTo>
                    <a:pt x="311342" y="5521"/>
                  </a:lnTo>
                  <a:close/>
                  <a:moveTo>
                    <a:pt x="311342" y="1"/>
                  </a:moveTo>
                  <a:lnTo>
                    <a:pt x="309128" y="6"/>
                  </a:lnTo>
                  <a:lnTo>
                    <a:pt x="306915" y="16"/>
                  </a:lnTo>
                  <a:lnTo>
                    <a:pt x="304702" y="38"/>
                  </a:lnTo>
                  <a:lnTo>
                    <a:pt x="302489" y="69"/>
                  </a:lnTo>
                  <a:lnTo>
                    <a:pt x="300301" y="106"/>
                  </a:lnTo>
                  <a:lnTo>
                    <a:pt x="298088" y="148"/>
                  </a:lnTo>
                  <a:lnTo>
                    <a:pt x="295900" y="201"/>
                  </a:lnTo>
                  <a:lnTo>
                    <a:pt x="293738" y="264"/>
                  </a:lnTo>
                  <a:lnTo>
                    <a:pt x="291576" y="332"/>
                  </a:lnTo>
                  <a:lnTo>
                    <a:pt x="289388" y="411"/>
                  </a:lnTo>
                  <a:lnTo>
                    <a:pt x="287251" y="495"/>
                  </a:lnTo>
                  <a:lnTo>
                    <a:pt x="285089" y="590"/>
                  </a:lnTo>
                  <a:lnTo>
                    <a:pt x="282978" y="690"/>
                  </a:lnTo>
                  <a:lnTo>
                    <a:pt x="280841" y="795"/>
                  </a:lnTo>
                  <a:lnTo>
                    <a:pt x="278730" y="916"/>
                  </a:lnTo>
                  <a:lnTo>
                    <a:pt x="276618" y="1037"/>
                  </a:lnTo>
                  <a:lnTo>
                    <a:pt x="274532" y="1169"/>
                  </a:lnTo>
                  <a:lnTo>
                    <a:pt x="272446" y="1311"/>
                  </a:lnTo>
                  <a:lnTo>
                    <a:pt x="270386" y="1458"/>
                  </a:lnTo>
                  <a:lnTo>
                    <a:pt x="268325" y="1616"/>
                  </a:lnTo>
                  <a:lnTo>
                    <a:pt x="266290" y="1779"/>
                  </a:lnTo>
                  <a:lnTo>
                    <a:pt x="264255" y="1948"/>
                  </a:lnTo>
                  <a:lnTo>
                    <a:pt x="262245" y="2127"/>
                  </a:lnTo>
                  <a:lnTo>
                    <a:pt x="260236" y="2316"/>
                  </a:lnTo>
                  <a:lnTo>
                    <a:pt x="258252" y="2511"/>
                  </a:lnTo>
                  <a:lnTo>
                    <a:pt x="256293" y="2711"/>
                  </a:lnTo>
                  <a:lnTo>
                    <a:pt x="254334" y="2921"/>
                  </a:lnTo>
                  <a:lnTo>
                    <a:pt x="252401" y="3137"/>
                  </a:lnTo>
                  <a:lnTo>
                    <a:pt x="250493" y="3358"/>
                  </a:lnTo>
                  <a:lnTo>
                    <a:pt x="248585" y="3589"/>
                  </a:lnTo>
                  <a:lnTo>
                    <a:pt x="246703" y="3832"/>
                  </a:lnTo>
                  <a:lnTo>
                    <a:pt x="244846" y="4074"/>
                  </a:lnTo>
                  <a:lnTo>
                    <a:pt x="243345" y="4279"/>
                  </a:lnTo>
                  <a:lnTo>
                    <a:pt x="241869" y="4489"/>
                  </a:lnTo>
                  <a:lnTo>
                    <a:pt x="240394" y="4700"/>
                  </a:lnTo>
                  <a:lnTo>
                    <a:pt x="238944" y="4921"/>
                  </a:lnTo>
                  <a:lnTo>
                    <a:pt x="237519" y="5142"/>
                  </a:lnTo>
                  <a:lnTo>
                    <a:pt x="236120" y="5363"/>
                  </a:lnTo>
                  <a:lnTo>
                    <a:pt x="234721" y="5594"/>
                  </a:lnTo>
                  <a:lnTo>
                    <a:pt x="233347" y="5826"/>
                  </a:lnTo>
                  <a:lnTo>
                    <a:pt x="231974" y="6063"/>
                  </a:lnTo>
                  <a:lnTo>
                    <a:pt x="230625" y="6305"/>
                  </a:lnTo>
                  <a:lnTo>
                    <a:pt x="229303" y="6552"/>
                  </a:lnTo>
                  <a:lnTo>
                    <a:pt x="228005" y="6799"/>
                  </a:lnTo>
                  <a:lnTo>
                    <a:pt x="226708" y="7052"/>
                  </a:lnTo>
                  <a:lnTo>
                    <a:pt x="225436" y="7310"/>
                  </a:lnTo>
                  <a:lnTo>
                    <a:pt x="224189" y="7568"/>
                  </a:lnTo>
                  <a:lnTo>
                    <a:pt x="222943" y="7831"/>
                  </a:lnTo>
                  <a:lnTo>
                    <a:pt x="221747" y="8099"/>
                  </a:lnTo>
                  <a:lnTo>
                    <a:pt x="220552" y="8373"/>
                  </a:lnTo>
                  <a:lnTo>
                    <a:pt x="219356" y="8646"/>
                  </a:lnTo>
                  <a:lnTo>
                    <a:pt x="218211" y="8920"/>
                  </a:lnTo>
                  <a:lnTo>
                    <a:pt x="217067" y="9204"/>
                  </a:lnTo>
                  <a:lnTo>
                    <a:pt x="215947" y="9488"/>
                  </a:lnTo>
                  <a:lnTo>
                    <a:pt x="214854" y="9778"/>
                  </a:lnTo>
                  <a:lnTo>
                    <a:pt x="213785" y="10067"/>
                  </a:lnTo>
                  <a:lnTo>
                    <a:pt x="212717" y="10362"/>
                  </a:lnTo>
                  <a:lnTo>
                    <a:pt x="211674" y="10662"/>
                  </a:lnTo>
                  <a:lnTo>
                    <a:pt x="210656" y="10962"/>
                  </a:lnTo>
                  <a:lnTo>
                    <a:pt x="209664" y="11267"/>
                  </a:lnTo>
                  <a:lnTo>
                    <a:pt x="208672" y="11572"/>
                  </a:lnTo>
                  <a:lnTo>
                    <a:pt x="207731" y="11883"/>
                  </a:lnTo>
                  <a:lnTo>
                    <a:pt x="206790" y="12198"/>
                  </a:lnTo>
                  <a:lnTo>
                    <a:pt x="205874" y="12514"/>
                  </a:lnTo>
                  <a:lnTo>
                    <a:pt x="202923" y="12367"/>
                  </a:lnTo>
                  <a:lnTo>
                    <a:pt x="199972" y="12225"/>
                  </a:lnTo>
                  <a:lnTo>
                    <a:pt x="196996" y="12093"/>
                  </a:lnTo>
                  <a:lnTo>
                    <a:pt x="193994" y="11972"/>
                  </a:lnTo>
                  <a:lnTo>
                    <a:pt x="190992" y="11861"/>
                  </a:lnTo>
                  <a:lnTo>
                    <a:pt x="187991" y="11762"/>
                  </a:lnTo>
                  <a:lnTo>
                    <a:pt x="184963" y="11672"/>
                  </a:lnTo>
                  <a:lnTo>
                    <a:pt x="181911" y="11588"/>
                  </a:lnTo>
                  <a:lnTo>
                    <a:pt x="178858" y="11514"/>
                  </a:lnTo>
                  <a:lnTo>
                    <a:pt x="175806" y="11451"/>
                  </a:lnTo>
                  <a:lnTo>
                    <a:pt x="172728" y="11398"/>
                  </a:lnTo>
                  <a:lnTo>
                    <a:pt x="169649" y="11356"/>
                  </a:lnTo>
                  <a:lnTo>
                    <a:pt x="166546" y="11325"/>
                  </a:lnTo>
                  <a:lnTo>
                    <a:pt x="163443" y="11298"/>
                  </a:lnTo>
                  <a:lnTo>
                    <a:pt x="160339" y="11283"/>
                  </a:lnTo>
                  <a:lnTo>
                    <a:pt x="157210" y="11277"/>
                  </a:lnTo>
                  <a:lnTo>
                    <a:pt x="155251" y="11283"/>
                  </a:lnTo>
                  <a:lnTo>
                    <a:pt x="153318" y="11288"/>
                  </a:lnTo>
                  <a:lnTo>
                    <a:pt x="151359" y="11293"/>
                  </a:lnTo>
                  <a:lnTo>
                    <a:pt x="149426" y="11309"/>
                  </a:lnTo>
                  <a:lnTo>
                    <a:pt x="147493" y="11325"/>
                  </a:lnTo>
                  <a:lnTo>
                    <a:pt x="145559" y="11346"/>
                  </a:lnTo>
                  <a:lnTo>
                    <a:pt x="143651" y="11372"/>
                  </a:lnTo>
                  <a:lnTo>
                    <a:pt x="141718" y="11398"/>
                  </a:lnTo>
                  <a:lnTo>
                    <a:pt x="139810" y="11430"/>
                  </a:lnTo>
                  <a:lnTo>
                    <a:pt x="137902" y="11467"/>
                  </a:lnTo>
                  <a:lnTo>
                    <a:pt x="135969" y="11504"/>
                  </a:lnTo>
                  <a:lnTo>
                    <a:pt x="134087" y="11546"/>
                  </a:lnTo>
                  <a:lnTo>
                    <a:pt x="132179" y="11593"/>
                  </a:lnTo>
                  <a:lnTo>
                    <a:pt x="130296" y="11646"/>
                  </a:lnTo>
                  <a:lnTo>
                    <a:pt x="128388" y="11698"/>
                  </a:lnTo>
                  <a:lnTo>
                    <a:pt x="126506" y="11756"/>
                  </a:lnTo>
                  <a:lnTo>
                    <a:pt x="124623" y="11819"/>
                  </a:lnTo>
                  <a:lnTo>
                    <a:pt x="122766" y="11883"/>
                  </a:lnTo>
                  <a:lnTo>
                    <a:pt x="120884" y="11951"/>
                  </a:lnTo>
                  <a:lnTo>
                    <a:pt x="119027" y="12025"/>
                  </a:lnTo>
                  <a:lnTo>
                    <a:pt x="117170" y="12104"/>
                  </a:lnTo>
                  <a:lnTo>
                    <a:pt x="115313" y="12182"/>
                  </a:lnTo>
                  <a:lnTo>
                    <a:pt x="113481" y="12267"/>
                  </a:lnTo>
                  <a:lnTo>
                    <a:pt x="111624" y="12351"/>
                  </a:lnTo>
                  <a:lnTo>
                    <a:pt x="109793" y="12446"/>
                  </a:lnTo>
                  <a:lnTo>
                    <a:pt x="107961" y="12540"/>
                  </a:lnTo>
                  <a:lnTo>
                    <a:pt x="106155" y="12635"/>
                  </a:lnTo>
                  <a:lnTo>
                    <a:pt x="104324" y="12740"/>
                  </a:lnTo>
                  <a:lnTo>
                    <a:pt x="102517" y="12846"/>
                  </a:lnTo>
                  <a:lnTo>
                    <a:pt x="100711" y="12951"/>
                  </a:lnTo>
                  <a:lnTo>
                    <a:pt x="98931" y="13067"/>
                  </a:lnTo>
                  <a:lnTo>
                    <a:pt x="97124" y="13182"/>
                  </a:lnTo>
                  <a:lnTo>
                    <a:pt x="95395" y="13298"/>
                  </a:lnTo>
                  <a:lnTo>
                    <a:pt x="93690" y="13419"/>
                  </a:lnTo>
                  <a:lnTo>
                    <a:pt x="91986" y="13540"/>
                  </a:lnTo>
                  <a:lnTo>
                    <a:pt x="90282" y="13666"/>
                  </a:lnTo>
                  <a:lnTo>
                    <a:pt x="88603" y="13798"/>
                  </a:lnTo>
                  <a:lnTo>
                    <a:pt x="86898" y="13930"/>
                  </a:lnTo>
                  <a:lnTo>
                    <a:pt x="85245" y="14066"/>
                  </a:lnTo>
                  <a:lnTo>
                    <a:pt x="83566" y="14208"/>
                  </a:lnTo>
                  <a:lnTo>
                    <a:pt x="81938" y="14350"/>
                  </a:lnTo>
                  <a:lnTo>
                    <a:pt x="80284" y="14493"/>
                  </a:lnTo>
                  <a:lnTo>
                    <a:pt x="78656" y="14645"/>
                  </a:lnTo>
                  <a:lnTo>
                    <a:pt x="77028" y="14798"/>
                  </a:lnTo>
                  <a:lnTo>
                    <a:pt x="75425" y="14950"/>
                  </a:lnTo>
                  <a:lnTo>
                    <a:pt x="73823" y="15108"/>
                  </a:lnTo>
                  <a:lnTo>
                    <a:pt x="72246" y="15271"/>
                  </a:lnTo>
                  <a:lnTo>
                    <a:pt x="70694" y="15434"/>
                  </a:lnTo>
                  <a:lnTo>
                    <a:pt x="69142" y="15603"/>
                  </a:lnTo>
                  <a:lnTo>
                    <a:pt x="67590" y="15771"/>
                  </a:lnTo>
                  <a:lnTo>
                    <a:pt x="66064" y="15945"/>
                  </a:lnTo>
                  <a:lnTo>
                    <a:pt x="64538" y="16119"/>
                  </a:lnTo>
                  <a:lnTo>
                    <a:pt x="63037" y="16297"/>
                  </a:lnTo>
                  <a:lnTo>
                    <a:pt x="61536" y="16482"/>
                  </a:lnTo>
                  <a:lnTo>
                    <a:pt x="60061" y="16666"/>
                  </a:lnTo>
                  <a:lnTo>
                    <a:pt x="58611" y="16850"/>
                  </a:lnTo>
                  <a:lnTo>
                    <a:pt x="57161" y="17039"/>
                  </a:lnTo>
                  <a:lnTo>
                    <a:pt x="55711" y="17234"/>
                  </a:lnTo>
                  <a:lnTo>
                    <a:pt x="54286" y="17429"/>
                  </a:lnTo>
                  <a:lnTo>
                    <a:pt x="52887" y="17629"/>
                  </a:lnTo>
                  <a:lnTo>
                    <a:pt x="51488" y="17829"/>
                  </a:lnTo>
                  <a:lnTo>
                    <a:pt x="50114" y="18034"/>
                  </a:lnTo>
                  <a:lnTo>
                    <a:pt x="48766" y="18239"/>
                  </a:lnTo>
                  <a:lnTo>
                    <a:pt x="47418" y="18444"/>
                  </a:lnTo>
                  <a:lnTo>
                    <a:pt x="46070" y="18660"/>
                  </a:lnTo>
                  <a:lnTo>
                    <a:pt x="44747" y="18876"/>
                  </a:lnTo>
                  <a:lnTo>
                    <a:pt x="43424" y="19092"/>
                  </a:lnTo>
                  <a:lnTo>
                    <a:pt x="42127" y="19313"/>
                  </a:lnTo>
                  <a:lnTo>
                    <a:pt x="40855" y="19539"/>
                  </a:lnTo>
                  <a:lnTo>
                    <a:pt x="39608" y="19765"/>
                  </a:lnTo>
                  <a:lnTo>
                    <a:pt x="38362" y="19991"/>
                  </a:lnTo>
                  <a:lnTo>
                    <a:pt x="37115" y="20223"/>
                  </a:lnTo>
                  <a:lnTo>
                    <a:pt x="35920" y="20455"/>
                  </a:lnTo>
                  <a:lnTo>
                    <a:pt x="34724" y="20691"/>
                  </a:lnTo>
                  <a:lnTo>
                    <a:pt x="33554" y="20928"/>
                  </a:lnTo>
                  <a:lnTo>
                    <a:pt x="32384" y="21170"/>
                  </a:lnTo>
                  <a:lnTo>
                    <a:pt x="31239" y="21407"/>
                  </a:lnTo>
                  <a:lnTo>
                    <a:pt x="30120" y="21654"/>
                  </a:lnTo>
                  <a:lnTo>
                    <a:pt x="29026" y="21902"/>
                  </a:lnTo>
                  <a:lnTo>
                    <a:pt x="27932" y="22149"/>
                  </a:lnTo>
                  <a:lnTo>
                    <a:pt x="26864" y="22401"/>
                  </a:lnTo>
                  <a:lnTo>
                    <a:pt x="25795" y="22659"/>
                  </a:lnTo>
                  <a:lnTo>
                    <a:pt x="24752" y="22922"/>
                  </a:lnTo>
                  <a:lnTo>
                    <a:pt x="23709" y="23180"/>
                  </a:lnTo>
                  <a:lnTo>
                    <a:pt x="22717" y="23449"/>
                  </a:lnTo>
                  <a:lnTo>
                    <a:pt x="21725" y="23712"/>
                  </a:lnTo>
                  <a:lnTo>
                    <a:pt x="20758" y="23980"/>
                  </a:lnTo>
                  <a:lnTo>
                    <a:pt x="19817" y="24248"/>
                  </a:lnTo>
                  <a:lnTo>
                    <a:pt x="18876" y="24522"/>
                  </a:lnTo>
                  <a:lnTo>
                    <a:pt x="17960" y="24796"/>
                  </a:lnTo>
                  <a:lnTo>
                    <a:pt x="17095" y="25069"/>
                  </a:lnTo>
                  <a:lnTo>
                    <a:pt x="16230" y="25348"/>
                  </a:lnTo>
                  <a:lnTo>
                    <a:pt x="15391" y="25627"/>
                  </a:lnTo>
                  <a:lnTo>
                    <a:pt x="14551" y="25906"/>
                  </a:lnTo>
                  <a:lnTo>
                    <a:pt x="13763" y="26185"/>
                  </a:lnTo>
                  <a:lnTo>
                    <a:pt x="13000" y="26469"/>
                  </a:lnTo>
                  <a:lnTo>
                    <a:pt x="12211" y="26764"/>
                  </a:lnTo>
                  <a:lnTo>
                    <a:pt x="11448" y="27058"/>
                  </a:lnTo>
                  <a:lnTo>
                    <a:pt x="10736" y="27353"/>
                  </a:lnTo>
                  <a:lnTo>
                    <a:pt x="10023" y="27653"/>
                  </a:lnTo>
                  <a:lnTo>
                    <a:pt x="9336" y="27953"/>
                  </a:lnTo>
                  <a:lnTo>
                    <a:pt x="8675" y="28253"/>
                  </a:lnTo>
                  <a:lnTo>
                    <a:pt x="8039" y="28558"/>
                  </a:lnTo>
                  <a:lnTo>
                    <a:pt x="7429" y="28858"/>
                  </a:lnTo>
                  <a:lnTo>
                    <a:pt x="6818" y="29163"/>
                  </a:lnTo>
                  <a:lnTo>
                    <a:pt x="6258" y="29474"/>
                  </a:lnTo>
                  <a:lnTo>
                    <a:pt x="5724" y="29779"/>
                  </a:lnTo>
                  <a:lnTo>
                    <a:pt x="5215" y="30089"/>
                  </a:lnTo>
                  <a:lnTo>
                    <a:pt x="4707" y="30395"/>
                  </a:lnTo>
                  <a:lnTo>
                    <a:pt x="4249" y="30705"/>
                  </a:lnTo>
                  <a:lnTo>
                    <a:pt x="3791" y="31016"/>
                  </a:lnTo>
                  <a:lnTo>
                    <a:pt x="3384" y="31331"/>
                  </a:lnTo>
                  <a:lnTo>
                    <a:pt x="2977" y="31652"/>
                  </a:lnTo>
                  <a:lnTo>
                    <a:pt x="2595" y="31979"/>
                  </a:lnTo>
                  <a:lnTo>
                    <a:pt x="2239" y="32305"/>
                  </a:lnTo>
                  <a:lnTo>
                    <a:pt x="1908" y="32631"/>
                  </a:lnTo>
                  <a:lnTo>
                    <a:pt x="1603" y="32957"/>
                  </a:lnTo>
                  <a:lnTo>
                    <a:pt x="1323" y="33284"/>
                  </a:lnTo>
                  <a:lnTo>
                    <a:pt x="1069" y="33615"/>
                  </a:lnTo>
                  <a:lnTo>
                    <a:pt x="840" y="33941"/>
                  </a:lnTo>
                  <a:lnTo>
                    <a:pt x="636" y="34273"/>
                  </a:lnTo>
                  <a:lnTo>
                    <a:pt x="458" y="34604"/>
                  </a:lnTo>
                  <a:lnTo>
                    <a:pt x="331" y="34936"/>
                  </a:lnTo>
                  <a:lnTo>
                    <a:pt x="204" y="35267"/>
                  </a:lnTo>
                  <a:lnTo>
                    <a:pt x="102" y="35599"/>
                  </a:lnTo>
                  <a:lnTo>
                    <a:pt x="51" y="35930"/>
                  </a:lnTo>
                  <a:lnTo>
                    <a:pt x="1" y="36262"/>
                  </a:lnTo>
                  <a:lnTo>
                    <a:pt x="1" y="36593"/>
                  </a:lnTo>
                  <a:lnTo>
                    <a:pt x="1" y="36735"/>
                  </a:lnTo>
                  <a:lnTo>
                    <a:pt x="51" y="36878"/>
                  </a:lnTo>
                  <a:lnTo>
                    <a:pt x="153" y="37014"/>
                  </a:lnTo>
                  <a:lnTo>
                    <a:pt x="255" y="37151"/>
                  </a:lnTo>
                  <a:lnTo>
                    <a:pt x="408" y="37283"/>
                  </a:lnTo>
                  <a:lnTo>
                    <a:pt x="586" y="37414"/>
                  </a:lnTo>
                  <a:lnTo>
                    <a:pt x="789" y="37546"/>
                  </a:lnTo>
                  <a:lnTo>
                    <a:pt x="1043" y="37672"/>
                  </a:lnTo>
                  <a:lnTo>
                    <a:pt x="1298" y="37793"/>
                  </a:lnTo>
                  <a:lnTo>
                    <a:pt x="1603" y="37909"/>
                  </a:lnTo>
                  <a:lnTo>
                    <a:pt x="1934" y="38025"/>
                  </a:lnTo>
                  <a:lnTo>
                    <a:pt x="2265" y="38140"/>
                  </a:lnTo>
                  <a:lnTo>
                    <a:pt x="2646" y="38246"/>
                  </a:lnTo>
                  <a:lnTo>
                    <a:pt x="3028" y="38351"/>
                  </a:lnTo>
                  <a:lnTo>
                    <a:pt x="3460" y="38451"/>
                  </a:lnTo>
                  <a:lnTo>
                    <a:pt x="3893" y="38546"/>
                  </a:lnTo>
                  <a:lnTo>
                    <a:pt x="4376" y="38640"/>
                  </a:lnTo>
                  <a:lnTo>
                    <a:pt x="4859" y="38725"/>
                  </a:lnTo>
                  <a:lnTo>
                    <a:pt x="5343" y="38809"/>
                  </a:lnTo>
                  <a:lnTo>
                    <a:pt x="5877" y="38882"/>
                  </a:lnTo>
                  <a:lnTo>
                    <a:pt x="6411" y="38956"/>
                  </a:lnTo>
                  <a:lnTo>
                    <a:pt x="6971" y="39024"/>
                  </a:lnTo>
                  <a:lnTo>
                    <a:pt x="7556" y="39082"/>
                  </a:lnTo>
                  <a:lnTo>
                    <a:pt x="8141" y="39140"/>
                  </a:lnTo>
                  <a:lnTo>
                    <a:pt x="8751" y="39188"/>
                  </a:lnTo>
                  <a:lnTo>
                    <a:pt x="9362" y="39230"/>
                  </a:lnTo>
                  <a:lnTo>
                    <a:pt x="9998" y="39267"/>
                  </a:lnTo>
                  <a:lnTo>
                    <a:pt x="10659" y="39298"/>
                  </a:lnTo>
                  <a:lnTo>
                    <a:pt x="11295" y="39324"/>
                  </a:lnTo>
                  <a:lnTo>
                    <a:pt x="11982" y="39340"/>
                  </a:lnTo>
                  <a:lnTo>
                    <a:pt x="12643" y="39351"/>
                  </a:lnTo>
                  <a:lnTo>
                    <a:pt x="13330" y="39356"/>
                  </a:lnTo>
                  <a:lnTo>
                    <a:pt x="713142" y="39356"/>
                  </a:lnTo>
                  <a:lnTo>
                    <a:pt x="714032" y="39351"/>
                  </a:lnTo>
                  <a:lnTo>
                    <a:pt x="714922" y="39330"/>
                  </a:lnTo>
                  <a:lnTo>
                    <a:pt x="715787" y="39303"/>
                  </a:lnTo>
                  <a:lnTo>
                    <a:pt x="716627" y="39261"/>
                  </a:lnTo>
                  <a:lnTo>
                    <a:pt x="717466" y="39209"/>
                  </a:lnTo>
                  <a:lnTo>
                    <a:pt x="718280" y="39146"/>
                  </a:lnTo>
                  <a:lnTo>
                    <a:pt x="719069" y="39072"/>
                  </a:lnTo>
                  <a:lnTo>
                    <a:pt x="719807" y="38988"/>
                  </a:lnTo>
                  <a:lnTo>
                    <a:pt x="720544" y="38893"/>
                  </a:lnTo>
                  <a:lnTo>
                    <a:pt x="721257" y="38788"/>
                  </a:lnTo>
                  <a:lnTo>
                    <a:pt x="721918" y="38672"/>
                  </a:lnTo>
                  <a:lnTo>
                    <a:pt x="722554" y="38551"/>
                  </a:lnTo>
                  <a:lnTo>
                    <a:pt x="723165" y="38419"/>
                  </a:lnTo>
                  <a:lnTo>
                    <a:pt x="723724" y="38277"/>
                  </a:lnTo>
                  <a:lnTo>
                    <a:pt x="724233" y="38130"/>
                  </a:lnTo>
                  <a:lnTo>
                    <a:pt x="724716" y="37972"/>
                  </a:lnTo>
                  <a:lnTo>
                    <a:pt x="725123" y="37809"/>
                  </a:lnTo>
                  <a:lnTo>
                    <a:pt x="725479" y="37646"/>
                  </a:lnTo>
                  <a:lnTo>
                    <a:pt x="725785" y="37472"/>
                  </a:lnTo>
                  <a:lnTo>
                    <a:pt x="726039" y="37304"/>
                  </a:lnTo>
                  <a:lnTo>
                    <a:pt x="726243" y="37125"/>
                  </a:lnTo>
                  <a:lnTo>
                    <a:pt x="726370" y="36951"/>
                  </a:lnTo>
                  <a:lnTo>
                    <a:pt x="726472" y="36772"/>
                  </a:lnTo>
                  <a:lnTo>
                    <a:pt x="726497" y="36593"/>
                  </a:lnTo>
                  <a:lnTo>
                    <a:pt x="726446" y="36414"/>
                  </a:lnTo>
                  <a:lnTo>
                    <a:pt x="726370" y="36236"/>
                  </a:lnTo>
                  <a:lnTo>
                    <a:pt x="726243" y="36057"/>
                  </a:lnTo>
                  <a:lnTo>
                    <a:pt x="726039" y="35883"/>
                  </a:lnTo>
                  <a:lnTo>
                    <a:pt x="725785" y="35709"/>
                  </a:lnTo>
                  <a:lnTo>
                    <a:pt x="725479" y="35541"/>
                  </a:lnTo>
                  <a:lnTo>
                    <a:pt x="725098" y="35373"/>
                  </a:lnTo>
                  <a:lnTo>
                    <a:pt x="724691" y="35209"/>
                  </a:lnTo>
                  <a:lnTo>
                    <a:pt x="723673" y="34857"/>
                  </a:lnTo>
                  <a:lnTo>
                    <a:pt x="722656" y="34510"/>
                  </a:lnTo>
                  <a:lnTo>
                    <a:pt x="721587" y="34168"/>
                  </a:lnTo>
                  <a:lnTo>
                    <a:pt x="720519" y="33826"/>
                  </a:lnTo>
                  <a:lnTo>
                    <a:pt x="719400" y="33489"/>
                  </a:lnTo>
                  <a:lnTo>
                    <a:pt x="718255" y="33152"/>
                  </a:lnTo>
                  <a:lnTo>
                    <a:pt x="717110" y="32826"/>
                  </a:lnTo>
                  <a:lnTo>
                    <a:pt x="715915" y="32499"/>
                  </a:lnTo>
                  <a:lnTo>
                    <a:pt x="714719" y="32178"/>
                  </a:lnTo>
                  <a:lnTo>
                    <a:pt x="713472" y="31863"/>
                  </a:lnTo>
                  <a:lnTo>
                    <a:pt x="712226" y="31547"/>
                  </a:lnTo>
                  <a:lnTo>
                    <a:pt x="710929" y="31237"/>
                  </a:lnTo>
                  <a:lnTo>
                    <a:pt x="709631" y="30937"/>
                  </a:lnTo>
                  <a:lnTo>
                    <a:pt x="708308" y="30637"/>
                  </a:lnTo>
                  <a:lnTo>
                    <a:pt x="706960" y="30337"/>
                  </a:lnTo>
                  <a:lnTo>
                    <a:pt x="705587" y="30047"/>
                  </a:lnTo>
                  <a:lnTo>
                    <a:pt x="704187" y="29763"/>
                  </a:lnTo>
                  <a:lnTo>
                    <a:pt x="702763" y="29479"/>
                  </a:lnTo>
                  <a:lnTo>
                    <a:pt x="701338" y="29200"/>
                  </a:lnTo>
                  <a:lnTo>
                    <a:pt x="699888" y="28932"/>
                  </a:lnTo>
                  <a:lnTo>
                    <a:pt x="698387" y="28663"/>
                  </a:lnTo>
                  <a:lnTo>
                    <a:pt x="696887" y="28400"/>
                  </a:lnTo>
                  <a:lnTo>
                    <a:pt x="695386" y="28142"/>
                  </a:lnTo>
                  <a:lnTo>
                    <a:pt x="693834" y="27890"/>
                  </a:lnTo>
                  <a:lnTo>
                    <a:pt x="692282" y="27643"/>
                  </a:lnTo>
                  <a:lnTo>
                    <a:pt x="690680" y="27400"/>
                  </a:lnTo>
                  <a:lnTo>
                    <a:pt x="689102" y="27164"/>
                  </a:lnTo>
                  <a:lnTo>
                    <a:pt x="687474" y="26927"/>
                  </a:lnTo>
                  <a:lnTo>
                    <a:pt x="685846" y="26701"/>
                  </a:lnTo>
                  <a:lnTo>
                    <a:pt x="684193" y="26480"/>
                  </a:lnTo>
                  <a:lnTo>
                    <a:pt x="682514" y="26264"/>
                  </a:lnTo>
                  <a:lnTo>
                    <a:pt x="680810" y="26053"/>
                  </a:lnTo>
                  <a:lnTo>
                    <a:pt x="679080" y="25848"/>
                  </a:lnTo>
                  <a:lnTo>
                    <a:pt x="677324" y="25643"/>
                  </a:lnTo>
                  <a:lnTo>
                    <a:pt x="675569" y="25448"/>
                  </a:lnTo>
                  <a:lnTo>
                    <a:pt x="673788" y="25259"/>
                  </a:lnTo>
                  <a:lnTo>
                    <a:pt x="672008" y="25075"/>
                  </a:lnTo>
                  <a:lnTo>
                    <a:pt x="670202" y="24901"/>
                  </a:lnTo>
                  <a:lnTo>
                    <a:pt x="668370" y="24727"/>
                  </a:lnTo>
                  <a:lnTo>
                    <a:pt x="666539" y="24564"/>
                  </a:lnTo>
                  <a:lnTo>
                    <a:pt x="664707" y="24406"/>
                  </a:lnTo>
                  <a:lnTo>
                    <a:pt x="662850" y="24254"/>
                  </a:lnTo>
                  <a:lnTo>
                    <a:pt x="660993" y="24106"/>
                  </a:lnTo>
                  <a:lnTo>
                    <a:pt x="659111" y="23964"/>
                  </a:lnTo>
                  <a:lnTo>
                    <a:pt x="657203" y="23833"/>
                  </a:lnTo>
                  <a:lnTo>
                    <a:pt x="655320" y="23706"/>
                  </a:lnTo>
                  <a:lnTo>
                    <a:pt x="653412" y="23585"/>
                  </a:lnTo>
                  <a:lnTo>
                    <a:pt x="651479" y="23475"/>
                  </a:lnTo>
                  <a:lnTo>
                    <a:pt x="649495" y="23364"/>
                  </a:lnTo>
                  <a:lnTo>
                    <a:pt x="647485" y="23259"/>
                  </a:lnTo>
                  <a:lnTo>
                    <a:pt x="645476" y="23165"/>
                  </a:lnTo>
                  <a:lnTo>
                    <a:pt x="643466" y="23075"/>
                  </a:lnTo>
                  <a:lnTo>
                    <a:pt x="641431" y="22991"/>
                  </a:lnTo>
                  <a:lnTo>
                    <a:pt x="639421" y="22917"/>
                  </a:lnTo>
                  <a:lnTo>
                    <a:pt x="637386" y="22849"/>
                  </a:lnTo>
                  <a:lnTo>
                    <a:pt x="635326" y="22786"/>
                  </a:lnTo>
                  <a:lnTo>
                    <a:pt x="633291" y="22733"/>
                  </a:lnTo>
                  <a:lnTo>
                    <a:pt x="631230" y="22686"/>
                  </a:lnTo>
                  <a:lnTo>
                    <a:pt x="629169" y="22649"/>
                  </a:lnTo>
                  <a:lnTo>
                    <a:pt x="627109" y="22617"/>
                  </a:lnTo>
                  <a:lnTo>
                    <a:pt x="625023" y="22591"/>
                  </a:lnTo>
                  <a:lnTo>
                    <a:pt x="622962" y="22570"/>
                  </a:lnTo>
                  <a:lnTo>
                    <a:pt x="620877" y="22559"/>
                  </a:lnTo>
                  <a:lnTo>
                    <a:pt x="618816" y="22559"/>
                  </a:lnTo>
                  <a:lnTo>
                    <a:pt x="616196" y="22565"/>
                  </a:lnTo>
                  <a:lnTo>
                    <a:pt x="613601" y="22580"/>
                  </a:lnTo>
                  <a:lnTo>
                    <a:pt x="611006" y="22607"/>
                  </a:lnTo>
                  <a:lnTo>
                    <a:pt x="608412" y="22649"/>
                  </a:lnTo>
                  <a:lnTo>
                    <a:pt x="605842" y="22701"/>
                  </a:lnTo>
                  <a:lnTo>
                    <a:pt x="603273" y="22759"/>
                  </a:lnTo>
                  <a:lnTo>
                    <a:pt x="600704" y="22833"/>
                  </a:lnTo>
                  <a:lnTo>
                    <a:pt x="598160" y="22917"/>
                  </a:lnTo>
                  <a:lnTo>
                    <a:pt x="595616" y="23017"/>
                  </a:lnTo>
                  <a:lnTo>
                    <a:pt x="593072" y="23122"/>
                  </a:lnTo>
                  <a:lnTo>
                    <a:pt x="590554" y="23243"/>
                  </a:lnTo>
                  <a:lnTo>
                    <a:pt x="588036" y="23370"/>
                  </a:lnTo>
                  <a:lnTo>
                    <a:pt x="585543" y="23512"/>
                  </a:lnTo>
                  <a:lnTo>
                    <a:pt x="583075" y="23664"/>
                  </a:lnTo>
                  <a:lnTo>
                    <a:pt x="580608" y="23828"/>
                  </a:lnTo>
                  <a:lnTo>
                    <a:pt x="578140" y="24001"/>
                  </a:lnTo>
                  <a:lnTo>
                    <a:pt x="576690" y="24106"/>
                  </a:lnTo>
                  <a:lnTo>
                    <a:pt x="575265" y="24217"/>
                  </a:lnTo>
                  <a:lnTo>
                    <a:pt x="573815" y="24333"/>
                  </a:lnTo>
                  <a:lnTo>
                    <a:pt x="572391" y="24454"/>
                  </a:lnTo>
                  <a:lnTo>
                    <a:pt x="570966" y="24580"/>
                  </a:lnTo>
                  <a:lnTo>
                    <a:pt x="569567" y="24706"/>
                  </a:lnTo>
                  <a:lnTo>
                    <a:pt x="568168" y="24833"/>
                  </a:lnTo>
                  <a:lnTo>
                    <a:pt x="566769" y="24969"/>
                  </a:lnTo>
                  <a:lnTo>
                    <a:pt x="565395" y="25106"/>
                  </a:lnTo>
                  <a:lnTo>
                    <a:pt x="564022" y="25248"/>
                  </a:lnTo>
                  <a:lnTo>
                    <a:pt x="562648" y="25390"/>
                  </a:lnTo>
                  <a:lnTo>
                    <a:pt x="561274" y="25543"/>
                  </a:lnTo>
                  <a:lnTo>
                    <a:pt x="559926" y="25690"/>
                  </a:lnTo>
                  <a:lnTo>
                    <a:pt x="558603" y="25848"/>
                  </a:lnTo>
                  <a:lnTo>
                    <a:pt x="557255" y="26006"/>
                  </a:lnTo>
                  <a:lnTo>
                    <a:pt x="555932" y="26169"/>
                  </a:lnTo>
                  <a:lnTo>
                    <a:pt x="555042" y="25890"/>
                  </a:lnTo>
                  <a:lnTo>
                    <a:pt x="554126" y="25611"/>
                  </a:lnTo>
                  <a:lnTo>
                    <a:pt x="553185" y="25338"/>
                  </a:lnTo>
                  <a:lnTo>
                    <a:pt x="552244" y="25069"/>
                  </a:lnTo>
                  <a:lnTo>
                    <a:pt x="551277" y="24796"/>
                  </a:lnTo>
                  <a:lnTo>
                    <a:pt x="550285" y="24533"/>
                  </a:lnTo>
                  <a:lnTo>
                    <a:pt x="549293" y="24270"/>
                  </a:lnTo>
                  <a:lnTo>
                    <a:pt x="548275" y="24006"/>
                  </a:lnTo>
                  <a:lnTo>
                    <a:pt x="547232" y="23749"/>
                  </a:lnTo>
                  <a:lnTo>
                    <a:pt x="546189" y="23496"/>
                  </a:lnTo>
                  <a:lnTo>
                    <a:pt x="545121" y="23243"/>
                  </a:lnTo>
                  <a:lnTo>
                    <a:pt x="544027" y="22996"/>
                  </a:lnTo>
                  <a:lnTo>
                    <a:pt x="542933" y="22749"/>
                  </a:lnTo>
                  <a:lnTo>
                    <a:pt x="541839" y="22507"/>
                  </a:lnTo>
                  <a:lnTo>
                    <a:pt x="540695" y="22265"/>
                  </a:lnTo>
                  <a:lnTo>
                    <a:pt x="539550" y="22028"/>
                  </a:lnTo>
                  <a:lnTo>
                    <a:pt x="538405" y="21791"/>
                  </a:lnTo>
                  <a:lnTo>
                    <a:pt x="537235" y="21565"/>
                  </a:lnTo>
                  <a:lnTo>
                    <a:pt x="536039" y="21333"/>
                  </a:lnTo>
                  <a:lnTo>
                    <a:pt x="534844" y="21112"/>
                  </a:lnTo>
                  <a:lnTo>
                    <a:pt x="533623" y="20891"/>
                  </a:lnTo>
                  <a:lnTo>
                    <a:pt x="532376" y="20670"/>
                  </a:lnTo>
                  <a:lnTo>
                    <a:pt x="531130" y="20455"/>
                  </a:lnTo>
                  <a:lnTo>
                    <a:pt x="529883" y="20244"/>
                  </a:lnTo>
                  <a:lnTo>
                    <a:pt x="528586" y="20039"/>
                  </a:lnTo>
                  <a:lnTo>
                    <a:pt x="527314" y="19834"/>
                  </a:lnTo>
                  <a:lnTo>
                    <a:pt x="525991" y="19628"/>
                  </a:lnTo>
                  <a:lnTo>
                    <a:pt x="524694" y="19434"/>
                  </a:lnTo>
                  <a:lnTo>
                    <a:pt x="523346" y="19239"/>
                  </a:lnTo>
                  <a:lnTo>
                    <a:pt x="522023" y="19050"/>
                  </a:lnTo>
                  <a:lnTo>
                    <a:pt x="520649" y="18860"/>
                  </a:lnTo>
                  <a:lnTo>
                    <a:pt x="519275" y="18676"/>
                  </a:lnTo>
                  <a:lnTo>
                    <a:pt x="517444" y="18439"/>
                  </a:lnTo>
                  <a:lnTo>
                    <a:pt x="515587" y="18208"/>
                  </a:lnTo>
                  <a:lnTo>
                    <a:pt x="513704" y="17981"/>
                  </a:lnTo>
                  <a:lnTo>
                    <a:pt x="511796" y="17766"/>
                  </a:lnTo>
                  <a:lnTo>
                    <a:pt x="509889" y="17555"/>
                  </a:lnTo>
                  <a:lnTo>
                    <a:pt x="507955" y="17350"/>
                  </a:lnTo>
                  <a:lnTo>
                    <a:pt x="505997" y="17155"/>
                  </a:lnTo>
                  <a:lnTo>
                    <a:pt x="504038" y="16966"/>
                  </a:lnTo>
                  <a:lnTo>
                    <a:pt x="502079" y="16787"/>
                  </a:lnTo>
                  <a:lnTo>
                    <a:pt x="500095" y="16613"/>
                  </a:lnTo>
                  <a:lnTo>
                    <a:pt x="498085" y="16445"/>
                  </a:lnTo>
                  <a:lnTo>
                    <a:pt x="496076" y="16287"/>
                  </a:lnTo>
                  <a:lnTo>
                    <a:pt x="494040" y="16134"/>
                  </a:lnTo>
                  <a:lnTo>
                    <a:pt x="492005" y="15992"/>
                  </a:lnTo>
                  <a:lnTo>
                    <a:pt x="489945" y="15855"/>
                  </a:lnTo>
                  <a:lnTo>
                    <a:pt x="487884" y="15729"/>
                  </a:lnTo>
                  <a:lnTo>
                    <a:pt x="485798" y="15608"/>
                  </a:lnTo>
                  <a:lnTo>
                    <a:pt x="483712" y="15492"/>
                  </a:lnTo>
                  <a:lnTo>
                    <a:pt x="481626" y="15387"/>
                  </a:lnTo>
                  <a:lnTo>
                    <a:pt x="479515" y="15287"/>
                  </a:lnTo>
                  <a:lnTo>
                    <a:pt x="477404" y="15198"/>
                  </a:lnTo>
                  <a:lnTo>
                    <a:pt x="475292" y="15119"/>
                  </a:lnTo>
                  <a:lnTo>
                    <a:pt x="473155" y="15040"/>
                  </a:lnTo>
                  <a:lnTo>
                    <a:pt x="471019" y="14977"/>
                  </a:lnTo>
                  <a:lnTo>
                    <a:pt x="468856" y="14914"/>
                  </a:lnTo>
                  <a:lnTo>
                    <a:pt x="466720" y="14866"/>
                  </a:lnTo>
                  <a:lnTo>
                    <a:pt x="464557" y="14819"/>
                  </a:lnTo>
                  <a:lnTo>
                    <a:pt x="462395" y="14782"/>
                  </a:lnTo>
                  <a:lnTo>
                    <a:pt x="460207" y="14756"/>
                  </a:lnTo>
                  <a:lnTo>
                    <a:pt x="458045" y="14735"/>
                  </a:lnTo>
                  <a:lnTo>
                    <a:pt x="455857" y="14724"/>
                  </a:lnTo>
                  <a:lnTo>
                    <a:pt x="453670" y="14719"/>
                  </a:lnTo>
                  <a:lnTo>
                    <a:pt x="451813" y="14724"/>
                  </a:lnTo>
                  <a:lnTo>
                    <a:pt x="449930" y="14735"/>
                  </a:lnTo>
                  <a:lnTo>
                    <a:pt x="448073" y="14745"/>
                  </a:lnTo>
                  <a:lnTo>
                    <a:pt x="446216" y="14766"/>
                  </a:lnTo>
                  <a:lnTo>
                    <a:pt x="444359" y="14798"/>
                  </a:lnTo>
                  <a:lnTo>
                    <a:pt x="442502" y="14829"/>
                  </a:lnTo>
                  <a:lnTo>
                    <a:pt x="440645" y="14866"/>
                  </a:lnTo>
                  <a:lnTo>
                    <a:pt x="438814" y="14914"/>
                  </a:lnTo>
                  <a:lnTo>
                    <a:pt x="436957" y="14961"/>
                  </a:lnTo>
                  <a:lnTo>
                    <a:pt x="435100" y="15019"/>
                  </a:lnTo>
                  <a:lnTo>
                    <a:pt x="433268" y="15082"/>
                  </a:lnTo>
                  <a:lnTo>
                    <a:pt x="431411" y="15150"/>
                  </a:lnTo>
                  <a:lnTo>
                    <a:pt x="429579" y="15224"/>
                  </a:lnTo>
                  <a:lnTo>
                    <a:pt x="427748" y="15308"/>
                  </a:lnTo>
                  <a:lnTo>
                    <a:pt x="425916" y="15392"/>
                  </a:lnTo>
                  <a:lnTo>
                    <a:pt x="424085" y="15487"/>
                  </a:lnTo>
                  <a:lnTo>
                    <a:pt x="423474" y="15182"/>
                  </a:lnTo>
                  <a:lnTo>
                    <a:pt x="422813" y="14882"/>
                  </a:lnTo>
                  <a:lnTo>
                    <a:pt x="422151" y="14582"/>
                  </a:lnTo>
                  <a:lnTo>
                    <a:pt x="421465" y="14287"/>
                  </a:lnTo>
                  <a:lnTo>
                    <a:pt x="420752" y="13993"/>
                  </a:lnTo>
                  <a:lnTo>
                    <a:pt x="420040" y="13698"/>
                  </a:lnTo>
                  <a:lnTo>
                    <a:pt x="419302" y="13403"/>
                  </a:lnTo>
                  <a:lnTo>
                    <a:pt x="418539" y="13114"/>
                  </a:lnTo>
                  <a:lnTo>
                    <a:pt x="417751" y="12830"/>
                  </a:lnTo>
                  <a:lnTo>
                    <a:pt x="416962" y="12540"/>
                  </a:lnTo>
                  <a:lnTo>
                    <a:pt x="416148" y="12256"/>
                  </a:lnTo>
                  <a:lnTo>
                    <a:pt x="415308" y="11977"/>
                  </a:lnTo>
                  <a:lnTo>
                    <a:pt x="414444" y="11693"/>
                  </a:lnTo>
                  <a:lnTo>
                    <a:pt x="413579" y="11419"/>
                  </a:lnTo>
                  <a:lnTo>
                    <a:pt x="412688" y="11141"/>
                  </a:lnTo>
                  <a:lnTo>
                    <a:pt x="411798" y="10867"/>
                  </a:lnTo>
                  <a:lnTo>
                    <a:pt x="410399" y="10462"/>
                  </a:lnTo>
                  <a:lnTo>
                    <a:pt x="408949" y="10062"/>
                  </a:lnTo>
                  <a:lnTo>
                    <a:pt x="407473" y="9662"/>
                  </a:lnTo>
                  <a:lnTo>
                    <a:pt x="405973" y="9278"/>
                  </a:lnTo>
                  <a:lnTo>
                    <a:pt x="404421" y="8894"/>
                  </a:lnTo>
                  <a:lnTo>
                    <a:pt x="402844" y="8515"/>
                  </a:lnTo>
                  <a:lnTo>
                    <a:pt x="401241" y="8146"/>
                  </a:lnTo>
                  <a:lnTo>
                    <a:pt x="399588" y="7783"/>
                  </a:lnTo>
                  <a:lnTo>
                    <a:pt x="397909" y="7431"/>
                  </a:lnTo>
                  <a:lnTo>
                    <a:pt x="396179" y="7078"/>
                  </a:lnTo>
                  <a:lnTo>
                    <a:pt x="394424" y="6736"/>
                  </a:lnTo>
                  <a:lnTo>
                    <a:pt x="392643" y="6405"/>
                  </a:lnTo>
                  <a:lnTo>
                    <a:pt x="390837" y="6073"/>
                  </a:lnTo>
                  <a:lnTo>
                    <a:pt x="388980" y="5752"/>
                  </a:lnTo>
                  <a:lnTo>
                    <a:pt x="387097" y="5442"/>
                  </a:lnTo>
                  <a:lnTo>
                    <a:pt x="385189" y="5137"/>
                  </a:lnTo>
                  <a:lnTo>
                    <a:pt x="383231" y="4831"/>
                  </a:lnTo>
                  <a:lnTo>
                    <a:pt x="381246" y="4542"/>
                  </a:lnTo>
                  <a:lnTo>
                    <a:pt x="379237" y="4252"/>
                  </a:lnTo>
                  <a:lnTo>
                    <a:pt x="377176" y="3979"/>
                  </a:lnTo>
                  <a:lnTo>
                    <a:pt x="375116" y="3710"/>
                  </a:lnTo>
                  <a:lnTo>
                    <a:pt x="373030" y="3453"/>
                  </a:lnTo>
                  <a:lnTo>
                    <a:pt x="370918" y="3205"/>
                  </a:lnTo>
                  <a:lnTo>
                    <a:pt x="368807" y="2963"/>
                  </a:lnTo>
                  <a:lnTo>
                    <a:pt x="366645" y="2732"/>
                  </a:lnTo>
                  <a:lnTo>
                    <a:pt x="364457" y="2505"/>
                  </a:lnTo>
                  <a:lnTo>
                    <a:pt x="362269" y="2295"/>
                  </a:lnTo>
                  <a:lnTo>
                    <a:pt x="360056" y="2090"/>
                  </a:lnTo>
                  <a:lnTo>
                    <a:pt x="357818" y="1890"/>
                  </a:lnTo>
                  <a:lnTo>
                    <a:pt x="355554" y="1706"/>
                  </a:lnTo>
                  <a:lnTo>
                    <a:pt x="353264" y="1527"/>
                  </a:lnTo>
                  <a:lnTo>
                    <a:pt x="350975" y="1358"/>
                  </a:lnTo>
                  <a:lnTo>
                    <a:pt x="348583" y="1195"/>
                  </a:lnTo>
                  <a:lnTo>
                    <a:pt x="346167" y="1043"/>
                  </a:lnTo>
                  <a:lnTo>
                    <a:pt x="343750" y="901"/>
                  </a:lnTo>
                  <a:lnTo>
                    <a:pt x="341333" y="769"/>
                  </a:lnTo>
                  <a:lnTo>
                    <a:pt x="338866" y="648"/>
                  </a:lnTo>
                  <a:lnTo>
                    <a:pt x="336424" y="532"/>
                  </a:lnTo>
                  <a:lnTo>
                    <a:pt x="333956" y="432"/>
                  </a:lnTo>
                  <a:lnTo>
                    <a:pt x="331463" y="343"/>
                  </a:lnTo>
                  <a:lnTo>
                    <a:pt x="328996" y="264"/>
                  </a:lnTo>
                  <a:lnTo>
                    <a:pt x="326503" y="195"/>
                  </a:lnTo>
                  <a:lnTo>
                    <a:pt x="323984" y="132"/>
                  </a:lnTo>
                  <a:lnTo>
                    <a:pt x="321466" y="85"/>
                  </a:lnTo>
                  <a:lnTo>
                    <a:pt x="318948" y="48"/>
                  </a:lnTo>
                  <a:lnTo>
                    <a:pt x="316429" y="22"/>
                  </a:lnTo>
                  <a:lnTo>
                    <a:pt x="313885" y="6"/>
                  </a:lnTo>
                  <a:lnTo>
                    <a:pt x="31134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643" name="Google Shape;3643;p54"/>
          <p:cNvSpPr/>
          <p:nvPr/>
        </p:nvSpPr>
        <p:spPr>
          <a:xfrm>
            <a:off x="5918525" y="6036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44" name="Google Shape;3644;p54"/>
          <p:cNvSpPr/>
          <p:nvPr/>
        </p:nvSpPr>
        <p:spPr>
          <a:xfrm>
            <a:off x="6035050" y="6036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45" name="Google Shape;3645;p54"/>
          <p:cNvSpPr/>
          <p:nvPr/>
        </p:nvSpPr>
        <p:spPr>
          <a:xfrm>
            <a:off x="6151575" y="6036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46" name="Google Shape;3646;p54"/>
          <p:cNvSpPr/>
          <p:nvPr/>
        </p:nvSpPr>
        <p:spPr>
          <a:xfrm>
            <a:off x="6268100" y="6036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47" name="Google Shape;3647;p54"/>
          <p:cNvSpPr/>
          <p:nvPr/>
        </p:nvSpPr>
        <p:spPr>
          <a:xfrm>
            <a:off x="6384625" y="6036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48" name="Google Shape;3648;p54"/>
          <p:cNvSpPr/>
          <p:nvPr/>
        </p:nvSpPr>
        <p:spPr>
          <a:xfrm>
            <a:off x="6501150" y="6036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49" name="Google Shape;3649;p54"/>
          <p:cNvSpPr/>
          <p:nvPr/>
        </p:nvSpPr>
        <p:spPr>
          <a:xfrm>
            <a:off x="6617675" y="6036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50" name="Google Shape;3650;p54"/>
          <p:cNvSpPr/>
          <p:nvPr/>
        </p:nvSpPr>
        <p:spPr>
          <a:xfrm>
            <a:off x="6734200" y="6036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51" name="Google Shape;3651;p54"/>
          <p:cNvSpPr/>
          <p:nvPr/>
        </p:nvSpPr>
        <p:spPr>
          <a:xfrm>
            <a:off x="6850725" y="6036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52" name="Google Shape;3652;p54"/>
          <p:cNvSpPr/>
          <p:nvPr/>
        </p:nvSpPr>
        <p:spPr>
          <a:xfrm>
            <a:off x="6967250" y="6036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53" name="Google Shape;3653;p54"/>
          <p:cNvSpPr/>
          <p:nvPr/>
        </p:nvSpPr>
        <p:spPr>
          <a:xfrm>
            <a:off x="5918525" y="6973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54" name="Google Shape;3654;p54"/>
          <p:cNvSpPr/>
          <p:nvPr/>
        </p:nvSpPr>
        <p:spPr>
          <a:xfrm>
            <a:off x="6035050" y="6973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55" name="Google Shape;3655;p54"/>
          <p:cNvSpPr/>
          <p:nvPr/>
        </p:nvSpPr>
        <p:spPr>
          <a:xfrm>
            <a:off x="6151575" y="6973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56" name="Google Shape;3656;p54"/>
          <p:cNvSpPr/>
          <p:nvPr/>
        </p:nvSpPr>
        <p:spPr>
          <a:xfrm>
            <a:off x="6268100" y="6973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57" name="Google Shape;3657;p54"/>
          <p:cNvSpPr/>
          <p:nvPr/>
        </p:nvSpPr>
        <p:spPr>
          <a:xfrm>
            <a:off x="6384625" y="6973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58" name="Google Shape;3658;p54"/>
          <p:cNvSpPr/>
          <p:nvPr/>
        </p:nvSpPr>
        <p:spPr>
          <a:xfrm>
            <a:off x="6501150" y="6973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59" name="Google Shape;3659;p54"/>
          <p:cNvSpPr/>
          <p:nvPr/>
        </p:nvSpPr>
        <p:spPr>
          <a:xfrm>
            <a:off x="6617675" y="6973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60" name="Google Shape;3660;p54"/>
          <p:cNvSpPr/>
          <p:nvPr/>
        </p:nvSpPr>
        <p:spPr>
          <a:xfrm>
            <a:off x="6734200" y="6973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61" name="Google Shape;3661;p54"/>
          <p:cNvSpPr/>
          <p:nvPr/>
        </p:nvSpPr>
        <p:spPr>
          <a:xfrm>
            <a:off x="6850725" y="6973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62" name="Google Shape;3662;p54"/>
          <p:cNvSpPr/>
          <p:nvPr/>
        </p:nvSpPr>
        <p:spPr>
          <a:xfrm>
            <a:off x="6967250" y="6973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63" name="Google Shape;3663;p54"/>
          <p:cNvSpPr/>
          <p:nvPr/>
        </p:nvSpPr>
        <p:spPr>
          <a:xfrm>
            <a:off x="5918525" y="7910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64" name="Google Shape;3664;p54"/>
          <p:cNvSpPr/>
          <p:nvPr/>
        </p:nvSpPr>
        <p:spPr>
          <a:xfrm>
            <a:off x="6035050" y="7910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65" name="Google Shape;3665;p54"/>
          <p:cNvSpPr/>
          <p:nvPr/>
        </p:nvSpPr>
        <p:spPr>
          <a:xfrm>
            <a:off x="6151575" y="7910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66" name="Google Shape;3666;p54"/>
          <p:cNvSpPr/>
          <p:nvPr/>
        </p:nvSpPr>
        <p:spPr>
          <a:xfrm>
            <a:off x="6268100" y="7910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67" name="Google Shape;3667;p54"/>
          <p:cNvSpPr/>
          <p:nvPr/>
        </p:nvSpPr>
        <p:spPr>
          <a:xfrm>
            <a:off x="6384625" y="7910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68" name="Google Shape;3668;p54"/>
          <p:cNvSpPr/>
          <p:nvPr/>
        </p:nvSpPr>
        <p:spPr>
          <a:xfrm>
            <a:off x="6501150" y="7910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69" name="Google Shape;3669;p54"/>
          <p:cNvSpPr/>
          <p:nvPr/>
        </p:nvSpPr>
        <p:spPr>
          <a:xfrm>
            <a:off x="6617675" y="7910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0" name="Google Shape;3670;p54"/>
          <p:cNvSpPr/>
          <p:nvPr/>
        </p:nvSpPr>
        <p:spPr>
          <a:xfrm>
            <a:off x="6734200" y="7910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1" name="Google Shape;3671;p54"/>
          <p:cNvSpPr/>
          <p:nvPr/>
        </p:nvSpPr>
        <p:spPr>
          <a:xfrm>
            <a:off x="6850725" y="7910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2" name="Google Shape;3672;p54"/>
          <p:cNvSpPr/>
          <p:nvPr/>
        </p:nvSpPr>
        <p:spPr>
          <a:xfrm>
            <a:off x="6967250" y="7910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3" name="Google Shape;3673;p54"/>
          <p:cNvSpPr/>
          <p:nvPr/>
        </p:nvSpPr>
        <p:spPr>
          <a:xfrm>
            <a:off x="5918525" y="8848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4" name="Google Shape;3674;p54"/>
          <p:cNvSpPr/>
          <p:nvPr/>
        </p:nvSpPr>
        <p:spPr>
          <a:xfrm>
            <a:off x="6035050" y="8848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5" name="Google Shape;3675;p54"/>
          <p:cNvSpPr/>
          <p:nvPr/>
        </p:nvSpPr>
        <p:spPr>
          <a:xfrm>
            <a:off x="6151575" y="8848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6" name="Google Shape;3676;p54"/>
          <p:cNvSpPr/>
          <p:nvPr/>
        </p:nvSpPr>
        <p:spPr>
          <a:xfrm>
            <a:off x="6268100" y="8848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7" name="Google Shape;3677;p54"/>
          <p:cNvSpPr/>
          <p:nvPr/>
        </p:nvSpPr>
        <p:spPr>
          <a:xfrm>
            <a:off x="6384625" y="8848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8" name="Google Shape;3678;p54"/>
          <p:cNvSpPr/>
          <p:nvPr/>
        </p:nvSpPr>
        <p:spPr>
          <a:xfrm>
            <a:off x="6501150" y="8848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79" name="Google Shape;3679;p54"/>
          <p:cNvSpPr/>
          <p:nvPr/>
        </p:nvSpPr>
        <p:spPr>
          <a:xfrm>
            <a:off x="6617675" y="8848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80" name="Google Shape;3680;p54"/>
          <p:cNvSpPr/>
          <p:nvPr/>
        </p:nvSpPr>
        <p:spPr>
          <a:xfrm>
            <a:off x="6734200" y="8848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81" name="Google Shape;3681;p54"/>
          <p:cNvSpPr/>
          <p:nvPr/>
        </p:nvSpPr>
        <p:spPr>
          <a:xfrm>
            <a:off x="6850725" y="8848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82" name="Google Shape;3682;p54"/>
          <p:cNvSpPr/>
          <p:nvPr/>
        </p:nvSpPr>
        <p:spPr>
          <a:xfrm>
            <a:off x="6967250" y="8848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83" name="Google Shape;3683;p54"/>
          <p:cNvSpPr/>
          <p:nvPr/>
        </p:nvSpPr>
        <p:spPr>
          <a:xfrm>
            <a:off x="5918525" y="9785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84" name="Google Shape;3684;p54"/>
          <p:cNvSpPr/>
          <p:nvPr/>
        </p:nvSpPr>
        <p:spPr>
          <a:xfrm>
            <a:off x="6035050" y="9785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85" name="Google Shape;3685;p54"/>
          <p:cNvSpPr/>
          <p:nvPr/>
        </p:nvSpPr>
        <p:spPr>
          <a:xfrm>
            <a:off x="6151575" y="9785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86" name="Google Shape;3686;p54"/>
          <p:cNvSpPr/>
          <p:nvPr/>
        </p:nvSpPr>
        <p:spPr>
          <a:xfrm>
            <a:off x="6268100" y="9785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87" name="Google Shape;3687;p54"/>
          <p:cNvSpPr/>
          <p:nvPr/>
        </p:nvSpPr>
        <p:spPr>
          <a:xfrm>
            <a:off x="6384625" y="9785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88" name="Google Shape;3688;p54"/>
          <p:cNvSpPr/>
          <p:nvPr/>
        </p:nvSpPr>
        <p:spPr>
          <a:xfrm>
            <a:off x="6501150" y="9785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89" name="Google Shape;3689;p54"/>
          <p:cNvSpPr/>
          <p:nvPr/>
        </p:nvSpPr>
        <p:spPr>
          <a:xfrm>
            <a:off x="6617675" y="9785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90" name="Google Shape;3690;p54"/>
          <p:cNvSpPr/>
          <p:nvPr/>
        </p:nvSpPr>
        <p:spPr>
          <a:xfrm>
            <a:off x="6734200" y="9785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91" name="Google Shape;3691;p54"/>
          <p:cNvSpPr/>
          <p:nvPr/>
        </p:nvSpPr>
        <p:spPr>
          <a:xfrm>
            <a:off x="6850725" y="9785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92" name="Google Shape;3692;p54"/>
          <p:cNvSpPr/>
          <p:nvPr/>
        </p:nvSpPr>
        <p:spPr>
          <a:xfrm>
            <a:off x="6967250" y="9785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93" name="Google Shape;3693;p54"/>
          <p:cNvSpPr/>
          <p:nvPr/>
        </p:nvSpPr>
        <p:spPr>
          <a:xfrm>
            <a:off x="5918525" y="10722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94" name="Google Shape;3694;p54"/>
          <p:cNvSpPr/>
          <p:nvPr/>
        </p:nvSpPr>
        <p:spPr>
          <a:xfrm>
            <a:off x="6035050" y="10722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95" name="Google Shape;3695;p54"/>
          <p:cNvSpPr/>
          <p:nvPr/>
        </p:nvSpPr>
        <p:spPr>
          <a:xfrm>
            <a:off x="6151575" y="10722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96" name="Google Shape;3696;p54"/>
          <p:cNvSpPr/>
          <p:nvPr/>
        </p:nvSpPr>
        <p:spPr>
          <a:xfrm>
            <a:off x="6268100" y="10722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97" name="Google Shape;3697;p54"/>
          <p:cNvSpPr/>
          <p:nvPr/>
        </p:nvSpPr>
        <p:spPr>
          <a:xfrm>
            <a:off x="6384625" y="10722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98" name="Google Shape;3698;p54"/>
          <p:cNvSpPr/>
          <p:nvPr/>
        </p:nvSpPr>
        <p:spPr>
          <a:xfrm>
            <a:off x="6501150" y="10722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99" name="Google Shape;3699;p54"/>
          <p:cNvSpPr/>
          <p:nvPr/>
        </p:nvSpPr>
        <p:spPr>
          <a:xfrm>
            <a:off x="6617675" y="10722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00" name="Google Shape;3700;p54"/>
          <p:cNvSpPr/>
          <p:nvPr/>
        </p:nvSpPr>
        <p:spPr>
          <a:xfrm>
            <a:off x="6734200" y="10722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01" name="Google Shape;3701;p54"/>
          <p:cNvSpPr/>
          <p:nvPr/>
        </p:nvSpPr>
        <p:spPr>
          <a:xfrm>
            <a:off x="6850725" y="10722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02" name="Google Shape;3702;p54"/>
          <p:cNvSpPr/>
          <p:nvPr/>
        </p:nvSpPr>
        <p:spPr>
          <a:xfrm>
            <a:off x="6967250" y="10722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03" name="Google Shape;3703;p54"/>
          <p:cNvSpPr/>
          <p:nvPr/>
        </p:nvSpPr>
        <p:spPr>
          <a:xfrm>
            <a:off x="5918525" y="11659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04" name="Google Shape;3704;p54"/>
          <p:cNvSpPr/>
          <p:nvPr/>
        </p:nvSpPr>
        <p:spPr>
          <a:xfrm>
            <a:off x="6035050" y="11659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05" name="Google Shape;3705;p54"/>
          <p:cNvSpPr/>
          <p:nvPr/>
        </p:nvSpPr>
        <p:spPr>
          <a:xfrm>
            <a:off x="6151575" y="11659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06" name="Google Shape;3706;p54"/>
          <p:cNvSpPr/>
          <p:nvPr/>
        </p:nvSpPr>
        <p:spPr>
          <a:xfrm>
            <a:off x="6268100" y="11659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07" name="Google Shape;3707;p54"/>
          <p:cNvSpPr/>
          <p:nvPr/>
        </p:nvSpPr>
        <p:spPr>
          <a:xfrm>
            <a:off x="6384625" y="11659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08" name="Google Shape;3708;p54"/>
          <p:cNvSpPr/>
          <p:nvPr/>
        </p:nvSpPr>
        <p:spPr>
          <a:xfrm>
            <a:off x="6501150" y="11659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09" name="Google Shape;3709;p54"/>
          <p:cNvSpPr/>
          <p:nvPr/>
        </p:nvSpPr>
        <p:spPr>
          <a:xfrm>
            <a:off x="6617675" y="11659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10" name="Google Shape;3710;p54"/>
          <p:cNvSpPr/>
          <p:nvPr/>
        </p:nvSpPr>
        <p:spPr>
          <a:xfrm>
            <a:off x="6734200" y="11659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11" name="Google Shape;3711;p54"/>
          <p:cNvSpPr/>
          <p:nvPr/>
        </p:nvSpPr>
        <p:spPr>
          <a:xfrm>
            <a:off x="6850725" y="11659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12" name="Google Shape;3712;p54"/>
          <p:cNvSpPr/>
          <p:nvPr/>
        </p:nvSpPr>
        <p:spPr>
          <a:xfrm>
            <a:off x="6967250" y="11659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13" name="Google Shape;3713;p54"/>
          <p:cNvSpPr/>
          <p:nvPr/>
        </p:nvSpPr>
        <p:spPr>
          <a:xfrm>
            <a:off x="5918525" y="12583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14" name="Google Shape;3714;p54"/>
          <p:cNvSpPr/>
          <p:nvPr/>
        </p:nvSpPr>
        <p:spPr>
          <a:xfrm>
            <a:off x="6035050" y="12583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15" name="Google Shape;3715;p54"/>
          <p:cNvSpPr/>
          <p:nvPr/>
        </p:nvSpPr>
        <p:spPr>
          <a:xfrm>
            <a:off x="6151575" y="12583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16" name="Google Shape;3716;p54"/>
          <p:cNvSpPr/>
          <p:nvPr/>
        </p:nvSpPr>
        <p:spPr>
          <a:xfrm>
            <a:off x="6268100" y="12583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17" name="Google Shape;3717;p54"/>
          <p:cNvSpPr/>
          <p:nvPr/>
        </p:nvSpPr>
        <p:spPr>
          <a:xfrm>
            <a:off x="6384625" y="12583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18" name="Google Shape;3718;p54"/>
          <p:cNvSpPr/>
          <p:nvPr/>
        </p:nvSpPr>
        <p:spPr>
          <a:xfrm>
            <a:off x="6501150" y="12583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19" name="Google Shape;3719;p54"/>
          <p:cNvSpPr/>
          <p:nvPr/>
        </p:nvSpPr>
        <p:spPr>
          <a:xfrm>
            <a:off x="6617675" y="12583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20" name="Google Shape;3720;p54"/>
          <p:cNvSpPr/>
          <p:nvPr/>
        </p:nvSpPr>
        <p:spPr>
          <a:xfrm>
            <a:off x="6734200" y="12583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21" name="Google Shape;3721;p54"/>
          <p:cNvSpPr/>
          <p:nvPr/>
        </p:nvSpPr>
        <p:spPr>
          <a:xfrm>
            <a:off x="6850725" y="12583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22" name="Google Shape;3722;p54"/>
          <p:cNvSpPr/>
          <p:nvPr/>
        </p:nvSpPr>
        <p:spPr>
          <a:xfrm>
            <a:off x="6967250" y="12583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23" name="Google Shape;3723;p54"/>
          <p:cNvSpPr/>
          <p:nvPr/>
        </p:nvSpPr>
        <p:spPr>
          <a:xfrm>
            <a:off x="5918525" y="13521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24" name="Google Shape;3724;p54"/>
          <p:cNvSpPr/>
          <p:nvPr/>
        </p:nvSpPr>
        <p:spPr>
          <a:xfrm>
            <a:off x="6035050" y="13521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25" name="Google Shape;3725;p54"/>
          <p:cNvSpPr/>
          <p:nvPr/>
        </p:nvSpPr>
        <p:spPr>
          <a:xfrm>
            <a:off x="6151575" y="13521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26" name="Google Shape;3726;p54"/>
          <p:cNvSpPr/>
          <p:nvPr/>
        </p:nvSpPr>
        <p:spPr>
          <a:xfrm>
            <a:off x="6268100" y="13521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27" name="Google Shape;3727;p54"/>
          <p:cNvSpPr/>
          <p:nvPr/>
        </p:nvSpPr>
        <p:spPr>
          <a:xfrm>
            <a:off x="6384625" y="13521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28" name="Google Shape;3728;p54"/>
          <p:cNvSpPr/>
          <p:nvPr/>
        </p:nvSpPr>
        <p:spPr>
          <a:xfrm>
            <a:off x="6501150" y="13521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29" name="Google Shape;3729;p54"/>
          <p:cNvSpPr/>
          <p:nvPr/>
        </p:nvSpPr>
        <p:spPr>
          <a:xfrm>
            <a:off x="6617675" y="13521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30" name="Google Shape;3730;p54"/>
          <p:cNvSpPr/>
          <p:nvPr/>
        </p:nvSpPr>
        <p:spPr>
          <a:xfrm>
            <a:off x="6734200" y="13521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31" name="Google Shape;3731;p54"/>
          <p:cNvSpPr/>
          <p:nvPr/>
        </p:nvSpPr>
        <p:spPr>
          <a:xfrm>
            <a:off x="6850725" y="13521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32" name="Google Shape;3732;p54"/>
          <p:cNvSpPr/>
          <p:nvPr/>
        </p:nvSpPr>
        <p:spPr>
          <a:xfrm>
            <a:off x="6967250" y="13521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33" name="Google Shape;3733;p54"/>
          <p:cNvSpPr/>
          <p:nvPr/>
        </p:nvSpPr>
        <p:spPr>
          <a:xfrm>
            <a:off x="5918525" y="14458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34" name="Google Shape;3734;p54"/>
          <p:cNvSpPr/>
          <p:nvPr/>
        </p:nvSpPr>
        <p:spPr>
          <a:xfrm>
            <a:off x="6035050" y="14458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35" name="Google Shape;3735;p54"/>
          <p:cNvSpPr/>
          <p:nvPr/>
        </p:nvSpPr>
        <p:spPr>
          <a:xfrm>
            <a:off x="6151575" y="14458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36" name="Google Shape;3736;p54"/>
          <p:cNvSpPr/>
          <p:nvPr/>
        </p:nvSpPr>
        <p:spPr>
          <a:xfrm>
            <a:off x="6268100" y="14458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37" name="Google Shape;3737;p54"/>
          <p:cNvSpPr/>
          <p:nvPr/>
        </p:nvSpPr>
        <p:spPr>
          <a:xfrm>
            <a:off x="6384625" y="14458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38" name="Google Shape;3738;p54"/>
          <p:cNvSpPr/>
          <p:nvPr/>
        </p:nvSpPr>
        <p:spPr>
          <a:xfrm>
            <a:off x="6501150" y="14458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39" name="Google Shape;3739;p54"/>
          <p:cNvSpPr/>
          <p:nvPr/>
        </p:nvSpPr>
        <p:spPr>
          <a:xfrm>
            <a:off x="6617675" y="14458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40" name="Google Shape;3740;p54"/>
          <p:cNvSpPr/>
          <p:nvPr/>
        </p:nvSpPr>
        <p:spPr>
          <a:xfrm>
            <a:off x="6734200" y="14458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41" name="Google Shape;3741;p54"/>
          <p:cNvSpPr/>
          <p:nvPr/>
        </p:nvSpPr>
        <p:spPr>
          <a:xfrm>
            <a:off x="6850725" y="14458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42" name="Google Shape;3742;p54"/>
          <p:cNvSpPr/>
          <p:nvPr/>
        </p:nvSpPr>
        <p:spPr>
          <a:xfrm>
            <a:off x="6967250" y="14458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43" name="Google Shape;3743;p54"/>
          <p:cNvSpPr/>
          <p:nvPr/>
        </p:nvSpPr>
        <p:spPr>
          <a:xfrm>
            <a:off x="5918525" y="15395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44" name="Google Shape;3744;p54"/>
          <p:cNvSpPr/>
          <p:nvPr/>
        </p:nvSpPr>
        <p:spPr>
          <a:xfrm>
            <a:off x="6035050" y="15395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45" name="Google Shape;3745;p54"/>
          <p:cNvSpPr/>
          <p:nvPr/>
        </p:nvSpPr>
        <p:spPr>
          <a:xfrm>
            <a:off x="6151575" y="15395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46" name="Google Shape;3746;p54"/>
          <p:cNvSpPr/>
          <p:nvPr/>
        </p:nvSpPr>
        <p:spPr>
          <a:xfrm>
            <a:off x="6268100" y="15395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47" name="Google Shape;3747;p54"/>
          <p:cNvSpPr/>
          <p:nvPr/>
        </p:nvSpPr>
        <p:spPr>
          <a:xfrm>
            <a:off x="6384625" y="15395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48" name="Google Shape;3748;p54"/>
          <p:cNvSpPr/>
          <p:nvPr/>
        </p:nvSpPr>
        <p:spPr>
          <a:xfrm>
            <a:off x="6501150" y="15395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49" name="Google Shape;3749;p54"/>
          <p:cNvSpPr/>
          <p:nvPr/>
        </p:nvSpPr>
        <p:spPr>
          <a:xfrm>
            <a:off x="6617675" y="15395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50" name="Google Shape;3750;p54"/>
          <p:cNvSpPr/>
          <p:nvPr/>
        </p:nvSpPr>
        <p:spPr>
          <a:xfrm>
            <a:off x="6734200" y="15395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51" name="Google Shape;3751;p54"/>
          <p:cNvSpPr/>
          <p:nvPr/>
        </p:nvSpPr>
        <p:spPr>
          <a:xfrm>
            <a:off x="6850725" y="15395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52" name="Google Shape;3752;p54"/>
          <p:cNvSpPr/>
          <p:nvPr/>
        </p:nvSpPr>
        <p:spPr>
          <a:xfrm>
            <a:off x="6967250" y="15395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53" name="Google Shape;3753;p54"/>
          <p:cNvSpPr/>
          <p:nvPr/>
        </p:nvSpPr>
        <p:spPr>
          <a:xfrm>
            <a:off x="5918525" y="39406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54" name="Google Shape;3754;p54"/>
          <p:cNvSpPr/>
          <p:nvPr/>
        </p:nvSpPr>
        <p:spPr>
          <a:xfrm>
            <a:off x="5918525" y="40343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55" name="Google Shape;3755;p54"/>
          <p:cNvSpPr/>
          <p:nvPr/>
        </p:nvSpPr>
        <p:spPr>
          <a:xfrm>
            <a:off x="6035050" y="40343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56" name="Google Shape;3756;p54"/>
          <p:cNvSpPr/>
          <p:nvPr/>
        </p:nvSpPr>
        <p:spPr>
          <a:xfrm>
            <a:off x="5918525" y="41280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57" name="Google Shape;3757;p54"/>
          <p:cNvSpPr/>
          <p:nvPr/>
        </p:nvSpPr>
        <p:spPr>
          <a:xfrm>
            <a:off x="6035050" y="41280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58" name="Google Shape;3758;p54"/>
          <p:cNvSpPr/>
          <p:nvPr/>
        </p:nvSpPr>
        <p:spPr>
          <a:xfrm>
            <a:off x="6151575" y="41280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59" name="Google Shape;3759;p54"/>
          <p:cNvSpPr/>
          <p:nvPr/>
        </p:nvSpPr>
        <p:spPr>
          <a:xfrm>
            <a:off x="5918525" y="42218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60" name="Google Shape;3760;p54"/>
          <p:cNvSpPr/>
          <p:nvPr/>
        </p:nvSpPr>
        <p:spPr>
          <a:xfrm>
            <a:off x="6035050" y="42218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61" name="Google Shape;3761;p54"/>
          <p:cNvSpPr/>
          <p:nvPr/>
        </p:nvSpPr>
        <p:spPr>
          <a:xfrm>
            <a:off x="6151575" y="42218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62" name="Google Shape;3762;p54"/>
          <p:cNvSpPr/>
          <p:nvPr/>
        </p:nvSpPr>
        <p:spPr>
          <a:xfrm>
            <a:off x="6268100" y="422180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63" name="Google Shape;3763;p54"/>
          <p:cNvSpPr/>
          <p:nvPr/>
        </p:nvSpPr>
        <p:spPr>
          <a:xfrm>
            <a:off x="5918525" y="43155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64" name="Google Shape;3764;p54"/>
          <p:cNvSpPr/>
          <p:nvPr/>
        </p:nvSpPr>
        <p:spPr>
          <a:xfrm>
            <a:off x="6035050" y="43155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65" name="Google Shape;3765;p54"/>
          <p:cNvSpPr/>
          <p:nvPr/>
        </p:nvSpPr>
        <p:spPr>
          <a:xfrm>
            <a:off x="6151575" y="43155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66" name="Google Shape;3766;p54"/>
          <p:cNvSpPr/>
          <p:nvPr/>
        </p:nvSpPr>
        <p:spPr>
          <a:xfrm>
            <a:off x="6268100" y="43155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67" name="Google Shape;3767;p54"/>
          <p:cNvSpPr/>
          <p:nvPr/>
        </p:nvSpPr>
        <p:spPr>
          <a:xfrm>
            <a:off x="6384625" y="431552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68" name="Google Shape;3768;p54"/>
          <p:cNvSpPr/>
          <p:nvPr/>
        </p:nvSpPr>
        <p:spPr>
          <a:xfrm>
            <a:off x="5918525" y="44092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69" name="Google Shape;3769;p54"/>
          <p:cNvSpPr/>
          <p:nvPr/>
        </p:nvSpPr>
        <p:spPr>
          <a:xfrm>
            <a:off x="6035050" y="44092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70" name="Google Shape;3770;p54"/>
          <p:cNvSpPr/>
          <p:nvPr/>
        </p:nvSpPr>
        <p:spPr>
          <a:xfrm>
            <a:off x="6151575" y="44092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71" name="Google Shape;3771;p54"/>
          <p:cNvSpPr/>
          <p:nvPr/>
        </p:nvSpPr>
        <p:spPr>
          <a:xfrm>
            <a:off x="6268100" y="44092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72" name="Google Shape;3772;p54"/>
          <p:cNvSpPr/>
          <p:nvPr/>
        </p:nvSpPr>
        <p:spPr>
          <a:xfrm>
            <a:off x="6384625" y="44092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73" name="Google Shape;3773;p54"/>
          <p:cNvSpPr/>
          <p:nvPr/>
        </p:nvSpPr>
        <p:spPr>
          <a:xfrm>
            <a:off x="6501150" y="4409250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74" name="Google Shape;3774;p54"/>
          <p:cNvSpPr/>
          <p:nvPr/>
        </p:nvSpPr>
        <p:spPr>
          <a:xfrm>
            <a:off x="5918525" y="45029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75" name="Google Shape;3775;p54"/>
          <p:cNvSpPr/>
          <p:nvPr/>
        </p:nvSpPr>
        <p:spPr>
          <a:xfrm>
            <a:off x="6035050" y="45029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76" name="Google Shape;3776;p54"/>
          <p:cNvSpPr/>
          <p:nvPr/>
        </p:nvSpPr>
        <p:spPr>
          <a:xfrm>
            <a:off x="6151575" y="45029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77" name="Google Shape;3777;p54"/>
          <p:cNvSpPr/>
          <p:nvPr/>
        </p:nvSpPr>
        <p:spPr>
          <a:xfrm>
            <a:off x="6268100" y="45029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78" name="Google Shape;3778;p54"/>
          <p:cNvSpPr/>
          <p:nvPr/>
        </p:nvSpPr>
        <p:spPr>
          <a:xfrm>
            <a:off x="6384625" y="45029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79" name="Google Shape;3779;p54"/>
          <p:cNvSpPr/>
          <p:nvPr/>
        </p:nvSpPr>
        <p:spPr>
          <a:xfrm>
            <a:off x="6501150" y="45029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80" name="Google Shape;3780;p54"/>
          <p:cNvSpPr/>
          <p:nvPr/>
        </p:nvSpPr>
        <p:spPr>
          <a:xfrm>
            <a:off x="6617675" y="4502975"/>
            <a:ext cx="37500" cy="37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787" name="Google Shape;3787;p54"/>
          <p:cNvGrpSpPr/>
          <p:nvPr/>
        </p:nvGrpSpPr>
        <p:grpSpPr>
          <a:xfrm>
            <a:off x="7352329" y="2052802"/>
            <a:ext cx="831962" cy="1037902"/>
            <a:chOff x="7352329" y="2052802"/>
            <a:chExt cx="831962" cy="1037902"/>
          </a:xfrm>
        </p:grpSpPr>
        <p:grpSp>
          <p:nvGrpSpPr>
            <p:cNvPr id="3788" name="Google Shape;3788;p54"/>
            <p:cNvGrpSpPr/>
            <p:nvPr/>
          </p:nvGrpSpPr>
          <p:grpSpPr>
            <a:xfrm>
              <a:off x="7352329" y="2052802"/>
              <a:ext cx="831962" cy="1037902"/>
              <a:chOff x="2714557" y="1357050"/>
              <a:chExt cx="2191680" cy="2734200"/>
            </a:xfrm>
          </p:grpSpPr>
          <p:sp>
            <p:nvSpPr>
              <p:cNvPr id="3789" name="Google Shape;3789;p54"/>
              <p:cNvSpPr/>
              <p:nvPr/>
            </p:nvSpPr>
            <p:spPr>
              <a:xfrm flipH="1">
                <a:off x="2771228" y="1410300"/>
                <a:ext cx="1922581" cy="479400"/>
              </a:xfrm>
              <a:custGeom>
                <a:avLst/>
                <a:gdLst/>
                <a:ahLst/>
                <a:cxnLst/>
                <a:rect l="l" t="t" r="r" b="b"/>
                <a:pathLst>
                  <a:path w="285038" h="19176" extrusionOk="0">
                    <a:moveTo>
                      <a:pt x="0" y="1"/>
                    </a:moveTo>
                    <a:lnTo>
                      <a:pt x="0" y="19175"/>
                    </a:lnTo>
                    <a:lnTo>
                      <a:pt x="13198" y="19175"/>
                    </a:lnTo>
                    <a:lnTo>
                      <a:pt x="13198" y="8960"/>
                    </a:lnTo>
                    <a:lnTo>
                      <a:pt x="244018" y="8960"/>
                    </a:lnTo>
                    <a:lnTo>
                      <a:pt x="244018" y="19175"/>
                    </a:lnTo>
                    <a:lnTo>
                      <a:pt x="248101" y="19175"/>
                    </a:lnTo>
                    <a:lnTo>
                      <a:pt x="249073" y="19165"/>
                    </a:lnTo>
                    <a:lnTo>
                      <a:pt x="250023" y="19148"/>
                    </a:lnTo>
                    <a:lnTo>
                      <a:pt x="250995" y="19126"/>
                    </a:lnTo>
                    <a:lnTo>
                      <a:pt x="251946" y="19099"/>
                    </a:lnTo>
                    <a:lnTo>
                      <a:pt x="252874" y="19066"/>
                    </a:lnTo>
                    <a:lnTo>
                      <a:pt x="253825" y="19028"/>
                    </a:lnTo>
                    <a:lnTo>
                      <a:pt x="254754" y="18984"/>
                    </a:lnTo>
                    <a:lnTo>
                      <a:pt x="255661" y="18930"/>
                    </a:lnTo>
                    <a:lnTo>
                      <a:pt x="256590" y="18875"/>
                    </a:lnTo>
                    <a:lnTo>
                      <a:pt x="257475" y="18815"/>
                    </a:lnTo>
                    <a:lnTo>
                      <a:pt x="258383" y="18744"/>
                    </a:lnTo>
                    <a:lnTo>
                      <a:pt x="259268" y="18673"/>
                    </a:lnTo>
                    <a:lnTo>
                      <a:pt x="260132" y="18596"/>
                    </a:lnTo>
                    <a:lnTo>
                      <a:pt x="260996" y="18509"/>
                    </a:lnTo>
                    <a:lnTo>
                      <a:pt x="261860" y="18422"/>
                    </a:lnTo>
                    <a:lnTo>
                      <a:pt x="262703" y="18329"/>
                    </a:lnTo>
                    <a:lnTo>
                      <a:pt x="263545" y="18230"/>
                    </a:lnTo>
                    <a:lnTo>
                      <a:pt x="264366" y="18127"/>
                    </a:lnTo>
                    <a:lnTo>
                      <a:pt x="265165" y="18017"/>
                    </a:lnTo>
                    <a:lnTo>
                      <a:pt x="265964" y="17903"/>
                    </a:lnTo>
                    <a:lnTo>
                      <a:pt x="266763" y="17788"/>
                    </a:lnTo>
                    <a:lnTo>
                      <a:pt x="267541" y="17662"/>
                    </a:lnTo>
                    <a:lnTo>
                      <a:pt x="268297" y="17537"/>
                    </a:lnTo>
                    <a:lnTo>
                      <a:pt x="269053" y="17405"/>
                    </a:lnTo>
                    <a:lnTo>
                      <a:pt x="269787" y="17269"/>
                    </a:lnTo>
                    <a:lnTo>
                      <a:pt x="270500" y="17127"/>
                    </a:lnTo>
                    <a:lnTo>
                      <a:pt x="271213" y="16985"/>
                    </a:lnTo>
                    <a:lnTo>
                      <a:pt x="271904" y="16837"/>
                    </a:lnTo>
                    <a:lnTo>
                      <a:pt x="272595" y="16684"/>
                    </a:lnTo>
                    <a:lnTo>
                      <a:pt x="273265" y="16526"/>
                    </a:lnTo>
                    <a:lnTo>
                      <a:pt x="273913" y="16368"/>
                    </a:lnTo>
                    <a:lnTo>
                      <a:pt x="274540" y="16198"/>
                    </a:lnTo>
                    <a:lnTo>
                      <a:pt x="275166" y="16034"/>
                    </a:lnTo>
                    <a:lnTo>
                      <a:pt x="275771" y="15859"/>
                    </a:lnTo>
                    <a:lnTo>
                      <a:pt x="276354" y="15685"/>
                    </a:lnTo>
                    <a:lnTo>
                      <a:pt x="276937" y="15504"/>
                    </a:lnTo>
                    <a:lnTo>
                      <a:pt x="277477" y="15319"/>
                    </a:lnTo>
                    <a:lnTo>
                      <a:pt x="278017" y="15133"/>
                    </a:lnTo>
                    <a:lnTo>
                      <a:pt x="278536" y="14947"/>
                    </a:lnTo>
                    <a:lnTo>
                      <a:pt x="279054" y="14750"/>
                    </a:lnTo>
                    <a:lnTo>
                      <a:pt x="279529" y="14554"/>
                    </a:lnTo>
                    <a:lnTo>
                      <a:pt x="280004" y="14357"/>
                    </a:lnTo>
                    <a:lnTo>
                      <a:pt x="280436" y="14155"/>
                    </a:lnTo>
                    <a:lnTo>
                      <a:pt x="280868" y="13947"/>
                    </a:lnTo>
                    <a:lnTo>
                      <a:pt x="281279" y="13740"/>
                    </a:lnTo>
                    <a:lnTo>
                      <a:pt x="281668" y="13527"/>
                    </a:lnTo>
                    <a:lnTo>
                      <a:pt x="282035" y="13314"/>
                    </a:lnTo>
                    <a:lnTo>
                      <a:pt x="282402" y="13101"/>
                    </a:lnTo>
                    <a:lnTo>
                      <a:pt x="282726" y="12882"/>
                    </a:lnTo>
                    <a:lnTo>
                      <a:pt x="283028" y="12658"/>
                    </a:lnTo>
                    <a:lnTo>
                      <a:pt x="283309" y="12434"/>
                    </a:lnTo>
                    <a:lnTo>
                      <a:pt x="283590" y="12210"/>
                    </a:lnTo>
                    <a:lnTo>
                      <a:pt x="283828" y="11981"/>
                    </a:lnTo>
                    <a:lnTo>
                      <a:pt x="284065" y="11751"/>
                    </a:lnTo>
                    <a:lnTo>
                      <a:pt x="284260" y="11516"/>
                    </a:lnTo>
                    <a:lnTo>
                      <a:pt x="284432" y="11282"/>
                    </a:lnTo>
                    <a:lnTo>
                      <a:pt x="284584" y="11047"/>
                    </a:lnTo>
                    <a:lnTo>
                      <a:pt x="284713" y="10806"/>
                    </a:lnTo>
                    <a:lnTo>
                      <a:pt x="284821" y="10566"/>
                    </a:lnTo>
                    <a:lnTo>
                      <a:pt x="284908" y="10320"/>
                    </a:lnTo>
                    <a:lnTo>
                      <a:pt x="284972" y="10080"/>
                    </a:lnTo>
                    <a:lnTo>
                      <a:pt x="285016" y="9834"/>
                    </a:lnTo>
                    <a:lnTo>
                      <a:pt x="285037" y="9588"/>
                    </a:lnTo>
                    <a:lnTo>
                      <a:pt x="285016" y="9348"/>
                    </a:lnTo>
                    <a:lnTo>
                      <a:pt x="284972" y="9107"/>
                    </a:lnTo>
                    <a:lnTo>
                      <a:pt x="284929" y="8872"/>
                    </a:lnTo>
                    <a:lnTo>
                      <a:pt x="284843" y="8632"/>
                    </a:lnTo>
                    <a:lnTo>
                      <a:pt x="284735" y="8397"/>
                    </a:lnTo>
                    <a:lnTo>
                      <a:pt x="284627" y="8168"/>
                    </a:lnTo>
                    <a:lnTo>
                      <a:pt x="284476" y="7933"/>
                    </a:lnTo>
                    <a:lnTo>
                      <a:pt x="284303" y="7703"/>
                    </a:lnTo>
                    <a:lnTo>
                      <a:pt x="284108" y="7474"/>
                    </a:lnTo>
                    <a:lnTo>
                      <a:pt x="283892" y="7244"/>
                    </a:lnTo>
                    <a:lnTo>
                      <a:pt x="283655" y="7020"/>
                    </a:lnTo>
                    <a:lnTo>
                      <a:pt x="283396" y="6796"/>
                    </a:lnTo>
                    <a:lnTo>
                      <a:pt x="283115" y="6572"/>
                    </a:lnTo>
                    <a:lnTo>
                      <a:pt x="282834" y="6348"/>
                    </a:lnTo>
                    <a:lnTo>
                      <a:pt x="282510" y="6130"/>
                    </a:lnTo>
                    <a:lnTo>
                      <a:pt x="282164" y="5917"/>
                    </a:lnTo>
                    <a:lnTo>
                      <a:pt x="281797" y="5704"/>
                    </a:lnTo>
                    <a:lnTo>
                      <a:pt x="281408" y="5491"/>
                    </a:lnTo>
                    <a:lnTo>
                      <a:pt x="281020" y="5278"/>
                    </a:lnTo>
                    <a:lnTo>
                      <a:pt x="280588" y="5076"/>
                    </a:lnTo>
                    <a:lnTo>
                      <a:pt x="280134" y="4868"/>
                    </a:lnTo>
                    <a:lnTo>
                      <a:pt x="279680" y="4666"/>
                    </a:lnTo>
                    <a:lnTo>
                      <a:pt x="279184" y="4469"/>
                    </a:lnTo>
                    <a:lnTo>
                      <a:pt x="278687" y="4273"/>
                    </a:lnTo>
                    <a:lnTo>
                      <a:pt x="278147" y="4076"/>
                    </a:lnTo>
                    <a:lnTo>
                      <a:pt x="277607" y="3885"/>
                    </a:lnTo>
                    <a:lnTo>
                      <a:pt x="277045" y="3699"/>
                    </a:lnTo>
                    <a:lnTo>
                      <a:pt x="276462" y="3513"/>
                    </a:lnTo>
                    <a:lnTo>
                      <a:pt x="275857" y="3333"/>
                    </a:lnTo>
                    <a:lnTo>
                      <a:pt x="275231" y="3153"/>
                    </a:lnTo>
                    <a:lnTo>
                      <a:pt x="274583" y="2978"/>
                    </a:lnTo>
                    <a:lnTo>
                      <a:pt x="273935" y="2808"/>
                    </a:lnTo>
                    <a:lnTo>
                      <a:pt x="273243" y="2639"/>
                    </a:lnTo>
                    <a:lnTo>
                      <a:pt x="272552" y="2475"/>
                    </a:lnTo>
                    <a:lnTo>
                      <a:pt x="271861" y="2317"/>
                    </a:lnTo>
                    <a:lnTo>
                      <a:pt x="271127" y="2164"/>
                    </a:lnTo>
                    <a:lnTo>
                      <a:pt x="270414" y="2016"/>
                    </a:lnTo>
                    <a:lnTo>
                      <a:pt x="269658" y="1874"/>
                    </a:lnTo>
                    <a:lnTo>
                      <a:pt x="268902" y="1738"/>
                    </a:lnTo>
                    <a:lnTo>
                      <a:pt x="268146" y="1601"/>
                    </a:lnTo>
                    <a:lnTo>
                      <a:pt x="267368" y="1476"/>
                    </a:lnTo>
                    <a:lnTo>
                      <a:pt x="266569" y="1355"/>
                    </a:lnTo>
                    <a:lnTo>
                      <a:pt x="265770" y="1235"/>
                    </a:lnTo>
                    <a:lnTo>
                      <a:pt x="264971" y="1120"/>
                    </a:lnTo>
                    <a:lnTo>
                      <a:pt x="264150" y="1017"/>
                    </a:lnTo>
                    <a:lnTo>
                      <a:pt x="263329" y="913"/>
                    </a:lnTo>
                    <a:lnTo>
                      <a:pt x="262487" y="815"/>
                    </a:lnTo>
                    <a:lnTo>
                      <a:pt x="261644" y="722"/>
                    </a:lnTo>
                    <a:lnTo>
                      <a:pt x="260780" y="634"/>
                    </a:lnTo>
                    <a:lnTo>
                      <a:pt x="259916" y="558"/>
                    </a:lnTo>
                    <a:lnTo>
                      <a:pt x="259052" y="481"/>
                    </a:lnTo>
                    <a:lnTo>
                      <a:pt x="258167" y="410"/>
                    </a:lnTo>
                    <a:lnTo>
                      <a:pt x="257281" y="345"/>
                    </a:lnTo>
                    <a:lnTo>
                      <a:pt x="256374" y="285"/>
                    </a:lnTo>
                    <a:lnTo>
                      <a:pt x="255488" y="230"/>
                    </a:lnTo>
                    <a:lnTo>
                      <a:pt x="254581" y="181"/>
                    </a:lnTo>
                    <a:lnTo>
                      <a:pt x="253652" y="137"/>
                    </a:lnTo>
                    <a:lnTo>
                      <a:pt x="252745" y="104"/>
                    </a:lnTo>
                    <a:lnTo>
                      <a:pt x="251816" y="72"/>
                    </a:lnTo>
                    <a:lnTo>
                      <a:pt x="250887" y="44"/>
                    </a:lnTo>
                    <a:lnTo>
                      <a:pt x="249958" y="22"/>
                    </a:lnTo>
                    <a:lnTo>
                      <a:pt x="249008" y="11"/>
                    </a:lnTo>
                    <a:lnTo>
                      <a:pt x="24805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90" name="Google Shape;3790;p54"/>
              <p:cNvSpPr/>
              <p:nvPr/>
            </p:nvSpPr>
            <p:spPr>
              <a:xfrm flipH="1">
                <a:off x="2771228" y="1410300"/>
                <a:ext cx="1922581" cy="479400"/>
              </a:xfrm>
              <a:custGeom>
                <a:avLst/>
                <a:gdLst/>
                <a:ahLst/>
                <a:cxnLst/>
                <a:rect l="l" t="t" r="r" b="b"/>
                <a:pathLst>
                  <a:path w="285038" h="19176" fill="none" extrusionOk="0">
                    <a:moveTo>
                      <a:pt x="0" y="1"/>
                    </a:moveTo>
                    <a:lnTo>
                      <a:pt x="0" y="19175"/>
                    </a:lnTo>
                    <a:lnTo>
                      <a:pt x="13198" y="19175"/>
                    </a:lnTo>
                    <a:lnTo>
                      <a:pt x="13198" y="8960"/>
                    </a:lnTo>
                    <a:lnTo>
                      <a:pt x="244018" y="8960"/>
                    </a:lnTo>
                    <a:lnTo>
                      <a:pt x="244018" y="19175"/>
                    </a:lnTo>
                    <a:lnTo>
                      <a:pt x="247107" y="19175"/>
                    </a:lnTo>
                    <a:lnTo>
                      <a:pt x="247107" y="19175"/>
                    </a:lnTo>
                    <a:lnTo>
                      <a:pt x="248101" y="19175"/>
                    </a:lnTo>
                    <a:lnTo>
                      <a:pt x="249073" y="19165"/>
                    </a:lnTo>
                    <a:lnTo>
                      <a:pt x="250023" y="19148"/>
                    </a:lnTo>
                    <a:lnTo>
                      <a:pt x="250995" y="19126"/>
                    </a:lnTo>
                    <a:lnTo>
                      <a:pt x="251946" y="19099"/>
                    </a:lnTo>
                    <a:lnTo>
                      <a:pt x="252874" y="19066"/>
                    </a:lnTo>
                    <a:lnTo>
                      <a:pt x="253825" y="19028"/>
                    </a:lnTo>
                    <a:lnTo>
                      <a:pt x="254754" y="18984"/>
                    </a:lnTo>
                    <a:lnTo>
                      <a:pt x="255661" y="18930"/>
                    </a:lnTo>
                    <a:lnTo>
                      <a:pt x="256590" y="18875"/>
                    </a:lnTo>
                    <a:lnTo>
                      <a:pt x="257475" y="18815"/>
                    </a:lnTo>
                    <a:lnTo>
                      <a:pt x="258383" y="18744"/>
                    </a:lnTo>
                    <a:lnTo>
                      <a:pt x="259268" y="18673"/>
                    </a:lnTo>
                    <a:lnTo>
                      <a:pt x="260132" y="18596"/>
                    </a:lnTo>
                    <a:lnTo>
                      <a:pt x="260996" y="18509"/>
                    </a:lnTo>
                    <a:lnTo>
                      <a:pt x="261860" y="18422"/>
                    </a:lnTo>
                    <a:lnTo>
                      <a:pt x="262703" y="18329"/>
                    </a:lnTo>
                    <a:lnTo>
                      <a:pt x="263545" y="18230"/>
                    </a:lnTo>
                    <a:lnTo>
                      <a:pt x="264366" y="18127"/>
                    </a:lnTo>
                    <a:lnTo>
                      <a:pt x="265165" y="18017"/>
                    </a:lnTo>
                    <a:lnTo>
                      <a:pt x="265964" y="17903"/>
                    </a:lnTo>
                    <a:lnTo>
                      <a:pt x="266763" y="17788"/>
                    </a:lnTo>
                    <a:lnTo>
                      <a:pt x="267541" y="17662"/>
                    </a:lnTo>
                    <a:lnTo>
                      <a:pt x="268297" y="17537"/>
                    </a:lnTo>
                    <a:lnTo>
                      <a:pt x="269053" y="17405"/>
                    </a:lnTo>
                    <a:lnTo>
                      <a:pt x="269787" y="17269"/>
                    </a:lnTo>
                    <a:lnTo>
                      <a:pt x="270500" y="17127"/>
                    </a:lnTo>
                    <a:lnTo>
                      <a:pt x="271213" y="16985"/>
                    </a:lnTo>
                    <a:lnTo>
                      <a:pt x="271904" y="16837"/>
                    </a:lnTo>
                    <a:lnTo>
                      <a:pt x="272595" y="16684"/>
                    </a:lnTo>
                    <a:lnTo>
                      <a:pt x="273265" y="16526"/>
                    </a:lnTo>
                    <a:lnTo>
                      <a:pt x="273913" y="16368"/>
                    </a:lnTo>
                    <a:lnTo>
                      <a:pt x="274540" y="16198"/>
                    </a:lnTo>
                    <a:lnTo>
                      <a:pt x="275166" y="16034"/>
                    </a:lnTo>
                    <a:lnTo>
                      <a:pt x="275771" y="15859"/>
                    </a:lnTo>
                    <a:lnTo>
                      <a:pt x="276354" y="15685"/>
                    </a:lnTo>
                    <a:lnTo>
                      <a:pt x="276937" y="15504"/>
                    </a:lnTo>
                    <a:lnTo>
                      <a:pt x="277477" y="15319"/>
                    </a:lnTo>
                    <a:lnTo>
                      <a:pt x="278017" y="15133"/>
                    </a:lnTo>
                    <a:lnTo>
                      <a:pt x="278536" y="14947"/>
                    </a:lnTo>
                    <a:lnTo>
                      <a:pt x="279054" y="14750"/>
                    </a:lnTo>
                    <a:lnTo>
                      <a:pt x="279529" y="14554"/>
                    </a:lnTo>
                    <a:lnTo>
                      <a:pt x="280004" y="14357"/>
                    </a:lnTo>
                    <a:lnTo>
                      <a:pt x="280436" y="14155"/>
                    </a:lnTo>
                    <a:lnTo>
                      <a:pt x="280868" y="13947"/>
                    </a:lnTo>
                    <a:lnTo>
                      <a:pt x="281279" y="13740"/>
                    </a:lnTo>
                    <a:lnTo>
                      <a:pt x="281668" y="13527"/>
                    </a:lnTo>
                    <a:lnTo>
                      <a:pt x="282035" y="13314"/>
                    </a:lnTo>
                    <a:lnTo>
                      <a:pt x="282402" y="13101"/>
                    </a:lnTo>
                    <a:lnTo>
                      <a:pt x="282726" y="12882"/>
                    </a:lnTo>
                    <a:lnTo>
                      <a:pt x="283028" y="12658"/>
                    </a:lnTo>
                    <a:lnTo>
                      <a:pt x="283309" y="12434"/>
                    </a:lnTo>
                    <a:lnTo>
                      <a:pt x="283590" y="12210"/>
                    </a:lnTo>
                    <a:lnTo>
                      <a:pt x="283828" y="11981"/>
                    </a:lnTo>
                    <a:lnTo>
                      <a:pt x="284065" y="11751"/>
                    </a:lnTo>
                    <a:lnTo>
                      <a:pt x="284260" y="11516"/>
                    </a:lnTo>
                    <a:lnTo>
                      <a:pt x="284432" y="11282"/>
                    </a:lnTo>
                    <a:lnTo>
                      <a:pt x="284584" y="11047"/>
                    </a:lnTo>
                    <a:lnTo>
                      <a:pt x="284713" y="10806"/>
                    </a:lnTo>
                    <a:lnTo>
                      <a:pt x="284821" y="10566"/>
                    </a:lnTo>
                    <a:lnTo>
                      <a:pt x="284908" y="10320"/>
                    </a:lnTo>
                    <a:lnTo>
                      <a:pt x="284972" y="10080"/>
                    </a:lnTo>
                    <a:lnTo>
                      <a:pt x="285016" y="9834"/>
                    </a:lnTo>
                    <a:lnTo>
                      <a:pt x="285037" y="9588"/>
                    </a:lnTo>
                    <a:lnTo>
                      <a:pt x="285037" y="9588"/>
                    </a:lnTo>
                    <a:lnTo>
                      <a:pt x="285016" y="9348"/>
                    </a:lnTo>
                    <a:lnTo>
                      <a:pt x="284972" y="9107"/>
                    </a:lnTo>
                    <a:lnTo>
                      <a:pt x="284929" y="8872"/>
                    </a:lnTo>
                    <a:lnTo>
                      <a:pt x="284843" y="8632"/>
                    </a:lnTo>
                    <a:lnTo>
                      <a:pt x="284735" y="8397"/>
                    </a:lnTo>
                    <a:lnTo>
                      <a:pt x="284627" y="8168"/>
                    </a:lnTo>
                    <a:lnTo>
                      <a:pt x="284476" y="7933"/>
                    </a:lnTo>
                    <a:lnTo>
                      <a:pt x="284303" y="7703"/>
                    </a:lnTo>
                    <a:lnTo>
                      <a:pt x="284108" y="7474"/>
                    </a:lnTo>
                    <a:lnTo>
                      <a:pt x="283892" y="7244"/>
                    </a:lnTo>
                    <a:lnTo>
                      <a:pt x="283655" y="7020"/>
                    </a:lnTo>
                    <a:lnTo>
                      <a:pt x="283396" y="6796"/>
                    </a:lnTo>
                    <a:lnTo>
                      <a:pt x="283115" y="6572"/>
                    </a:lnTo>
                    <a:lnTo>
                      <a:pt x="282834" y="6348"/>
                    </a:lnTo>
                    <a:lnTo>
                      <a:pt x="282510" y="6130"/>
                    </a:lnTo>
                    <a:lnTo>
                      <a:pt x="282164" y="5917"/>
                    </a:lnTo>
                    <a:lnTo>
                      <a:pt x="281797" y="5704"/>
                    </a:lnTo>
                    <a:lnTo>
                      <a:pt x="281408" y="5491"/>
                    </a:lnTo>
                    <a:lnTo>
                      <a:pt x="281020" y="5278"/>
                    </a:lnTo>
                    <a:lnTo>
                      <a:pt x="280588" y="5076"/>
                    </a:lnTo>
                    <a:lnTo>
                      <a:pt x="280134" y="4868"/>
                    </a:lnTo>
                    <a:lnTo>
                      <a:pt x="279680" y="4666"/>
                    </a:lnTo>
                    <a:lnTo>
                      <a:pt x="279184" y="4469"/>
                    </a:lnTo>
                    <a:lnTo>
                      <a:pt x="278687" y="4273"/>
                    </a:lnTo>
                    <a:lnTo>
                      <a:pt x="278147" y="4076"/>
                    </a:lnTo>
                    <a:lnTo>
                      <a:pt x="277607" y="3885"/>
                    </a:lnTo>
                    <a:lnTo>
                      <a:pt x="277045" y="3699"/>
                    </a:lnTo>
                    <a:lnTo>
                      <a:pt x="276462" y="3513"/>
                    </a:lnTo>
                    <a:lnTo>
                      <a:pt x="275857" y="3333"/>
                    </a:lnTo>
                    <a:lnTo>
                      <a:pt x="275231" y="3153"/>
                    </a:lnTo>
                    <a:lnTo>
                      <a:pt x="274583" y="2978"/>
                    </a:lnTo>
                    <a:lnTo>
                      <a:pt x="273935" y="2808"/>
                    </a:lnTo>
                    <a:lnTo>
                      <a:pt x="273935" y="2808"/>
                    </a:lnTo>
                    <a:lnTo>
                      <a:pt x="273243" y="2639"/>
                    </a:lnTo>
                    <a:lnTo>
                      <a:pt x="272552" y="2475"/>
                    </a:lnTo>
                    <a:lnTo>
                      <a:pt x="271861" y="2317"/>
                    </a:lnTo>
                    <a:lnTo>
                      <a:pt x="271127" y="2164"/>
                    </a:lnTo>
                    <a:lnTo>
                      <a:pt x="270414" y="2016"/>
                    </a:lnTo>
                    <a:lnTo>
                      <a:pt x="269658" y="1874"/>
                    </a:lnTo>
                    <a:lnTo>
                      <a:pt x="268902" y="1738"/>
                    </a:lnTo>
                    <a:lnTo>
                      <a:pt x="268146" y="1601"/>
                    </a:lnTo>
                    <a:lnTo>
                      <a:pt x="267368" y="1476"/>
                    </a:lnTo>
                    <a:lnTo>
                      <a:pt x="266569" y="1355"/>
                    </a:lnTo>
                    <a:lnTo>
                      <a:pt x="265770" y="1235"/>
                    </a:lnTo>
                    <a:lnTo>
                      <a:pt x="264971" y="1120"/>
                    </a:lnTo>
                    <a:lnTo>
                      <a:pt x="264150" y="1017"/>
                    </a:lnTo>
                    <a:lnTo>
                      <a:pt x="263329" y="913"/>
                    </a:lnTo>
                    <a:lnTo>
                      <a:pt x="262487" y="815"/>
                    </a:lnTo>
                    <a:lnTo>
                      <a:pt x="261644" y="722"/>
                    </a:lnTo>
                    <a:lnTo>
                      <a:pt x="260780" y="634"/>
                    </a:lnTo>
                    <a:lnTo>
                      <a:pt x="259916" y="558"/>
                    </a:lnTo>
                    <a:lnTo>
                      <a:pt x="259052" y="481"/>
                    </a:lnTo>
                    <a:lnTo>
                      <a:pt x="258167" y="410"/>
                    </a:lnTo>
                    <a:lnTo>
                      <a:pt x="257281" y="345"/>
                    </a:lnTo>
                    <a:lnTo>
                      <a:pt x="256374" y="285"/>
                    </a:lnTo>
                    <a:lnTo>
                      <a:pt x="255488" y="230"/>
                    </a:lnTo>
                    <a:lnTo>
                      <a:pt x="254581" y="181"/>
                    </a:lnTo>
                    <a:lnTo>
                      <a:pt x="253652" y="137"/>
                    </a:lnTo>
                    <a:lnTo>
                      <a:pt x="252745" y="104"/>
                    </a:lnTo>
                    <a:lnTo>
                      <a:pt x="251816" y="72"/>
                    </a:lnTo>
                    <a:lnTo>
                      <a:pt x="250887" y="44"/>
                    </a:lnTo>
                    <a:lnTo>
                      <a:pt x="249958" y="22"/>
                    </a:lnTo>
                    <a:lnTo>
                      <a:pt x="249008" y="11"/>
                    </a:lnTo>
                    <a:lnTo>
                      <a:pt x="248058" y="1"/>
                    </a:lnTo>
                    <a:lnTo>
                      <a:pt x="247107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91" name="Google Shape;3791;p54"/>
              <p:cNvSpPr/>
              <p:nvPr/>
            </p:nvSpPr>
            <p:spPr>
              <a:xfrm flipH="1">
                <a:off x="4693803" y="1410300"/>
                <a:ext cx="7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92" name="Google Shape;3792;p54"/>
              <p:cNvSpPr/>
              <p:nvPr/>
            </p:nvSpPr>
            <p:spPr>
              <a:xfrm flipH="1">
                <a:off x="3402082" y="2309625"/>
                <a:ext cx="1181879" cy="258300"/>
              </a:xfrm>
              <a:custGeom>
                <a:avLst/>
                <a:gdLst/>
                <a:ahLst/>
                <a:cxnLst/>
                <a:rect l="l" t="t" r="r" b="b"/>
                <a:pathLst>
                  <a:path w="175223" h="10332" extrusionOk="0">
                    <a:moveTo>
                      <a:pt x="166798" y="2126"/>
                    </a:moveTo>
                    <a:lnTo>
                      <a:pt x="166798" y="8201"/>
                    </a:lnTo>
                    <a:lnTo>
                      <a:pt x="8425" y="8201"/>
                    </a:lnTo>
                    <a:lnTo>
                      <a:pt x="8425" y="2126"/>
                    </a:lnTo>
                    <a:close/>
                    <a:moveTo>
                      <a:pt x="1" y="1"/>
                    </a:moveTo>
                    <a:lnTo>
                      <a:pt x="1" y="10331"/>
                    </a:lnTo>
                    <a:lnTo>
                      <a:pt x="175222" y="10331"/>
                    </a:lnTo>
                    <a:lnTo>
                      <a:pt x="17522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93" name="Google Shape;3793;p54"/>
              <p:cNvSpPr/>
              <p:nvPr/>
            </p:nvSpPr>
            <p:spPr>
              <a:xfrm flipH="1">
                <a:off x="3402082" y="2309625"/>
                <a:ext cx="1181879" cy="258300"/>
              </a:xfrm>
              <a:custGeom>
                <a:avLst/>
                <a:gdLst/>
                <a:ahLst/>
                <a:cxnLst/>
                <a:rect l="l" t="t" r="r" b="b"/>
                <a:pathLst>
                  <a:path w="175223" h="10332" fill="none" extrusionOk="0">
                    <a:moveTo>
                      <a:pt x="1" y="1"/>
                    </a:moveTo>
                    <a:lnTo>
                      <a:pt x="1" y="10331"/>
                    </a:lnTo>
                    <a:lnTo>
                      <a:pt x="175222" y="10331"/>
                    </a:lnTo>
                    <a:lnTo>
                      <a:pt x="175222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94" name="Google Shape;3794;p54"/>
              <p:cNvSpPr/>
              <p:nvPr/>
            </p:nvSpPr>
            <p:spPr>
              <a:xfrm flipH="1">
                <a:off x="3458908" y="2362775"/>
                <a:ext cx="1068233" cy="151875"/>
              </a:xfrm>
              <a:custGeom>
                <a:avLst/>
                <a:gdLst/>
                <a:ahLst/>
                <a:cxnLst/>
                <a:rect l="l" t="t" r="r" b="b"/>
                <a:pathLst>
                  <a:path w="158374" h="6075" fill="none" extrusionOk="0">
                    <a:moveTo>
                      <a:pt x="1" y="6075"/>
                    </a:moveTo>
                    <a:lnTo>
                      <a:pt x="1" y="0"/>
                    </a:lnTo>
                    <a:lnTo>
                      <a:pt x="158374" y="0"/>
                    </a:lnTo>
                    <a:lnTo>
                      <a:pt x="158374" y="6075"/>
                    </a:lnTo>
                    <a:lnTo>
                      <a:pt x="1" y="607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95" name="Google Shape;3795;p54"/>
              <p:cNvSpPr/>
              <p:nvPr/>
            </p:nvSpPr>
            <p:spPr>
              <a:xfrm flipH="1">
                <a:off x="4527134" y="2514625"/>
                <a:ext cx="7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96" name="Google Shape;3796;p54"/>
              <p:cNvSpPr/>
              <p:nvPr/>
            </p:nvSpPr>
            <p:spPr>
              <a:xfrm flipH="1">
                <a:off x="3104580" y="1863325"/>
                <a:ext cx="1443538" cy="26375"/>
              </a:xfrm>
              <a:custGeom>
                <a:avLst/>
                <a:gdLst/>
                <a:ahLst/>
                <a:cxnLst/>
                <a:rect l="l" t="t" r="r" b="b"/>
                <a:pathLst>
                  <a:path w="214016" h="1055" extrusionOk="0">
                    <a:moveTo>
                      <a:pt x="0" y="0"/>
                    </a:moveTo>
                    <a:lnTo>
                      <a:pt x="0" y="1054"/>
                    </a:lnTo>
                    <a:lnTo>
                      <a:pt x="214016" y="1054"/>
                    </a:lnTo>
                    <a:lnTo>
                      <a:pt x="214016" y="0"/>
                    </a:lnTo>
                    <a:close/>
                  </a:path>
                </a:pathLst>
              </a:custGeom>
              <a:solidFill>
                <a:srgbClr val="FFCC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97" name="Google Shape;3797;p54"/>
              <p:cNvSpPr/>
              <p:nvPr/>
            </p:nvSpPr>
            <p:spPr>
              <a:xfrm flipH="1">
                <a:off x="3104580" y="1772075"/>
                <a:ext cx="1443538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214016" h="1520" extrusionOk="0">
                    <a:moveTo>
                      <a:pt x="0" y="1"/>
                    </a:moveTo>
                    <a:lnTo>
                      <a:pt x="0" y="1520"/>
                    </a:lnTo>
                    <a:lnTo>
                      <a:pt x="214016" y="1520"/>
                    </a:lnTo>
                    <a:lnTo>
                      <a:pt x="2140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98" name="Google Shape;3798;p54"/>
              <p:cNvSpPr/>
              <p:nvPr/>
            </p:nvSpPr>
            <p:spPr>
              <a:xfrm flipH="1">
                <a:off x="3104580" y="1687400"/>
                <a:ext cx="1443538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214016" h="1263" extrusionOk="0">
                    <a:moveTo>
                      <a:pt x="0" y="1"/>
                    </a:moveTo>
                    <a:lnTo>
                      <a:pt x="0" y="1263"/>
                    </a:lnTo>
                    <a:lnTo>
                      <a:pt x="214016" y="1263"/>
                    </a:lnTo>
                    <a:lnTo>
                      <a:pt x="2140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799" name="Google Shape;3799;p54"/>
              <p:cNvSpPr/>
              <p:nvPr/>
            </p:nvSpPr>
            <p:spPr>
              <a:xfrm flipH="1">
                <a:off x="3458908" y="2362775"/>
                <a:ext cx="1068233" cy="151875"/>
              </a:xfrm>
              <a:custGeom>
                <a:avLst/>
                <a:gdLst/>
                <a:ahLst/>
                <a:cxnLst/>
                <a:rect l="l" t="t" r="r" b="b"/>
                <a:pathLst>
                  <a:path w="158374" h="6075" extrusionOk="0">
                    <a:moveTo>
                      <a:pt x="1" y="0"/>
                    </a:moveTo>
                    <a:lnTo>
                      <a:pt x="1" y="6075"/>
                    </a:lnTo>
                    <a:lnTo>
                      <a:pt x="158374" y="6075"/>
                    </a:lnTo>
                    <a:lnTo>
                      <a:pt x="1583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00" name="Google Shape;3800;p54"/>
              <p:cNvSpPr/>
              <p:nvPr/>
            </p:nvSpPr>
            <p:spPr>
              <a:xfrm flipH="1">
                <a:off x="2771228" y="1818100"/>
                <a:ext cx="2078330" cy="2220025"/>
              </a:xfrm>
              <a:custGeom>
                <a:avLst/>
                <a:gdLst/>
                <a:ahLst/>
                <a:cxnLst/>
                <a:rect l="l" t="t" r="r" b="b"/>
                <a:pathLst>
                  <a:path w="308129" h="88801" extrusionOk="0">
                    <a:moveTo>
                      <a:pt x="214599" y="19662"/>
                    </a:moveTo>
                    <a:lnTo>
                      <a:pt x="214599" y="29992"/>
                    </a:lnTo>
                    <a:lnTo>
                      <a:pt x="39378" y="29992"/>
                    </a:lnTo>
                    <a:lnTo>
                      <a:pt x="39378" y="19662"/>
                    </a:lnTo>
                    <a:close/>
                    <a:moveTo>
                      <a:pt x="308128" y="1"/>
                    </a:moveTo>
                    <a:lnTo>
                      <a:pt x="307307" y="279"/>
                    </a:lnTo>
                    <a:lnTo>
                      <a:pt x="306487" y="553"/>
                    </a:lnTo>
                    <a:lnTo>
                      <a:pt x="305623" y="820"/>
                    </a:lnTo>
                    <a:lnTo>
                      <a:pt x="304715" y="1083"/>
                    </a:lnTo>
                    <a:lnTo>
                      <a:pt x="303808" y="1334"/>
                    </a:lnTo>
                    <a:lnTo>
                      <a:pt x="302858" y="1580"/>
                    </a:lnTo>
                    <a:lnTo>
                      <a:pt x="301864" y="1820"/>
                    </a:lnTo>
                    <a:lnTo>
                      <a:pt x="300871" y="2055"/>
                    </a:lnTo>
                    <a:lnTo>
                      <a:pt x="299834" y="2279"/>
                    </a:lnTo>
                    <a:lnTo>
                      <a:pt x="298775" y="2497"/>
                    </a:lnTo>
                    <a:lnTo>
                      <a:pt x="297674" y="2705"/>
                    </a:lnTo>
                    <a:lnTo>
                      <a:pt x="296572" y="2907"/>
                    </a:lnTo>
                    <a:lnTo>
                      <a:pt x="295427" y="3098"/>
                    </a:lnTo>
                    <a:lnTo>
                      <a:pt x="294282" y="3284"/>
                    </a:lnTo>
                    <a:lnTo>
                      <a:pt x="293094" y="3459"/>
                    </a:lnTo>
                    <a:lnTo>
                      <a:pt x="291885" y="3628"/>
                    </a:lnTo>
                    <a:lnTo>
                      <a:pt x="290675" y="3787"/>
                    </a:lnTo>
                    <a:lnTo>
                      <a:pt x="289422" y="3934"/>
                    </a:lnTo>
                    <a:lnTo>
                      <a:pt x="288170" y="4076"/>
                    </a:lnTo>
                    <a:lnTo>
                      <a:pt x="286874" y="4207"/>
                    </a:lnTo>
                    <a:lnTo>
                      <a:pt x="285578" y="4333"/>
                    </a:lnTo>
                    <a:lnTo>
                      <a:pt x="284260" y="4442"/>
                    </a:lnTo>
                    <a:lnTo>
                      <a:pt x="282921" y="4546"/>
                    </a:lnTo>
                    <a:lnTo>
                      <a:pt x="281560" y="4639"/>
                    </a:lnTo>
                    <a:lnTo>
                      <a:pt x="280199" y="4721"/>
                    </a:lnTo>
                    <a:lnTo>
                      <a:pt x="278795" y="4792"/>
                    </a:lnTo>
                    <a:lnTo>
                      <a:pt x="277413" y="4852"/>
                    </a:lnTo>
                    <a:lnTo>
                      <a:pt x="275987" y="4901"/>
                    </a:lnTo>
                    <a:lnTo>
                      <a:pt x="274561" y="4939"/>
                    </a:lnTo>
                    <a:lnTo>
                      <a:pt x="273114" y="4972"/>
                    </a:lnTo>
                    <a:lnTo>
                      <a:pt x="271667" y="4989"/>
                    </a:lnTo>
                    <a:lnTo>
                      <a:pt x="270198" y="4994"/>
                    </a:lnTo>
                    <a:lnTo>
                      <a:pt x="0" y="4994"/>
                    </a:lnTo>
                    <a:lnTo>
                      <a:pt x="0" y="88801"/>
                    </a:lnTo>
                    <a:lnTo>
                      <a:pt x="270976" y="88801"/>
                    </a:lnTo>
                    <a:lnTo>
                      <a:pt x="271948" y="88795"/>
                    </a:lnTo>
                    <a:lnTo>
                      <a:pt x="272898" y="88785"/>
                    </a:lnTo>
                    <a:lnTo>
                      <a:pt x="273827" y="88774"/>
                    </a:lnTo>
                    <a:lnTo>
                      <a:pt x="274777" y="88752"/>
                    </a:lnTo>
                    <a:lnTo>
                      <a:pt x="275706" y="88724"/>
                    </a:lnTo>
                    <a:lnTo>
                      <a:pt x="276635" y="88692"/>
                    </a:lnTo>
                    <a:lnTo>
                      <a:pt x="277542" y="88653"/>
                    </a:lnTo>
                    <a:lnTo>
                      <a:pt x="278449" y="88610"/>
                    </a:lnTo>
                    <a:lnTo>
                      <a:pt x="279357" y="88561"/>
                    </a:lnTo>
                    <a:lnTo>
                      <a:pt x="280242" y="88500"/>
                    </a:lnTo>
                    <a:lnTo>
                      <a:pt x="281128" y="88440"/>
                    </a:lnTo>
                    <a:lnTo>
                      <a:pt x="282014" y="88375"/>
                    </a:lnTo>
                    <a:lnTo>
                      <a:pt x="282878" y="88304"/>
                    </a:lnTo>
                    <a:lnTo>
                      <a:pt x="283742" y="88227"/>
                    </a:lnTo>
                    <a:lnTo>
                      <a:pt x="284584" y="88145"/>
                    </a:lnTo>
                    <a:lnTo>
                      <a:pt x="285426" y="88058"/>
                    </a:lnTo>
                    <a:lnTo>
                      <a:pt x="286247" y="87971"/>
                    </a:lnTo>
                    <a:lnTo>
                      <a:pt x="287068" y="87872"/>
                    </a:lnTo>
                    <a:lnTo>
                      <a:pt x="287867" y="87768"/>
                    </a:lnTo>
                    <a:lnTo>
                      <a:pt x="288666" y="87665"/>
                    </a:lnTo>
                    <a:lnTo>
                      <a:pt x="289444" y="87555"/>
                    </a:lnTo>
                    <a:lnTo>
                      <a:pt x="290222" y="87435"/>
                    </a:lnTo>
                    <a:lnTo>
                      <a:pt x="290978" y="87315"/>
                    </a:lnTo>
                    <a:lnTo>
                      <a:pt x="291734" y="87195"/>
                    </a:lnTo>
                    <a:lnTo>
                      <a:pt x="292468" y="87064"/>
                    </a:lnTo>
                    <a:lnTo>
                      <a:pt x="293181" y="86933"/>
                    </a:lnTo>
                    <a:lnTo>
                      <a:pt x="293894" y="86791"/>
                    </a:lnTo>
                    <a:lnTo>
                      <a:pt x="294585" y="86654"/>
                    </a:lnTo>
                    <a:lnTo>
                      <a:pt x="295276" y="86506"/>
                    </a:lnTo>
                    <a:lnTo>
                      <a:pt x="295946" y="86354"/>
                    </a:lnTo>
                    <a:lnTo>
                      <a:pt x="296594" y="86201"/>
                    </a:lnTo>
                    <a:lnTo>
                      <a:pt x="297220" y="86048"/>
                    </a:lnTo>
                    <a:lnTo>
                      <a:pt x="297847" y="85884"/>
                    </a:lnTo>
                    <a:lnTo>
                      <a:pt x="298451" y="85720"/>
                    </a:lnTo>
                    <a:lnTo>
                      <a:pt x="299056" y="85550"/>
                    </a:lnTo>
                    <a:lnTo>
                      <a:pt x="299618" y="85376"/>
                    </a:lnTo>
                    <a:lnTo>
                      <a:pt x="300179" y="85201"/>
                    </a:lnTo>
                    <a:lnTo>
                      <a:pt x="300719" y="85021"/>
                    </a:lnTo>
                    <a:lnTo>
                      <a:pt x="301259" y="84840"/>
                    </a:lnTo>
                    <a:lnTo>
                      <a:pt x="301756" y="84655"/>
                    </a:lnTo>
                    <a:lnTo>
                      <a:pt x="302253" y="84463"/>
                    </a:lnTo>
                    <a:lnTo>
                      <a:pt x="302728" y="84272"/>
                    </a:lnTo>
                    <a:lnTo>
                      <a:pt x="303182" y="84075"/>
                    </a:lnTo>
                    <a:lnTo>
                      <a:pt x="303635" y="83879"/>
                    </a:lnTo>
                    <a:lnTo>
                      <a:pt x="304046" y="83677"/>
                    </a:lnTo>
                    <a:lnTo>
                      <a:pt x="304456" y="83475"/>
                    </a:lnTo>
                    <a:lnTo>
                      <a:pt x="304823" y="83267"/>
                    </a:lnTo>
                    <a:lnTo>
                      <a:pt x="305191" y="83059"/>
                    </a:lnTo>
                    <a:lnTo>
                      <a:pt x="305536" y="82846"/>
                    </a:lnTo>
                    <a:lnTo>
                      <a:pt x="305860" y="82633"/>
                    </a:lnTo>
                    <a:lnTo>
                      <a:pt x="306163" y="82415"/>
                    </a:lnTo>
                    <a:lnTo>
                      <a:pt x="306443" y="82196"/>
                    </a:lnTo>
                    <a:lnTo>
                      <a:pt x="306703" y="81972"/>
                    </a:lnTo>
                    <a:lnTo>
                      <a:pt x="306940" y="81748"/>
                    </a:lnTo>
                    <a:lnTo>
                      <a:pt x="307156" y="81524"/>
                    </a:lnTo>
                    <a:lnTo>
                      <a:pt x="307372" y="81295"/>
                    </a:lnTo>
                    <a:lnTo>
                      <a:pt x="307545" y="81065"/>
                    </a:lnTo>
                    <a:lnTo>
                      <a:pt x="307696" y="80836"/>
                    </a:lnTo>
                    <a:lnTo>
                      <a:pt x="307826" y="80601"/>
                    </a:lnTo>
                    <a:lnTo>
                      <a:pt x="307934" y="80366"/>
                    </a:lnTo>
                    <a:lnTo>
                      <a:pt x="308020" y="80126"/>
                    </a:lnTo>
                    <a:lnTo>
                      <a:pt x="308063" y="79885"/>
                    </a:lnTo>
                    <a:lnTo>
                      <a:pt x="308107" y="79645"/>
                    </a:lnTo>
                    <a:lnTo>
                      <a:pt x="308128" y="79405"/>
                    </a:lnTo>
                    <a:lnTo>
                      <a:pt x="308128" y="73313"/>
                    </a:lnTo>
                    <a:lnTo>
                      <a:pt x="294218" y="75264"/>
                    </a:lnTo>
                    <a:lnTo>
                      <a:pt x="294218" y="32210"/>
                    </a:lnTo>
                    <a:lnTo>
                      <a:pt x="308128" y="30255"/>
                    </a:lnTo>
                    <a:lnTo>
                      <a:pt x="308128" y="24540"/>
                    </a:lnTo>
                    <a:lnTo>
                      <a:pt x="307696" y="24491"/>
                    </a:lnTo>
                    <a:lnTo>
                      <a:pt x="307264" y="24437"/>
                    </a:lnTo>
                    <a:lnTo>
                      <a:pt x="306443" y="24316"/>
                    </a:lnTo>
                    <a:lnTo>
                      <a:pt x="305623" y="24185"/>
                    </a:lnTo>
                    <a:lnTo>
                      <a:pt x="304845" y="24043"/>
                    </a:lnTo>
                    <a:lnTo>
                      <a:pt x="304067" y="23890"/>
                    </a:lnTo>
                    <a:lnTo>
                      <a:pt x="303311" y="23726"/>
                    </a:lnTo>
                    <a:lnTo>
                      <a:pt x="302577" y="23552"/>
                    </a:lnTo>
                    <a:lnTo>
                      <a:pt x="301864" y="23366"/>
                    </a:lnTo>
                    <a:lnTo>
                      <a:pt x="301173" y="23169"/>
                    </a:lnTo>
                    <a:lnTo>
                      <a:pt x="300503" y="22962"/>
                    </a:lnTo>
                    <a:lnTo>
                      <a:pt x="299855" y="22743"/>
                    </a:lnTo>
                    <a:lnTo>
                      <a:pt x="299229" y="22519"/>
                    </a:lnTo>
                    <a:lnTo>
                      <a:pt x="298624" y="22284"/>
                    </a:lnTo>
                    <a:lnTo>
                      <a:pt x="298041" y="22038"/>
                    </a:lnTo>
                    <a:lnTo>
                      <a:pt x="297501" y="21782"/>
                    </a:lnTo>
                    <a:lnTo>
                      <a:pt x="296982" y="21519"/>
                    </a:lnTo>
                    <a:lnTo>
                      <a:pt x="296486" y="21252"/>
                    </a:lnTo>
                    <a:lnTo>
                      <a:pt x="296010" y="20973"/>
                    </a:lnTo>
                    <a:lnTo>
                      <a:pt x="295557" y="20689"/>
                    </a:lnTo>
                    <a:lnTo>
                      <a:pt x="295146" y="20394"/>
                    </a:lnTo>
                    <a:lnTo>
                      <a:pt x="294779" y="20099"/>
                    </a:lnTo>
                    <a:lnTo>
                      <a:pt x="294412" y="19793"/>
                    </a:lnTo>
                    <a:lnTo>
                      <a:pt x="294088" y="19476"/>
                    </a:lnTo>
                    <a:lnTo>
                      <a:pt x="293807" y="19159"/>
                    </a:lnTo>
                    <a:lnTo>
                      <a:pt x="293548" y="18837"/>
                    </a:lnTo>
                    <a:lnTo>
                      <a:pt x="293310" y="18504"/>
                    </a:lnTo>
                    <a:lnTo>
                      <a:pt x="293116" y="18171"/>
                    </a:lnTo>
                    <a:lnTo>
                      <a:pt x="292965" y="17832"/>
                    </a:lnTo>
                    <a:lnTo>
                      <a:pt x="292835" y="17482"/>
                    </a:lnTo>
                    <a:lnTo>
                      <a:pt x="292749" y="17138"/>
                    </a:lnTo>
                    <a:lnTo>
                      <a:pt x="292684" y="16783"/>
                    </a:lnTo>
                    <a:lnTo>
                      <a:pt x="292662" y="16428"/>
                    </a:lnTo>
                    <a:lnTo>
                      <a:pt x="292684" y="16067"/>
                    </a:lnTo>
                    <a:lnTo>
                      <a:pt x="292749" y="15718"/>
                    </a:lnTo>
                    <a:lnTo>
                      <a:pt x="292835" y="15368"/>
                    </a:lnTo>
                    <a:lnTo>
                      <a:pt x="292965" y="15024"/>
                    </a:lnTo>
                    <a:lnTo>
                      <a:pt x="293116" y="14680"/>
                    </a:lnTo>
                    <a:lnTo>
                      <a:pt x="293310" y="14347"/>
                    </a:lnTo>
                    <a:lnTo>
                      <a:pt x="293548" y="14019"/>
                    </a:lnTo>
                    <a:lnTo>
                      <a:pt x="293807" y="13691"/>
                    </a:lnTo>
                    <a:lnTo>
                      <a:pt x="294088" y="13374"/>
                    </a:lnTo>
                    <a:lnTo>
                      <a:pt x="294412" y="13063"/>
                    </a:lnTo>
                    <a:lnTo>
                      <a:pt x="294779" y="12757"/>
                    </a:lnTo>
                    <a:lnTo>
                      <a:pt x="295146" y="12456"/>
                    </a:lnTo>
                    <a:lnTo>
                      <a:pt x="295557" y="12167"/>
                    </a:lnTo>
                    <a:lnTo>
                      <a:pt x="296010" y="11877"/>
                    </a:lnTo>
                    <a:lnTo>
                      <a:pt x="296486" y="11604"/>
                    </a:lnTo>
                    <a:lnTo>
                      <a:pt x="296982" y="11331"/>
                    </a:lnTo>
                    <a:lnTo>
                      <a:pt x="297501" y="11069"/>
                    </a:lnTo>
                    <a:lnTo>
                      <a:pt x="298041" y="10817"/>
                    </a:lnTo>
                    <a:lnTo>
                      <a:pt x="298624" y="10572"/>
                    </a:lnTo>
                    <a:lnTo>
                      <a:pt x="299229" y="10337"/>
                    </a:lnTo>
                    <a:lnTo>
                      <a:pt x="299855" y="10113"/>
                    </a:lnTo>
                    <a:lnTo>
                      <a:pt x="300503" y="9894"/>
                    </a:lnTo>
                    <a:lnTo>
                      <a:pt x="301173" y="9687"/>
                    </a:lnTo>
                    <a:lnTo>
                      <a:pt x="301864" y="9490"/>
                    </a:lnTo>
                    <a:lnTo>
                      <a:pt x="302577" y="9304"/>
                    </a:lnTo>
                    <a:lnTo>
                      <a:pt x="303311" y="9129"/>
                    </a:lnTo>
                    <a:lnTo>
                      <a:pt x="304067" y="8966"/>
                    </a:lnTo>
                    <a:lnTo>
                      <a:pt x="304845" y="8813"/>
                    </a:lnTo>
                    <a:lnTo>
                      <a:pt x="305623" y="8671"/>
                    </a:lnTo>
                    <a:lnTo>
                      <a:pt x="306443" y="8539"/>
                    </a:lnTo>
                    <a:lnTo>
                      <a:pt x="307264" y="8419"/>
                    </a:lnTo>
                    <a:lnTo>
                      <a:pt x="307696" y="8365"/>
                    </a:lnTo>
                    <a:lnTo>
                      <a:pt x="308128" y="8315"/>
                    </a:lnTo>
                    <a:lnTo>
                      <a:pt x="30812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01" name="Google Shape;3801;p54"/>
              <p:cNvSpPr/>
              <p:nvPr/>
            </p:nvSpPr>
            <p:spPr>
              <a:xfrm flipH="1">
                <a:off x="2771228" y="1818100"/>
                <a:ext cx="2078330" cy="2220025"/>
              </a:xfrm>
              <a:custGeom>
                <a:avLst/>
                <a:gdLst/>
                <a:ahLst/>
                <a:cxnLst/>
                <a:rect l="l" t="t" r="r" b="b"/>
                <a:pathLst>
                  <a:path w="308129" h="88801" fill="none" extrusionOk="0">
                    <a:moveTo>
                      <a:pt x="308128" y="1"/>
                    </a:moveTo>
                    <a:lnTo>
                      <a:pt x="308128" y="1"/>
                    </a:lnTo>
                    <a:lnTo>
                      <a:pt x="307307" y="279"/>
                    </a:lnTo>
                    <a:lnTo>
                      <a:pt x="306487" y="553"/>
                    </a:lnTo>
                    <a:lnTo>
                      <a:pt x="305623" y="820"/>
                    </a:lnTo>
                    <a:lnTo>
                      <a:pt x="304715" y="1083"/>
                    </a:lnTo>
                    <a:lnTo>
                      <a:pt x="303808" y="1334"/>
                    </a:lnTo>
                    <a:lnTo>
                      <a:pt x="302858" y="1580"/>
                    </a:lnTo>
                    <a:lnTo>
                      <a:pt x="301864" y="1820"/>
                    </a:lnTo>
                    <a:lnTo>
                      <a:pt x="300871" y="2055"/>
                    </a:lnTo>
                    <a:lnTo>
                      <a:pt x="299834" y="2279"/>
                    </a:lnTo>
                    <a:lnTo>
                      <a:pt x="298775" y="2497"/>
                    </a:lnTo>
                    <a:lnTo>
                      <a:pt x="297674" y="2705"/>
                    </a:lnTo>
                    <a:lnTo>
                      <a:pt x="296572" y="2907"/>
                    </a:lnTo>
                    <a:lnTo>
                      <a:pt x="295427" y="3098"/>
                    </a:lnTo>
                    <a:lnTo>
                      <a:pt x="294282" y="3284"/>
                    </a:lnTo>
                    <a:lnTo>
                      <a:pt x="293094" y="3459"/>
                    </a:lnTo>
                    <a:lnTo>
                      <a:pt x="291885" y="3628"/>
                    </a:lnTo>
                    <a:lnTo>
                      <a:pt x="290675" y="3787"/>
                    </a:lnTo>
                    <a:lnTo>
                      <a:pt x="289422" y="3934"/>
                    </a:lnTo>
                    <a:lnTo>
                      <a:pt x="288170" y="4076"/>
                    </a:lnTo>
                    <a:lnTo>
                      <a:pt x="286874" y="4207"/>
                    </a:lnTo>
                    <a:lnTo>
                      <a:pt x="285578" y="4333"/>
                    </a:lnTo>
                    <a:lnTo>
                      <a:pt x="284260" y="4442"/>
                    </a:lnTo>
                    <a:lnTo>
                      <a:pt x="282921" y="4546"/>
                    </a:lnTo>
                    <a:lnTo>
                      <a:pt x="281560" y="4639"/>
                    </a:lnTo>
                    <a:lnTo>
                      <a:pt x="280199" y="4721"/>
                    </a:lnTo>
                    <a:lnTo>
                      <a:pt x="278795" y="4792"/>
                    </a:lnTo>
                    <a:lnTo>
                      <a:pt x="277413" y="4852"/>
                    </a:lnTo>
                    <a:lnTo>
                      <a:pt x="275987" y="4901"/>
                    </a:lnTo>
                    <a:lnTo>
                      <a:pt x="274561" y="4939"/>
                    </a:lnTo>
                    <a:lnTo>
                      <a:pt x="273114" y="4972"/>
                    </a:lnTo>
                    <a:lnTo>
                      <a:pt x="271667" y="4989"/>
                    </a:lnTo>
                    <a:lnTo>
                      <a:pt x="270198" y="4994"/>
                    </a:lnTo>
                    <a:lnTo>
                      <a:pt x="0" y="4994"/>
                    </a:lnTo>
                    <a:lnTo>
                      <a:pt x="0" y="88801"/>
                    </a:lnTo>
                    <a:lnTo>
                      <a:pt x="270976" y="88801"/>
                    </a:lnTo>
                    <a:lnTo>
                      <a:pt x="270976" y="88801"/>
                    </a:lnTo>
                    <a:lnTo>
                      <a:pt x="271948" y="88795"/>
                    </a:lnTo>
                    <a:lnTo>
                      <a:pt x="272898" y="88785"/>
                    </a:lnTo>
                    <a:lnTo>
                      <a:pt x="273827" y="88774"/>
                    </a:lnTo>
                    <a:lnTo>
                      <a:pt x="274777" y="88752"/>
                    </a:lnTo>
                    <a:lnTo>
                      <a:pt x="275706" y="88724"/>
                    </a:lnTo>
                    <a:lnTo>
                      <a:pt x="276635" y="88692"/>
                    </a:lnTo>
                    <a:lnTo>
                      <a:pt x="277542" y="88653"/>
                    </a:lnTo>
                    <a:lnTo>
                      <a:pt x="278449" y="88610"/>
                    </a:lnTo>
                    <a:lnTo>
                      <a:pt x="279357" y="88561"/>
                    </a:lnTo>
                    <a:lnTo>
                      <a:pt x="280242" y="88500"/>
                    </a:lnTo>
                    <a:lnTo>
                      <a:pt x="281128" y="88440"/>
                    </a:lnTo>
                    <a:lnTo>
                      <a:pt x="282014" y="88375"/>
                    </a:lnTo>
                    <a:lnTo>
                      <a:pt x="282878" y="88304"/>
                    </a:lnTo>
                    <a:lnTo>
                      <a:pt x="283742" y="88227"/>
                    </a:lnTo>
                    <a:lnTo>
                      <a:pt x="284584" y="88145"/>
                    </a:lnTo>
                    <a:lnTo>
                      <a:pt x="285426" y="88058"/>
                    </a:lnTo>
                    <a:lnTo>
                      <a:pt x="286247" y="87971"/>
                    </a:lnTo>
                    <a:lnTo>
                      <a:pt x="287068" y="87872"/>
                    </a:lnTo>
                    <a:lnTo>
                      <a:pt x="287867" y="87768"/>
                    </a:lnTo>
                    <a:lnTo>
                      <a:pt x="288666" y="87665"/>
                    </a:lnTo>
                    <a:lnTo>
                      <a:pt x="289444" y="87555"/>
                    </a:lnTo>
                    <a:lnTo>
                      <a:pt x="290222" y="87435"/>
                    </a:lnTo>
                    <a:lnTo>
                      <a:pt x="290978" y="87315"/>
                    </a:lnTo>
                    <a:lnTo>
                      <a:pt x="291734" y="87195"/>
                    </a:lnTo>
                    <a:lnTo>
                      <a:pt x="292468" y="87064"/>
                    </a:lnTo>
                    <a:lnTo>
                      <a:pt x="293181" y="86933"/>
                    </a:lnTo>
                    <a:lnTo>
                      <a:pt x="293894" y="86791"/>
                    </a:lnTo>
                    <a:lnTo>
                      <a:pt x="294585" y="86654"/>
                    </a:lnTo>
                    <a:lnTo>
                      <a:pt x="295276" y="86506"/>
                    </a:lnTo>
                    <a:lnTo>
                      <a:pt x="295946" y="86354"/>
                    </a:lnTo>
                    <a:lnTo>
                      <a:pt x="296594" y="86201"/>
                    </a:lnTo>
                    <a:lnTo>
                      <a:pt x="297220" y="86048"/>
                    </a:lnTo>
                    <a:lnTo>
                      <a:pt x="297847" y="85884"/>
                    </a:lnTo>
                    <a:lnTo>
                      <a:pt x="298451" y="85720"/>
                    </a:lnTo>
                    <a:lnTo>
                      <a:pt x="299056" y="85550"/>
                    </a:lnTo>
                    <a:lnTo>
                      <a:pt x="299618" y="85376"/>
                    </a:lnTo>
                    <a:lnTo>
                      <a:pt x="300179" y="85201"/>
                    </a:lnTo>
                    <a:lnTo>
                      <a:pt x="300719" y="85021"/>
                    </a:lnTo>
                    <a:lnTo>
                      <a:pt x="301259" y="84840"/>
                    </a:lnTo>
                    <a:lnTo>
                      <a:pt x="301756" y="84655"/>
                    </a:lnTo>
                    <a:lnTo>
                      <a:pt x="302253" y="84463"/>
                    </a:lnTo>
                    <a:lnTo>
                      <a:pt x="302728" y="84272"/>
                    </a:lnTo>
                    <a:lnTo>
                      <a:pt x="303182" y="84075"/>
                    </a:lnTo>
                    <a:lnTo>
                      <a:pt x="303635" y="83879"/>
                    </a:lnTo>
                    <a:lnTo>
                      <a:pt x="304046" y="83677"/>
                    </a:lnTo>
                    <a:lnTo>
                      <a:pt x="304456" y="83475"/>
                    </a:lnTo>
                    <a:lnTo>
                      <a:pt x="304823" y="83267"/>
                    </a:lnTo>
                    <a:lnTo>
                      <a:pt x="305191" y="83059"/>
                    </a:lnTo>
                    <a:lnTo>
                      <a:pt x="305536" y="82846"/>
                    </a:lnTo>
                    <a:lnTo>
                      <a:pt x="305860" y="82633"/>
                    </a:lnTo>
                    <a:lnTo>
                      <a:pt x="306163" y="82415"/>
                    </a:lnTo>
                    <a:lnTo>
                      <a:pt x="306443" y="82196"/>
                    </a:lnTo>
                    <a:lnTo>
                      <a:pt x="306703" y="81972"/>
                    </a:lnTo>
                    <a:lnTo>
                      <a:pt x="306940" y="81748"/>
                    </a:lnTo>
                    <a:lnTo>
                      <a:pt x="307156" y="81524"/>
                    </a:lnTo>
                    <a:lnTo>
                      <a:pt x="307372" y="81295"/>
                    </a:lnTo>
                    <a:lnTo>
                      <a:pt x="307545" y="81065"/>
                    </a:lnTo>
                    <a:lnTo>
                      <a:pt x="307696" y="80836"/>
                    </a:lnTo>
                    <a:lnTo>
                      <a:pt x="307826" y="80601"/>
                    </a:lnTo>
                    <a:lnTo>
                      <a:pt x="307934" y="80366"/>
                    </a:lnTo>
                    <a:lnTo>
                      <a:pt x="308020" y="80126"/>
                    </a:lnTo>
                    <a:lnTo>
                      <a:pt x="308063" y="79885"/>
                    </a:lnTo>
                    <a:lnTo>
                      <a:pt x="308107" y="79645"/>
                    </a:lnTo>
                    <a:lnTo>
                      <a:pt x="308128" y="79405"/>
                    </a:lnTo>
                    <a:lnTo>
                      <a:pt x="308128" y="73313"/>
                    </a:lnTo>
                    <a:lnTo>
                      <a:pt x="294218" y="75264"/>
                    </a:lnTo>
                    <a:lnTo>
                      <a:pt x="294218" y="32210"/>
                    </a:lnTo>
                    <a:lnTo>
                      <a:pt x="308128" y="30255"/>
                    </a:lnTo>
                    <a:lnTo>
                      <a:pt x="308128" y="24540"/>
                    </a:lnTo>
                    <a:lnTo>
                      <a:pt x="308128" y="24540"/>
                    </a:lnTo>
                    <a:lnTo>
                      <a:pt x="307696" y="24491"/>
                    </a:lnTo>
                    <a:lnTo>
                      <a:pt x="307264" y="24437"/>
                    </a:lnTo>
                    <a:lnTo>
                      <a:pt x="306443" y="24316"/>
                    </a:lnTo>
                    <a:lnTo>
                      <a:pt x="305623" y="24185"/>
                    </a:lnTo>
                    <a:lnTo>
                      <a:pt x="304845" y="24043"/>
                    </a:lnTo>
                    <a:lnTo>
                      <a:pt x="304067" y="23890"/>
                    </a:lnTo>
                    <a:lnTo>
                      <a:pt x="303311" y="23726"/>
                    </a:lnTo>
                    <a:lnTo>
                      <a:pt x="302577" y="23552"/>
                    </a:lnTo>
                    <a:lnTo>
                      <a:pt x="301864" y="23366"/>
                    </a:lnTo>
                    <a:lnTo>
                      <a:pt x="301173" y="23169"/>
                    </a:lnTo>
                    <a:lnTo>
                      <a:pt x="300503" y="22962"/>
                    </a:lnTo>
                    <a:lnTo>
                      <a:pt x="299855" y="22743"/>
                    </a:lnTo>
                    <a:lnTo>
                      <a:pt x="299229" y="22519"/>
                    </a:lnTo>
                    <a:lnTo>
                      <a:pt x="298624" y="22284"/>
                    </a:lnTo>
                    <a:lnTo>
                      <a:pt x="298041" y="22038"/>
                    </a:lnTo>
                    <a:lnTo>
                      <a:pt x="297501" y="21782"/>
                    </a:lnTo>
                    <a:lnTo>
                      <a:pt x="296982" y="21519"/>
                    </a:lnTo>
                    <a:lnTo>
                      <a:pt x="296486" y="21252"/>
                    </a:lnTo>
                    <a:lnTo>
                      <a:pt x="296010" y="20973"/>
                    </a:lnTo>
                    <a:lnTo>
                      <a:pt x="295557" y="20689"/>
                    </a:lnTo>
                    <a:lnTo>
                      <a:pt x="295146" y="20394"/>
                    </a:lnTo>
                    <a:lnTo>
                      <a:pt x="294779" y="20099"/>
                    </a:lnTo>
                    <a:lnTo>
                      <a:pt x="294412" y="19793"/>
                    </a:lnTo>
                    <a:lnTo>
                      <a:pt x="294088" y="19476"/>
                    </a:lnTo>
                    <a:lnTo>
                      <a:pt x="293807" y="19159"/>
                    </a:lnTo>
                    <a:lnTo>
                      <a:pt x="293548" y="18837"/>
                    </a:lnTo>
                    <a:lnTo>
                      <a:pt x="293310" y="18504"/>
                    </a:lnTo>
                    <a:lnTo>
                      <a:pt x="293116" y="18171"/>
                    </a:lnTo>
                    <a:lnTo>
                      <a:pt x="292965" y="17832"/>
                    </a:lnTo>
                    <a:lnTo>
                      <a:pt x="292835" y="17482"/>
                    </a:lnTo>
                    <a:lnTo>
                      <a:pt x="292749" y="17138"/>
                    </a:lnTo>
                    <a:lnTo>
                      <a:pt x="292684" y="16783"/>
                    </a:lnTo>
                    <a:lnTo>
                      <a:pt x="292662" y="16428"/>
                    </a:lnTo>
                    <a:lnTo>
                      <a:pt x="292662" y="16428"/>
                    </a:lnTo>
                    <a:lnTo>
                      <a:pt x="292684" y="16067"/>
                    </a:lnTo>
                    <a:lnTo>
                      <a:pt x="292749" y="15718"/>
                    </a:lnTo>
                    <a:lnTo>
                      <a:pt x="292835" y="15368"/>
                    </a:lnTo>
                    <a:lnTo>
                      <a:pt x="292965" y="15024"/>
                    </a:lnTo>
                    <a:lnTo>
                      <a:pt x="293116" y="14680"/>
                    </a:lnTo>
                    <a:lnTo>
                      <a:pt x="293310" y="14347"/>
                    </a:lnTo>
                    <a:lnTo>
                      <a:pt x="293548" y="14019"/>
                    </a:lnTo>
                    <a:lnTo>
                      <a:pt x="293807" y="13691"/>
                    </a:lnTo>
                    <a:lnTo>
                      <a:pt x="294088" y="13374"/>
                    </a:lnTo>
                    <a:lnTo>
                      <a:pt x="294412" y="13063"/>
                    </a:lnTo>
                    <a:lnTo>
                      <a:pt x="294779" y="12757"/>
                    </a:lnTo>
                    <a:lnTo>
                      <a:pt x="295146" y="12456"/>
                    </a:lnTo>
                    <a:lnTo>
                      <a:pt x="295557" y="12167"/>
                    </a:lnTo>
                    <a:lnTo>
                      <a:pt x="296010" y="11877"/>
                    </a:lnTo>
                    <a:lnTo>
                      <a:pt x="296486" y="11604"/>
                    </a:lnTo>
                    <a:lnTo>
                      <a:pt x="296982" y="11331"/>
                    </a:lnTo>
                    <a:lnTo>
                      <a:pt x="297501" y="11069"/>
                    </a:lnTo>
                    <a:lnTo>
                      <a:pt x="298041" y="10817"/>
                    </a:lnTo>
                    <a:lnTo>
                      <a:pt x="298624" y="10572"/>
                    </a:lnTo>
                    <a:lnTo>
                      <a:pt x="299229" y="10337"/>
                    </a:lnTo>
                    <a:lnTo>
                      <a:pt x="299855" y="10113"/>
                    </a:lnTo>
                    <a:lnTo>
                      <a:pt x="300503" y="9894"/>
                    </a:lnTo>
                    <a:lnTo>
                      <a:pt x="301173" y="9687"/>
                    </a:lnTo>
                    <a:lnTo>
                      <a:pt x="301864" y="9490"/>
                    </a:lnTo>
                    <a:lnTo>
                      <a:pt x="302577" y="9304"/>
                    </a:lnTo>
                    <a:lnTo>
                      <a:pt x="303311" y="9129"/>
                    </a:lnTo>
                    <a:lnTo>
                      <a:pt x="304067" y="8966"/>
                    </a:lnTo>
                    <a:lnTo>
                      <a:pt x="304845" y="8813"/>
                    </a:lnTo>
                    <a:lnTo>
                      <a:pt x="305623" y="8671"/>
                    </a:lnTo>
                    <a:lnTo>
                      <a:pt x="306443" y="8539"/>
                    </a:lnTo>
                    <a:lnTo>
                      <a:pt x="307264" y="8419"/>
                    </a:lnTo>
                    <a:lnTo>
                      <a:pt x="307696" y="8365"/>
                    </a:lnTo>
                    <a:lnTo>
                      <a:pt x="308128" y="8315"/>
                    </a:lnTo>
                    <a:lnTo>
                      <a:pt x="308128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02" name="Google Shape;3802;p54"/>
              <p:cNvSpPr/>
              <p:nvPr/>
            </p:nvSpPr>
            <p:spPr>
              <a:xfrm flipH="1">
                <a:off x="3402082" y="2309625"/>
                <a:ext cx="1181879" cy="258300"/>
              </a:xfrm>
              <a:custGeom>
                <a:avLst/>
                <a:gdLst/>
                <a:ahLst/>
                <a:cxnLst/>
                <a:rect l="l" t="t" r="r" b="b"/>
                <a:pathLst>
                  <a:path w="175223" h="10332" fill="none" extrusionOk="0">
                    <a:moveTo>
                      <a:pt x="1" y="10331"/>
                    </a:moveTo>
                    <a:lnTo>
                      <a:pt x="1" y="1"/>
                    </a:lnTo>
                    <a:lnTo>
                      <a:pt x="175222" y="1"/>
                    </a:lnTo>
                    <a:lnTo>
                      <a:pt x="175222" y="10331"/>
                    </a:lnTo>
                    <a:lnTo>
                      <a:pt x="1" y="1033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03" name="Google Shape;3803;p54"/>
              <p:cNvSpPr/>
              <p:nvPr/>
            </p:nvSpPr>
            <p:spPr>
              <a:xfrm flipH="1">
                <a:off x="4583954" y="2567900"/>
                <a:ext cx="7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04" name="Google Shape;3804;p54"/>
              <p:cNvSpPr/>
              <p:nvPr/>
            </p:nvSpPr>
            <p:spPr>
              <a:xfrm flipH="1">
                <a:off x="2714557" y="1357050"/>
                <a:ext cx="2191680" cy="2734200"/>
              </a:xfrm>
              <a:custGeom>
                <a:avLst/>
                <a:gdLst/>
                <a:ahLst/>
                <a:cxnLst/>
                <a:rect l="l" t="t" r="r" b="b"/>
                <a:pathLst>
                  <a:path w="324934" h="109368" extrusionOk="0">
                    <a:moveTo>
                      <a:pt x="267110" y="13215"/>
                    </a:moveTo>
                    <a:lnTo>
                      <a:pt x="267110" y="14477"/>
                    </a:lnTo>
                    <a:lnTo>
                      <a:pt x="53094" y="14477"/>
                    </a:lnTo>
                    <a:lnTo>
                      <a:pt x="53094" y="13215"/>
                    </a:lnTo>
                    <a:close/>
                    <a:moveTo>
                      <a:pt x="267110" y="16602"/>
                    </a:moveTo>
                    <a:lnTo>
                      <a:pt x="267110" y="18121"/>
                    </a:lnTo>
                    <a:lnTo>
                      <a:pt x="53094" y="18121"/>
                    </a:lnTo>
                    <a:lnTo>
                      <a:pt x="53094" y="16602"/>
                    </a:lnTo>
                    <a:close/>
                    <a:moveTo>
                      <a:pt x="267110" y="20251"/>
                    </a:moveTo>
                    <a:lnTo>
                      <a:pt x="267110" y="21305"/>
                    </a:lnTo>
                    <a:lnTo>
                      <a:pt x="53094" y="21305"/>
                    </a:lnTo>
                    <a:lnTo>
                      <a:pt x="53094" y="20251"/>
                    </a:lnTo>
                    <a:close/>
                    <a:moveTo>
                      <a:pt x="279552" y="2131"/>
                    </a:moveTo>
                    <a:lnTo>
                      <a:pt x="280502" y="2141"/>
                    </a:lnTo>
                    <a:lnTo>
                      <a:pt x="281452" y="2152"/>
                    </a:lnTo>
                    <a:lnTo>
                      <a:pt x="282381" y="2174"/>
                    </a:lnTo>
                    <a:lnTo>
                      <a:pt x="283310" y="2202"/>
                    </a:lnTo>
                    <a:lnTo>
                      <a:pt x="284239" y="2234"/>
                    </a:lnTo>
                    <a:lnTo>
                      <a:pt x="285146" y="2267"/>
                    </a:lnTo>
                    <a:lnTo>
                      <a:pt x="286075" y="2311"/>
                    </a:lnTo>
                    <a:lnTo>
                      <a:pt x="286982" y="2360"/>
                    </a:lnTo>
                    <a:lnTo>
                      <a:pt x="287868" y="2415"/>
                    </a:lnTo>
                    <a:lnTo>
                      <a:pt x="288775" y="2475"/>
                    </a:lnTo>
                    <a:lnTo>
                      <a:pt x="289661" y="2540"/>
                    </a:lnTo>
                    <a:lnTo>
                      <a:pt x="290546" y="2611"/>
                    </a:lnTo>
                    <a:lnTo>
                      <a:pt x="291410" y="2688"/>
                    </a:lnTo>
                    <a:lnTo>
                      <a:pt x="292274" y="2764"/>
                    </a:lnTo>
                    <a:lnTo>
                      <a:pt x="293138" y="2852"/>
                    </a:lnTo>
                    <a:lnTo>
                      <a:pt x="293981" y="2945"/>
                    </a:lnTo>
                    <a:lnTo>
                      <a:pt x="294823" y="3043"/>
                    </a:lnTo>
                    <a:lnTo>
                      <a:pt x="295644" y="3147"/>
                    </a:lnTo>
                    <a:lnTo>
                      <a:pt x="296465" y="3250"/>
                    </a:lnTo>
                    <a:lnTo>
                      <a:pt x="297264" y="3365"/>
                    </a:lnTo>
                    <a:lnTo>
                      <a:pt x="298063" y="3485"/>
                    </a:lnTo>
                    <a:lnTo>
                      <a:pt x="298862" y="3606"/>
                    </a:lnTo>
                    <a:lnTo>
                      <a:pt x="299640" y="3731"/>
                    </a:lnTo>
                    <a:lnTo>
                      <a:pt x="300396" y="3868"/>
                    </a:lnTo>
                    <a:lnTo>
                      <a:pt x="301152" y="4004"/>
                    </a:lnTo>
                    <a:lnTo>
                      <a:pt x="301908" y="4146"/>
                    </a:lnTo>
                    <a:lnTo>
                      <a:pt x="302621" y="4294"/>
                    </a:lnTo>
                    <a:lnTo>
                      <a:pt x="303355" y="4447"/>
                    </a:lnTo>
                    <a:lnTo>
                      <a:pt x="304046" y="4605"/>
                    </a:lnTo>
                    <a:lnTo>
                      <a:pt x="304737" y="4769"/>
                    </a:lnTo>
                    <a:lnTo>
                      <a:pt x="305429" y="4938"/>
                    </a:lnTo>
                    <a:lnTo>
                      <a:pt x="306077" y="5108"/>
                    </a:lnTo>
                    <a:lnTo>
                      <a:pt x="306725" y="5283"/>
                    </a:lnTo>
                    <a:lnTo>
                      <a:pt x="307351" y="5463"/>
                    </a:lnTo>
                    <a:lnTo>
                      <a:pt x="307956" y="5643"/>
                    </a:lnTo>
                    <a:lnTo>
                      <a:pt x="308539" y="5829"/>
                    </a:lnTo>
                    <a:lnTo>
                      <a:pt x="309101" y="6015"/>
                    </a:lnTo>
                    <a:lnTo>
                      <a:pt x="309641" y="6206"/>
                    </a:lnTo>
                    <a:lnTo>
                      <a:pt x="310181" y="6403"/>
                    </a:lnTo>
                    <a:lnTo>
                      <a:pt x="310678" y="6599"/>
                    </a:lnTo>
                    <a:lnTo>
                      <a:pt x="311174" y="6796"/>
                    </a:lnTo>
                    <a:lnTo>
                      <a:pt x="311628" y="6998"/>
                    </a:lnTo>
                    <a:lnTo>
                      <a:pt x="312082" y="7206"/>
                    </a:lnTo>
                    <a:lnTo>
                      <a:pt x="312514" y="7408"/>
                    </a:lnTo>
                    <a:lnTo>
                      <a:pt x="312902" y="7621"/>
                    </a:lnTo>
                    <a:lnTo>
                      <a:pt x="313291" y="7834"/>
                    </a:lnTo>
                    <a:lnTo>
                      <a:pt x="313658" y="8047"/>
                    </a:lnTo>
                    <a:lnTo>
                      <a:pt x="314004" y="8260"/>
                    </a:lnTo>
                    <a:lnTo>
                      <a:pt x="314328" y="8478"/>
                    </a:lnTo>
                    <a:lnTo>
                      <a:pt x="314609" y="8702"/>
                    </a:lnTo>
                    <a:lnTo>
                      <a:pt x="314890" y="8926"/>
                    </a:lnTo>
                    <a:lnTo>
                      <a:pt x="315149" y="9150"/>
                    </a:lnTo>
                    <a:lnTo>
                      <a:pt x="315386" y="9374"/>
                    </a:lnTo>
                    <a:lnTo>
                      <a:pt x="315602" y="9604"/>
                    </a:lnTo>
                    <a:lnTo>
                      <a:pt x="315797" y="9833"/>
                    </a:lnTo>
                    <a:lnTo>
                      <a:pt x="315970" y="10063"/>
                    </a:lnTo>
                    <a:lnTo>
                      <a:pt x="316121" y="10298"/>
                    </a:lnTo>
                    <a:lnTo>
                      <a:pt x="316229" y="10527"/>
                    </a:lnTo>
                    <a:lnTo>
                      <a:pt x="316337" y="10762"/>
                    </a:lnTo>
                    <a:lnTo>
                      <a:pt x="316423" y="11002"/>
                    </a:lnTo>
                    <a:lnTo>
                      <a:pt x="316466" y="11237"/>
                    </a:lnTo>
                    <a:lnTo>
                      <a:pt x="316510" y="11478"/>
                    </a:lnTo>
                    <a:lnTo>
                      <a:pt x="316531" y="11718"/>
                    </a:lnTo>
                    <a:lnTo>
                      <a:pt x="316510" y="11964"/>
                    </a:lnTo>
                    <a:lnTo>
                      <a:pt x="316466" y="12210"/>
                    </a:lnTo>
                    <a:lnTo>
                      <a:pt x="316402" y="12450"/>
                    </a:lnTo>
                    <a:lnTo>
                      <a:pt x="316315" y="12696"/>
                    </a:lnTo>
                    <a:lnTo>
                      <a:pt x="316207" y="12936"/>
                    </a:lnTo>
                    <a:lnTo>
                      <a:pt x="316078" y="13177"/>
                    </a:lnTo>
                    <a:lnTo>
                      <a:pt x="315926" y="13412"/>
                    </a:lnTo>
                    <a:lnTo>
                      <a:pt x="315754" y="13646"/>
                    </a:lnTo>
                    <a:lnTo>
                      <a:pt x="315559" y="13881"/>
                    </a:lnTo>
                    <a:lnTo>
                      <a:pt x="315322" y="14111"/>
                    </a:lnTo>
                    <a:lnTo>
                      <a:pt x="315084" y="14340"/>
                    </a:lnTo>
                    <a:lnTo>
                      <a:pt x="314803" y="14564"/>
                    </a:lnTo>
                    <a:lnTo>
                      <a:pt x="314522" y="14788"/>
                    </a:lnTo>
                    <a:lnTo>
                      <a:pt x="314220" y="15012"/>
                    </a:lnTo>
                    <a:lnTo>
                      <a:pt x="313896" y="15231"/>
                    </a:lnTo>
                    <a:lnTo>
                      <a:pt x="313529" y="15444"/>
                    </a:lnTo>
                    <a:lnTo>
                      <a:pt x="313162" y="15657"/>
                    </a:lnTo>
                    <a:lnTo>
                      <a:pt x="312773" y="15870"/>
                    </a:lnTo>
                    <a:lnTo>
                      <a:pt x="312362" y="16077"/>
                    </a:lnTo>
                    <a:lnTo>
                      <a:pt x="311930" y="16285"/>
                    </a:lnTo>
                    <a:lnTo>
                      <a:pt x="311498" y="16487"/>
                    </a:lnTo>
                    <a:lnTo>
                      <a:pt x="311023" y="16684"/>
                    </a:lnTo>
                    <a:lnTo>
                      <a:pt x="310548" y="16880"/>
                    </a:lnTo>
                    <a:lnTo>
                      <a:pt x="310030" y="17077"/>
                    </a:lnTo>
                    <a:lnTo>
                      <a:pt x="309511" y="17263"/>
                    </a:lnTo>
                    <a:lnTo>
                      <a:pt x="308971" y="17449"/>
                    </a:lnTo>
                    <a:lnTo>
                      <a:pt x="308431" y="17634"/>
                    </a:lnTo>
                    <a:lnTo>
                      <a:pt x="307848" y="17815"/>
                    </a:lnTo>
                    <a:lnTo>
                      <a:pt x="307265" y="17989"/>
                    </a:lnTo>
                    <a:lnTo>
                      <a:pt x="306660" y="18164"/>
                    </a:lnTo>
                    <a:lnTo>
                      <a:pt x="306034" y="18328"/>
                    </a:lnTo>
                    <a:lnTo>
                      <a:pt x="305407" y="18498"/>
                    </a:lnTo>
                    <a:lnTo>
                      <a:pt x="304759" y="18656"/>
                    </a:lnTo>
                    <a:lnTo>
                      <a:pt x="304089" y="18814"/>
                    </a:lnTo>
                    <a:lnTo>
                      <a:pt x="303398" y="18967"/>
                    </a:lnTo>
                    <a:lnTo>
                      <a:pt x="302707" y="19115"/>
                    </a:lnTo>
                    <a:lnTo>
                      <a:pt x="301994" y="19257"/>
                    </a:lnTo>
                    <a:lnTo>
                      <a:pt x="301281" y="19399"/>
                    </a:lnTo>
                    <a:lnTo>
                      <a:pt x="300547" y="19535"/>
                    </a:lnTo>
                    <a:lnTo>
                      <a:pt x="299791" y="19667"/>
                    </a:lnTo>
                    <a:lnTo>
                      <a:pt x="299035" y="19792"/>
                    </a:lnTo>
                    <a:lnTo>
                      <a:pt x="298257" y="19918"/>
                    </a:lnTo>
                    <a:lnTo>
                      <a:pt x="297458" y="20033"/>
                    </a:lnTo>
                    <a:lnTo>
                      <a:pt x="296659" y="20147"/>
                    </a:lnTo>
                    <a:lnTo>
                      <a:pt x="295860" y="20257"/>
                    </a:lnTo>
                    <a:lnTo>
                      <a:pt x="295039" y="20360"/>
                    </a:lnTo>
                    <a:lnTo>
                      <a:pt x="294197" y="20459"/>
                    </a:lnTo>
                    <a:lnTo>
                      <a:pt x="293354" y="20552"/>
                    </a:lnTo>
                    <a:lnTo>
                      <a:pt x="292490" y="20639"/>
                    </a:lnTo>
                    <a:lnTo>
                      <a:pt x="291626" y="20726"/>
                    </a:lnTo>
                    <a:lnTo>
                      <a:pt x="290762" y="20803"/>
                    </a:lnTo>
                    <a:lnTo>
                      <a:pt x="289877" y="20874"/>
                    </a:lnTo>
                    <a:lnTo>
                      <a:pt x="288969" y="20945"/>
                    </a:lnTo>
                    <a:lnTo>
                      <a:pt x="288084" y="21005"/>
                    </a:lnTo>
                    <a:lnTo>
                      <a:pt x="287155" y="21060"/>
                    </a:lnTo>
                    <a:lnTo>
                      <a:pt x="286248" y="21114"/>
                    </a:lnTo>
                    <a:lnTo>
                      <a:pt x="285319" y="21158"/>
                    </a:lnTo>
                    <a:lnTo>
                      <a:pt x="284368" y="21196"/>
                    </a:lnTo>
                    <a:lnTo>
                      <a:pt x="283440" y="21229"/>
                    </a:lnTo>
                    <a:lnTo>
                      <a:pt x="282489" y="21256"/>
                    </a:lnTo>
                    <a:lnTo>
                      <a:pt x="281517" y="21278"/>
                    </a:lnTo>
                    <a:lnTo>
                      <a:pt x="280567" y="21295"/>
                    </a:lnTo>
                    <a:lnTo>
                      <a:pt x="279595" y="21305"/>
                    </a:lnTo>
                    <a:lnTo>
                      <a:pt x="275512" y="21305"/>
                    </a:lnTo>
                    <a:lnTo>
                      <a:pt x="275512" y="11090"/>
                    </a:lnTo>
                    <a:lnTo>
                      <a:pt x="44692" y="11090"/>
                    </a:lnTo>
                    <a:lnTo>
                      <a:pt x="44692" y="21305"/>
                    </a:lnTo>
                    <a:lnTo>
                      <a:pt x="31494" y="21305"/>
                    </a:lnTo>
                    <a:lnTo>
                      <a:pt x="31494" y="2131"/>
                    </a:lnTo>
                    <a:close/>
                    <a:moveTo>
                      <a:pt x="316531" y="29352"/>
                    </a:moveTo>
                    <a:lnTo>
                      <a:pt x="316531" y="40387"/>
                    </a:lnTo>
                    <a:lnTo>
                      <a:pt x="316164" y="40284"/>
                    </a:lnTo>
                    <a:lnTo>
                      <a:pt x="315797" y="40180"/>
                    </a:lnTo>
                    <a:lnTo>
                      <a:pt x="315451" y="40071"/>
                    </a:lnTo>
                    <a:lnTo>
                      <a:pt x="315084" y="39950"/>
                    </a:lnTo>
                    <a:lnTo>
                      <a:pt x="314760" y="39830"/>
                    </a:lnTo>
                    <a:lnTo>
                      <a:pt x="314414" y="39705"/>
                    </a:lnTo>
                    <a:lnTo>
                      <a:pt x="314090" y="39574"/>
                    </a:lnTo>
                    <a:lnTo>
                      <a:pt x="313766" y="39437"/>
                    </a:lnTo>
                    <a:lnTo>
                      <a:pt x="313464" y="39295"/>
                    </a:lnTo>
                    <a:lnTo>
                      <a:pt x="313140" y="39147"/>
                    </a:lnTo>
                    <a:lnTo>
                      <a:pt x="312859" y="39000"/>
                    </a:lnTo>
                    <a:lnTo>
                      <a:pt x="312578" y="38841"/>
                    </a:lnTo>
                    <a:lnTo>
                      <a:pt x="312298" y="38683"/>
                    </a:lnTo>
                    <a:lnTo>
                      <a:pt x="312038" y="38519"/>
                    </a:lnTo>
                    <a:lnTo>
                      <a:pt x="311779" y="38350"/>
                    </a:lnTo>
                    <a:lnTo>
                      <a:pt x="311542" y="38180"/>
                    </a:lnTo>
                    <a:lnTo>
                      <a:pt x="311304" y="38000"/>
                    </a:lnTo>
                    <a:lnTo>
                      <a:pt x="311088" y="37820"/>
                    </a:lnTo>
                    <a:lnTo>
                      <a:pt x="310872" y="37634"/>
                    </a:lnTo>
                    <a:lnTo>
                      <a:pt x="310678" y="37443"/>
                    </a:lnTo>
                    <a:lnTo>
                      <a:pt x="310505" y="37252"/>
                    </a:lnTo>
                    <a:lnTo>
                      <a:pt x="310332" y="37050"/>
                    </a:lnTo>
                    <a:lnTo>
                      <a:pt x="310181" y="36848"/>
                    </a:lnTo>
                    <a:lnTo>
                      <a:pt x="310030" y="36645"/>
                    </a:lnTo>
                    <a:lnTo>
                      <a:pt x="309900" y="36432"/>
                    </a:lnTo>
                    <a:lnTo>
                      <a:pt x="309792" y="36219"/>
                    </a:lnTo>
                    <a:lnTo>
                      <a:pt x="309706" y="36006"/>
                    </a:lnTo>
                    <a:lnTo>
                      <a:pt x="309619" y="35782"/>
                    </a:lnTo>
                    <a:lnTo>
                      <a:pt x="309576" y="35558"/>
                    </a:lnTo>
                    <a:lnTo>
                      <a:pt x="309511" y="35334"/>
                    </a:lnTo>
                    <a:lnTo>
                      <a:pt x="309490" y="35099"/>
                    </a:lnTo>
                    <a:lnTo>
                      <a:pt x="309490" y="34870"/>
                    </a:lnTo>
                    <a:lnTo>
                      <a:pt x="309490" y="34635"/>
                    </a:lnTo>
                    <a:lnTo>
                      <a:pt x="309511" y="34406"/>
                    </a:lnTo>
                    <a:lnTo>
                      <a:pt x="309576" y="34176"/>
                    </a:lnTo>
                    <a:lnTo>
                      <a:pt x="309619" y="33952"/>
                    </a:lnTo>
                    <a:lnTo>
                      <a:pt x="309706" y="33734"/>
                    </a:lnTo>
                    <a:lnTo>
                      <a:pt x="309792" y="33515"/>
                    </a:lnTo>
                    <a:lnTo>
                      <a:pt x="309900" y="33302"/>
                    </a:lnTo>
                    <a:lnTo>
                      <a:pt x="310030" y="33094"/>
                    </a:lnTo>
                    <a:lnTo>
                      <a:pt x="310181" y="32887"/>
                    </a:lnTo>
                    <a:lnTo>
                      <a:pt x="310332" y="32685"/>
                    </a:lnTo>
                    <a:lnTo>
                      <a:pt x="310505" y="32488"/>
                    </a:lnTo>
                    <a:lnTo>
                      <a:pt x="310678" y="32291"/>
                    </a:lnTo>
                    <a:lnTo>
                      <a:pt x="310872" y="32106"/>
                    </a:lnTo>
                    <a:lnTo>
                      <a:pt x="311088" y="31920"/>
                    </a:lnTo>
                    <a:lnTo>
                      <a:pt x="311304" y="31734"/>
                    </a:lnTo>
                    <a:lnTo>
                      <a:pt x="311542" y="31559"/>
                    </a:lnTo>
                    <a:lnTo>
                      <a:pt x="311779" y="31385"/>
                    </a:lnTo>
                    <a:lnTo>
                      <a:pt x="312038" y="31215"/>
                    </a:lnTo>
                    <a:lnTo>
                      <a:pt x="312298" y="31051"/>
                    </a:lnTo>
                    <a:lnTo>
                      <a:pt x="312578" y="30893"/>
                    </a:lnTo>
                    <a:lnTo>
                      <a:pt x="312859" y="30740"/>
                    </a:lnTo>
                    <a:lnTo>
                      <a:pt x="313140" y="30587"/>
                    </a:lnTo>
                    <a:lnTo>
                      <a:pt x="313464" y="30445"/>
                    </a:lnTo>
                    <a:lnTo>
                      <a:pt x="313766" y="30303"/>
                    </a:lnTo>
                    <a:lnTo>
                      <a:pt x="314090" y="30166"/>
                    </a:lnTo>
                    <a:lnTo>
                      <a:pt x="314414" y="30035"/>
                    </a:lnTo>
                    <a:lnTo>
                      <a:pt x="314760" y="29910"/>
                    </a:lnTo>
                    <a:lnTo>
                      <a:pt x="315084" y="29784"/>
                    </a:lnTo>
                    <a:lnTo>
                      <a:pt x="315451" y="29669"/>
                    </a:lnTo>
                    <a:lnTo>
                      <a:pt x="315797" y="29560"/>
                    </a:lnTo>
                    <a:lnTo>
                      <a:pt x="316164" y="29451"/>
                    </a:lnTo>
                    <a:lnTo>
                      <a:pt x="316531" y="29352"/>
                    </a:lnTo>
                    <a:close/>
                    <a:moveTo>
                      <a:pt x="316531" y="51128"/>
                    </a:moveTo>
                    <a:lnTo>
                      <a:pt x="316531" y="89319"/>
                    </a:lnTo>
                    <a:lnTo>
                      <a:pt x="311045" y="90089"/>
                    </a:lnTo>
                    <a:lnTo>
                      <a:pt x="311045" y="51898"/>
                    </a:lnTo>
                    <a:lnTo>
                      <a:pt x="316531" y="51128"/>
                    </a:lnTo>
                    <a:close/>
                    <a:moveTo>
                      <a:pt x="316531" y="18443"/>
                    </a:moveTo>
                    <a:lnTo>
                      <a:pt x="316531" y="26757"/>
                    </a:lnTo>
                    <a:lnTo>
                      <a:pt x="316099" y="26807"/>
                    </a:lnTo>
                    <a:lnTo>
                      <a:pt x="315667" y="26861"/>
                    </a:lnTo>
                    <a:lnTo>
                      <a:pt x="314846" y="26981"/>
                    </a:lnTo>
                    <a:lnTo>
                      <a:pt x="314026" y="27113"/>
                    </a:lnTo>
                    <a:lnTo>
                      <a:pt x="313248" y="27255"/>
                    </a:lnTo>
                    <a:lnTo>
                      <a:pt x="312470" y="27408"/>
                    </a:lnTo>
                    <a:lnTo>
                      <a:pt x="311714" y="27571"/>
                    </a:lnTo>
                    <a:lnTo>
                      <a:pt x="310980" y="27746"/>
                    </a:lnTo>
                    <a:lnTo>
                      <a:pt x="310267" y="27932"/>
                    </a:lnTo>
                    <a:lnTo>
                      <a:pt x="309576" y="28129"/>
                    </a:lnTo>
                    <a:lnTo>
                      <a:pt x="308906" y="28336"/>
                    </a:lnTo>
                    <a:lnTo>
                      <a:pt x="308258" y="28555"/>
                    </a:lnTo>
                    <a:lnTo>
                      <a:pt x="307632" y="28779"/>
                    </a:lnTo>
                    <a:lnTo>
                      <a:pt x="307027" y="29014"/>
                    </a:lnTo>
                    <a:lnTo>
                      <a:pt x="306444" y="29259"/>
                    </a:lnTo>
                    <a:lnTo>
                      <a:pt x="305904" y="29511"/>
                    </a:lnTo>
                    <a:lnTo>
                      <a:pt x="305385" y="29773"/>
                    </a:lnTo>
                    <a:lnTo>
                      <a:pt x="304889" y="30046"/>
                    </a:lnTo>
                    <a:lnTo>
                      <a:pt x="304413" y="30319"/>
                    </a:lnTo>
                    <a:lnTo>
                      <a:pt x="303960" y="30609"/>
                    </a:lnTo>
                    <a:lnTo>
                      <a:pt x="303549" y="30898"/>
                    </a:lnTo>
                    <a:lnTo>
                      <a:pt x="303182" y="31199"/>
                    </a:lnTo>
                    <a:lnTo>
                      <a:pt x="302815" y="31505"/>
                    </a:lnTo>
                    <a:lnTo>
                      <a:pt x="302491" y="31816"/>
                    </a:lnTo>
                    <a:lnTo>
                      <a:pt x="302210" y="32133"/>
                    </a:lnTo>
                    <a:lnTo>
                      <a:pt x="301951" y="32461"/>
                    </a:lnTo>
                    <a:lnTo>
                      <a:pt x="301713" y="32789"/>
                    </a:lnTo>
                    <a:lnTo>
                      <a:pt x="301519" y="33122"/>
                    </a:lnTo>
                    <a:lnTo>
                      <a:pt x="301368" y="33466"/>
                    </a:lnTo>
                    <a:lnTo>
                      <a:pt x="301238" y="33810"/>
                    </a:lnTo>
                    <a:lnTo>
                      <a:pt x="301152" y="34160"/>
                    </a:lnTo>
                    <a:lnTo>
                      <a:pt x="301087" y="34509"/>
                    </a:lnTo>
                    <a:lnTo>
                      <a:pt x="301065" y="34870"/>
                    </a:lnTo>
                    <a:lnTo>
                      <a:pt x="301087" y="35225"/>
                    </a:lnTo>
                    <a:lnTo>
                      <a:pt x="301152" y="35580"/>
                    </a:lnTo>
                    <a:lnTo>
                      <a:pt x="301238" y="35924"/>
                    </a:lnTo>
                    <a:lnTo>
                      <a:pt x="301368" y="36274"/>
                    </a:lnTo>
                    <a:lnTo>
                      <a:pt x="301519" y="36613"/>
                    </a:lnTo>
                    <a:lnTo>
                      <a:pt x="301713" y="36946"/>
                    </a:lnTo>
                    <a:lnTo>
                      <a:pt x="301951" y="37279"/>
                    </a:lnTo>
                    <a:lnTo>
                      <a:pt x="302210" y="37601"/>
                    </a:lnTo>
                    <a:lnTo>
                      <a:pt x="302491" y="37918"/>
                    </a:lnTo>
                    <a:lnTo>
                      <a:pt x="302815" y="38235"/>
                    </a:lnTo>
                    <a:lnTo>
                      <a:pt x="303182" y="38541"/>
                    </a:lnTo>
                    <a:lnTo>
                      <a:pt x="303549" y="38836"/>
                    </a:lnTo>
                    <a:lnTo>
                      <a:pt x="303960" y="39131"/>
                    </a:lnTo>
                    <a:lnTo>
                      <a:pt x="304413" y="39415"/>
                    </a:lnTo>
                    <a:lnTo>
                      <a:pt x="304889" y="39694"/>
                    </a:lnTo>
                    <a:lnTo>
                      <a:pt x="305385" y="39961"/>
                    </a:lnTo>
                    <a:lnTo>
                      <a:pt x="305904" y="40224"/>
                    </a:lnTo>
                    <a:lnTo>
                      <a:pt x="306444" y="40480"/>
                    </a:lnTo>
                    <a:lnTo>
                      <a:pt x="307027" y="40726"/>
                    </a:lnTo>
                    <a:lnTo>
                      <a:pt x="307632" y="40961"/>
                    </a:lnTo>
                    <a:lnTo>
                      <a:pt x="308258" y="41185"/>
                    </a:lnTo>
                    <a:lnTo>
                      <a:pt x="308906" y="41404"/>
                    </a:lnTo>
                    <a:lnTo>
                      <a:pt x="309576" y="41611"/>
                    </a:lnTo>
                    <a:lnTo>
                      <a:pt x="310267" y="41808"/>
                    </a:lnTo>
                    <a:lnTo>
                      <a:pt x="310980" y="41994"/>
                    </a:lnTo>
                    <a:lnTo>
                      <a:pt x="311714" y="42168"/>
                    </a:lnTo>
                    <a:lnTo>
                      <a:pt x="312470" y="42332"/>
                    </a:lnTo>
                    <a:lnTo>
                      <a:pt x="313248" y="42485"/>
                    </a:lnTo>
                    <a:lnTo>
                      <a:pt x="314026" y="42627"/>
                    </a:lnTo>
                    <a:lnTo>
                      <a:pt x="314846" y="42758"/>
                    </a:lnTo>
                    <a:lnTo>
                      <a:pt x="315667" y="42879"/>
                    </a:lnTo>
                    <a:lnTo>
                      <a:pt x="316099" y="42933"/>
                    </a:lnTo>
                    <a:lnTo>
                      <a:pt x="316531" y="42982"/>
                    </a:lnTo>
                    <a:lnTo>
                      <a:pt x="316531" y="48697"/>
                    </a:lnTo>
                    <a:lnTo>
                      <a:pt x="302621" y="50652"/>
                    </a:lnTo>
                    <a:lnTo>
                      <a:pt x="302621" y="93706"/>
                    </a:lnTo>
                    <a:lnTo>
                      <a:pt x="316531" y="91755"/>
                    </a:lnTo>
                    <a:lnTo>
                      <a:pt x="316531" y="97847"/>
                    </a:lnTo>
                    <a:lnTo>
                      <a:pt x="316510" y="98087"/>
                    </a:lnTo>
                    <a:lnTo>
                      <a:pt x="316466" y="98327"/>
                    </a:lnTo>
                    <a:lnTo>
                      <a:pt x="316423" y="98568"/>
                    </a:lnTo>
                    <a:lnTo>
                      <a:pt x="316337" y="98808"/>
                    </a:lnTo>
                    <a:lnTo>
                      <a:pt x="316229" y="99043"/>
                    </a:lnTo>
                    <a:lnTo>
                      <a:pt x="316099" y="99278"/>
                    </a:lnTo>
                    <a:lnTo>
                      <a:pt x="315948" y="99507"/>
                    </a:lnTo>
                    <a:lnTo>
                      <a:pt x="315775" y="99737"/>
                    </a:lnTo>
                    <a:lnTo>
                      <a:pt x="315559" y="99966"/>
                    </a:lnTo>
                    <a:lnTo>
                      <a:pt x="315343" y="100190"/>
                    </a:lnTo>
                    <a:lnTo>
                      <a:pt x="315106" y="100414"/>
                    </a:lnTo>
                    <a:lnTo>
                      <a:pt x="314846" y="100638"/>
                    </a:lnTo>
                    <a:lnTo>
                      <a:pt x="314566" y="100857"/>
                    </a:lnTo>
                    <a:lnTo>
                      <a:pt x="314263" y="101075"/>
                    </a:lnTo>
                    <a:lnTo>
                      <a:pt x="313939" y="101288"/>
                    </a:lnTo>
                    <a:lnTo>
                      <a:pt x="313594" y="101501"/>
                    </a:lnTo>
                    <a:lnTo>
                      <a:pt x="313226" y="101709"/>
                    </a:lnTo>
                    <a:lnTo>
                      <a:pt x="312859" y="101917"/>
                    </a:lnTo>
                    <a:lnTo>
                      <a:pt x="312449" y="102119"/>
                    </a:lnTo>
                    <a:lnTo>
                      <a:pt x="312038" y="102321"/>
                    </a:lnTo>
                    <a:lnTo>
                      <a:pt x="311585" y="102517"/>
                    </a:lnTo>
                    <a:lnTo>
                      <a:pt x="311131" y="102714"/>
                    </a:lnTo>
                    <a:lnTo>
                      <a:pt x="310656" y="102905"/>
                    </a:lnTo>
                    <a:lnTo>
                      <a:pt x="310159" y="103097"/>
                    </a:lnTo>
                    <a:lnTo>
                      <a:pt x="309662" y="103282"/>
                    </a:lnTo>
                    <a:lnTo>
                      <a:pt x="309122" y="103463"/>
                    </a:lnTo>
                    <a:lnTo>
                      <a:pt x="308582" y="103643"/>
                    </a:lnTo>
                    <a:lnTo>
                      <a:pt x="308021" y="103818"/>
                    </a:lnTo>
                    <a:lnTo>
                      <a:pt x="307459" y="103992"/>
                    </a:lnTo>
                    <a:lnTo>
                      <a:pt x="306854" y="104162"/>
                    </a:lnTo>
                    <a:lnTo>
                      <a:pt x="306250" y="104326"/>
                    </a:lnTo>
                    <a:lnTo>
                      <a:pt x="305623" y="104490"/>
                    </a:lnTo>
                    <a:lnTo>
                      <a:pt x="304997" y="104643"/>
                    </a:lnTo>
                    <a:lnTo>
                      <a:pt x="304349" y="104796"/>
                    </a:lnTo>
                    <a:lnTo>
                      <a:pt x="303679" y="104948"/>
                    </a:lnTo>
                    <a:lnTo>
                      <a:pt x="302988" y="105096"/>
                    </a:lnTo>
                    <a:lnTo>
                      <a:pt x="302297" y="105233"/>
                    </a:lnTo>
                    <a:lnTo>
                      <a:pt x="301584" y="105375"/>
                    </a:lnTo>
                    <a:lnTo>
                      <a:pt x="300871" y="105506"/>
                    </a:lnTo>
                    <a:lnTo>
                      <a:pt x="300137" y="105637"/>
                    </a:lnTo>
                    <a:lnTo>
                      <a:pt x="299381" y="105757"/>
                    </a:lnTo>
                    <a:lnTo>
                      <a:pt x="298625" y="105877"/>
                    </a:lnTo>
                    <a:lnTo>
                      <a:pt x="297847" y="105997"/>
                    </a:lnTo>
                    <a:lnTo>
                      <a:pt x="297069" y="106107"/>
                    </a:lnTo>
                    <a:lnTo>
                      <a:pt x="296270" y="106210"/>
                    </a:lnTo>
                    <a:lnTo>
                      <a:pt x="295471" y="106314"/>
                    </a:lnTo>
                    <a:lnTo>
                      <a:pt x="294650" y="106413"/>
                    </a:lnTo>
                    <a:lnTo>
                      <a:pt x="293829" y="106500"/>
                    </a:lnTo>
                    <a:lnTo>
                      <a:pt x="292987" y="106587"/>
                    </a:lnTo>
                    <a:lnTo>
                      <a:pt x="292145" y="106669"/>
                    </a:lnTo>
                    <a:lnTo>
                      <a:pt x="291281" y="106746"/>
                    </a:lnTo>
                    <a:lnTo>
                      <a:pt x="290417" y="106817"/>
                    </a:lnTo>
                    <a:lnTo>
                      <a:pt x="289531" y="106882"/>
                    </a:lnTo>
                    <a:lnTo>
                      <a:pt x="288645" y="106942"/>
                    </a:lnTo>
                    <a:lnTo>
                      <a:pt x="287760" y="107003"/>
                    </a:lnTo>
                    <a:lnTo>
                      <a:pt x="286852" y="107052"/>
                    </a:lnTo>
                    <a:lnTo>
                      <a:pt x="285945" y="107095"/>
                    </a:lnTo>
                    <a:lnTo>
                      <a:pt x="285038" y="107134"/>
                    </a:lnTo>
                    <a:lnTo>
                      <a:pt x="284109" y="107166"/>
                    </a:lnTo>
                    <a:lnTo>
                      <a:pt x="283180" y="107194"/>
                    </a:lnTo>
                    <a:lnTo>
                      <a:pt x="282230" y="107216"/>
                    </a:lnTo>
                    <a:lnTo>
                      <a:pt x="281301" y="107227"/>
                    </a:lnTo>
                    <a:lnTo>
                      <a:pt x="280351" y="107237"/>
                    </a:lnTo>
                    <a:lnTo>
                      <a:pt x="279379" y="107243"/>
                    </a:lnTo>
                    <a:lnTo>
                      <a:pt x="8403" y="107243"/>
                    </a:lnTo>
                    <a:lnTo>
                      <a:pt x="8403" y="23436"/>
                    </a:lnTo>
                    <a:lnTo>
                      <a:pt x="278601" y="23436"/>
                    </a:lnTo>
                    <a:lnTo>
                      <a:pt x="280070" y="23431"/>
                    </a:lnTo>
                    <a:lnTo>
                      <a:pt x="281517" y="23414"/>
                    </a:lnTo>
                    <a:lnTo>
                      <a:pt x="282964" y="23381"/>
                    </a:lnTo>
                    <a:lnTo>
                      <a:pt x="284390" y="23343"/>
                    </a:lnTo>
                    <a:lnTo>
                      <a:pt x="285816" y="23294"/>
                    </a:lnTo>
                    <a:lnTo>
                      <a:pt x="287198" y="23234"/>
                    </a:lnTo>
                    <a:lnTo>
                      <a:pt x="288602" y="23163"/>
                    </a:lnTo>
                    <a:lnTo>
                      <a:pt x="289963" y="23081"/>
                    </a:lnTo>
                    <a:lnTo>
                      <a:pt x="291324" y="22988"/>
                    </a:lnTo>
                    <a:lnTo>
                      <a:pt x="292663" y="22884"/>
                    </a:lnTo>
                    <a:lnTo>
                      <a:pt x="293981" y="22775"/>
                    </a:lnTo>
                    <a:lnTo>
                      <a:pt x="295277" y="22649"/>
                    </a:lnTo>
                    <a:lnTo>
                      <a:pt x="296573" y="22518"/>
                    </a:lnTo>
                    <a:lnTo>
                      <a:pt x="297825" y="22376"/>
                    </a:lnTo>
                    <a:lnTo>
                      <a:pt x="299078" y="22229"/>
                    </a:lnTo>
                    <a:lnTo>
                      <a:pt x="300288" y="22070"/>
                    </a:lnTo>
                    <a:lnTo>
                      <a:pt x="301497" y="21901"/>
                    </a:lnTo>
                    <a:lnTo>
                      <a:pt x="302685" y="21726"/>
                    </a:lnTo>
                    <a:lnTo>
                      <a:pt x="303830" y="21540"/>
                    </a:lnTo>
                    <a:lnTo>
                      <a:pt x="304975" y="21349"/>
                    </a:lnTo>
                    <a:lnTo>
                      <a:pt x="306077" y="21147"/>
                    </a:lnTo>
                    <a:lnTo>
                      <a:pt x="307178" y="20939"/>
                    </a:lnTo>
                    <a:lnTo>
                      <a:pt x="308237" y="20721"/>
                    </a:lnTo>
                    <a:lnTo>
                      <a:pt x="309274" y="20497"/>
                    </a:lnTo>
                    <a:lnTo>
                      <a:pt x="310267" y="20262"/>
                    </a:lnTo>
                    <a:lnTo>
                      <a:pt x="311261" y="20022"/>
                    </a:lnTo>
                    <a:lnTo>
                      <a:pt x="312211" y="19776"/>
                    </a:lnTo>
                    <a:lnTo>
                      <a:pt x="313118" y="19525"/>
                    </a:lnTo>
                    <a:lnTo>
                      <a:pt x="314026" y="19262"/>
                    </a:lnTo>
                    <a:lnTo>
                      <a:pt x="314890" y="18995"/>
                    </a:lnTo>
                    <a:lnTo>
                      <a:pt x="315710" y="18721"/>
                    </a:lnTo>
                    <a:lnTo>
                      <a:pt x="316531" y="18443"/>
                    </a:lnTo>
                    <a:close/>
                    <a:moveTo>
                      <a:pt x="23070" y="0"/>
                    </a:moveTo>
                    <a:lnTo>
                      <a:pt x="23070" y="21305"/>
                    </a:lnTo>
                    <a:lnTo>
                      <a:pt x="1" y="21305"/>
                    </a:lnTo>
                    <a:lnTo>
                      <a:pt x="1" y="109368"/>
                    </a:lnTo>
                    <a:lnTo>
                      <a:pt x="279379" y="109368"/>
                    </a:lnTo>
                    <a:lnTo>
                      <a:pt x="280567" y="109363"/>
                    </a:lnTo>
                    <a:lnTo>
                      <a:pt x="281733" y="109352"/>
                    </a:lnTo>
                    <a:lnTo>
                      <a:pt x="282878" y="109335"/>
                    </a:lnTo>
                    <a:lnTo>
                      <a:pt x="284044" y="109308"/>
                    </a:lnTo>
                    <a:lnTo>
                      <a:pt x="285189" y="109275"/>
                    </a:lnTo>
                    <a:lnTo>
                      <a:pt x="286312" y="109237"/>
                    </a:lnTo>
                    <a:lnTo>
                      <a:pt x="287436" y="109188"/>
                    </a:lnTo>
                    <a:lnTo>
                      <a:pt x="288559" y="109133"/>
                    </a:lnTo>
                    <a:lnTo>
                      <a:pt x="289661" y="109073"/>
                    </a:lnTo>
                    <a:lnTo>
                      <a:pt x="290762" y="109002"/>
                    </a:lnTo>
                    <a:lnTo>
                      <a:pt x="291842" y="108931"/>
                    </a:lnTo>
                    <a:lnTo>
                      <a:pt x="292922" y="108849"/>
                    </a:lnTo>
                    <a:lnTo>
                      <a:pt x="293981" y="108762"/>
                    </a:lnTo>
                    <a:lnTo>
                      <a:pt x="295039" y="108669"/>
                    </a:lnTo>
                    <a:lnTo>
                      <a:pt x="296076" y="108565"/>
                    </a:lnTo>
                    <a:lnTo>
                      <a:pt x="297091" y="108461"/>
                    </a:lnTo>
                    <a:lnTo>
                      <a:pt x="298106" y="108346"/>
                    </a:lnTo>
                    <a:lnTo>
                      <a:pt x="299121" y="108232"/>
                    </a:lnTo>
                    <a:lnTo>
                      <a:pt x="300115" y="108106"/>
                    </a:lnTo>
                    <a:lnTo>
                      <a:pt x="301087" y="107975"/>
                    </a:lnTo>
                    <a:lnTo>
                      <a:pt x="302037" y="107838"/>
                    </a:lnTo>
                    <a:lnTo>
                      <a:pt x="302988" y="107696"/>
                    </a:lnTo>
                    <a:lnTo>
                      <a:pt x="303917" y="107549"/>
                    </a:lnTo>
                    <a:lnTo>
                      <a:pt x="304824" y="107396"/>
                    </a:lnTo>
                    <a:lnTo>
                      <a:pt x="305731" y="107237"/>
                    </a:lnTo>
                    <a:lnTo>
                      <a:pt x="306617" y="107074"/>
                    </a:lnTo>
                    <a:lnTo>
                      <a:pt x="307481" y="106910"/>
                    </a:lnTo>
                    <a:lnTo>
                      <a:pt x="308345" y="106735"/>
                    </a:lnTo>
                    <a:lnTo>
                      <a:pt x="309187" y="106555"/>
                    </a:lnTo>
                    <a:lnTo>
                      <a:pt x="309986" y="106369"/>
                    </a:lnTo>
                    <a:lnTo>
                      <a:pt x="310786" y="106183"/>
                    </a:lnTo>
                    <a:lnTo>
                      <a:pt x="311585" y="105992"/>
                    </a:lnTo>
                    <a:lnTo>
                      <a:pt x="312341" y="105790"/>
                    </a:lnTo>
                    <a:lnTo>
                      <a:pt x="313097" y="105588"/>
                    </a:lnTo>
                    <a:lnTo>
                      <a:pt x="313810" y="105380"/>
                    </a:lnTo>
                    <a:lnTo>
                      <a:pt x="314522" y="105172"/>
                    </a:lnTo>
                    <a:lnTo>
                      <a:pt x="315214" y="104954"/>
                    </a:lnTo>
                    <a:lnTo>
                      <a:pt x="315862" y="104735"/>
                    </a:lnTo>
                    <a:lnTo>
                      <a:pt x="316510" y="104511"/>
                    </a:lnTo>
                    <a:lnTo>
                      <a:pt x="317136" y="104282"/>
                    </a:lnTo>
                    <a:lnTo>
                      <a:pt x="317741" y="104053"/>
                    </a:lnTo>
                    <a:lnTo>
                      <a:pt x="318324" y="103818"/>
                    </a:lnTo>
                    <a:lnTo>
                      <a:pt x="318886" y="103577"/>
                    </a:lnTo>
                    <a:lnTo>
                      <a:pt x="319426" y="103331"/>
                    </a:lnTo>
                    <a:lnTo>
                      <a:pt x="319944" y="103086"/>
                    </a:lnTo>
                    <a:lnTo>
                      <a:pt x="320441" y="102834"/>
                    </a:lnTo>
                    <a:lnTo>
                      <a:pt x="320894" y="102583"/>
                    </a:lnTo>
                    <a:lnTo>
                      <a:pt x="321348" y="102326"/>
                    </a:lnTo>
                    <a:lnTo>
                      <a:pt x="321759" y="102070"/>
                    </a:lnTo>
                    <a:lnTo>
                      <a:pt x="322169" y="101802"/>
                    </a:lnTo>
                    <a:lnTo>
                      <a:pt x="322536" y="101540"/>
                    </a:lnTo>
                    <a:lnTo>
                      <a:pt x="322882" y="101266"/>
                    </a:lnTo>
                    <a:lnTo>
                      <a:pt x="323206" y="100999"/>
                    </a:lnTo>
                    <a:lnTo>
                      <a:pt x="323487" y="100720"/>
                    </a:lnTo>
                    <a:lnTo>
                      <a:pt x="323767" y="100447"/>
                    </a:lnTo>
                    <a:lnTo>
                      <a:pt x="324005" y="100168"/>
                    </a:lnTo>
                    <a:lnTo>
                      <a:pt x="324221" y="99884"/>
                    </a:lnTo>
                    <a:lnTo>
                      <a:pt x="324394" y="99600"/>
                    </a:lnTo>
                    <a:lnTo>
                      <a:pt x="324567" y="99311"/>
                    </a:lnTo>
                    <a:lnTo>
                      <a:pt x="324696" y="99021"/>
                    </a:lnTo>
                    <a:lnTo>
                      <a:pt x="324804" y="98732"/>
                    </a:lnTo>
                    <a:lnTo>
                      <a:pt x="324869" y="98437"/>
                    </a:lnTo>
                    <a:lnTo>
                      <a:pt x="324912" y="98142"/>
                    </a:lnTo>
                    <a:lnTo>
                      <a:pt x="324934" y="97847"/>
                    </a:lnTo>
                    <a:lnTo>
                      <a:pt x="324934" y="11718"/>
                    </a:lnTo>
                    <a:lnTo>
                      <a:pt x="324912" y="11423"/>
                    </a:lnTo>
                    <a:lnTo>
                      <a:pt x="324869" y="11133"/>
                    </a:lnTo>
                    <a:lnTo>
                      <a:pt x="324804" y="10838"/>
                    </a:lnTo>
                    <a:lnTo>
                      <a:pt x="324696" y="10554"/>
                    </a:lnTo>
                    <a:lnTo>
                      <a:pt x="324588" y="10265"/>
                    </a:lnTo>
                    <a:lnTo>
                      <a:pt x="324437" y="9981"/>
                    </a:lnTo>
                    <a:lnTo>
                      <a:pt x="324243" y="9697"/>
                    </a:lnTo>
                    <a:lnTo>
                      <a:pt x="324048" y="9413"/>
                    </a:lnTo>
                    <a:lnTo>
                      <a:pt x="323811" y="9134"/>
                    </a:lnTo>
                    <a:lnTo>
                      <a:pt x="323551" y="8855"/>
                    </a:lnTo>
                    <a:lnTo>
                      <a:pt x="323249" y="8577"/>
                    </a:lnTo>
                    <a:lnTo>
                      <a:pt x="322947" y="8304"/>
                    </a:lnTo>
                    <a:lnTo>
                      <a:pt x="322601" y="8031"/>
                    </a:lnTo>
                    <a:lnTo>
                      <a:pt x="322234" y="7763"/>
                    </a:lnTo>
                    <a:lnTo>
                      <a:pt x="321845" y="7495"/>
                    </a:lnTo>
                    <a:lnTo>
                      <a:pt x="321435" y="7233"/>
                    </a:lnTo>
                    <a:lnTo>
                      <a:pt x="320981" y="6971"/>
                    </a:lnTo>
                    <a:lnTo>
                      <a:pt x="320506" y="6708"/>
                    </a:lnTo>
                    <a:lnTo>
                      <a:pt x="320030" y="6452"/>
                    </a:lnTo>
                    <a:lnTo>
                      <a:pt x="319512" y="6200"/>
                    </a:lnTo>
                    <a:lnTo>
                      <a:pt x="318950" y="5949"/>
                    </a:lnTo>
                    <a:lnTo>
                      <a:pt x="318389" y="5703"/>
                    </a:lnTo>
                    <a:lnTo>
                      <a:pt x="317784" y="5463"/>
                    </a:lnTo>
                    <a:lnTo>
                      <a:pt x="317179" y="5223"/>
                    </a:lnTo>
                    <a:lnTo>
                      <a:pt x="316531" y="4982"/>
                    </a:lnTo>
                    <a:lnTo>
                      <a:pt x="315862" y="4753"/>
                    </a:lnTo>
                    <a:lnTo>
                      <a:pt x="315170" y="4523"/>
                    </a:lnTo>
                    <a:lnTo>
                      <a:pt x="314458" y="4294"/>
                    </a:lnTo>
                    <a:lnTo>
                      <a:pt x="313723" y="4075"/>
                    </a:lnTo>
                    <a:lnTo>
                      <a:pt x="312967" y="3857"/>
                    </a:lnTo>
                    <a:lnTo>
                      <a:pt x="312168" y="3644"/>
                    </a:lnTo>
                    <a:lnTo>
                      <a:pt x="311369" y="3431"/>
                    </a:lnTo>
                    <a:lnTo>
                      <a:pt x="310526" y="3229"/>
                    </a:lnTo>
                    <a:lnTo>
                      <a:pt x="309684" y="3032"/>
                    </a:lnTo>
                    <a:lnTo>
                      <a:pt x="308820" y="2835"/>
                    </a:lnTo>
                    <a:lnTo>
                      <a:pt x="307956" y="2650"/>
                    </a:lnTo>
                    <a:lnTo>
                      <a:pt x="307049" y="2469"/>
                    </a:lnTo>
                    <a:lnTo>
                      <a:pt x="306142" y="2294"/>
                    </a:lnTo>
                    <a:lnTo>
                      <a:pt x="305234" y="2125"/>
                    </a:lnTo>
                    <a:lnTo>
                      <a:pt x="304284" y="1961"/>
                    </a:lnTo>
                    <a:lnTo>
                      <a:pt x="303355" y="1808"/>
                    </a:lnTo>
                    <a:lnTo>
                      <a:pt x="302383" y="1655"/>
                    </a:lnTo>
                    <a:lnTo>
                      <a:pt x="301411" y="1513"/>
                    </a:lnTo>
                    <a:lnTo>
                      <a:pt x="300417" y="1377"/>
                    </a:lnTo>
                    <a:lnTo>
                      <a:pt x="299424" y="1246"/>
                    </a:lnTo>
                    <a:lnTo>
                      <a:pt x="298409" y="1120"/>
                    </a:lnTo>
                    <a:lnTo>
                      <a:pt x="297372" y="1000"/>
                    </a:lnTo>
                    <a:lnTo>
                      <a:pt x="296357" y="885"/>
                    </a:lnTo>
                    <a:lnTo>
                      <a:pt x="295298" y="781"/>
                    </a:lnTo>
                    <a:lnTo>
                      <a:pt x="294240" y="683"/>
                    </a:lnTo>
                    <a:lnTo>
                      <a:pt x="293181" y="590"/>
                    </a:lnTo>
                    <a:lnTo>
                      <a:pt x="292101" y="503"/>
                    </a:lnTo>
                    <a:lnTo>
                      <a:pt x="291021" y="426"/>
                    </a:lnTo>
                    <a:lnTo>
                      <a:pt x="289920" y="350"/>
                    </a:lnTo>
                    <a:lnTo>
                      <a:pt x="288818" y="284"/>
                    </a:lnTo>
                    <a:lnTo>
                      <a:pt x="287716" y="224"/>
                    </a:lnTo>
                    <a:lnTo>
                      <a:pt x="286593" y="175"/>
                    </a:lnTo>
                    <a:lnTo>
                      <a:pt x="285470" y="131"/>
                    </a:lnTo>
                    <a:lnTo>
                      <a:pt x="284347" y="87"/>
                    </a:lnTo>
                    <a:lnTo>
                      <a:pt x="283202" y="60"/>
                    </a:lnTo>
                    <a:lnTo>
                      <a:pt x="282079" y="33"/>
                    </a:lnTo>
                    <a:lnTo>
                      <a:pt x="280912" y="16"/>
                    </a:lnTo>
                    <a:lnTo>
                      <a:pt x="279768" y="5"/>
                    </a:lnTo>
                    <a:lnTo>
                      <a:pt x="27860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05" name="Google Shape;3805;p54"/>
              <p:cNvSpPr/>
              <p:nvPr/>
            </p:nvSpPr>
            <p:spPr>
              <a:xfrm flipH="1">
                <a:off x="2771228" y="1410300"/>
                <a:ext cx="1922581" cy="479400"/>
              </a:xfrm>
              <a:custGeom>
                <a:avLst/>
                <a:gdLst/>
                <a:ahLst/>
                <a:cxnLst/>
                <a:rect l="l" t="t" r="r" b="b"/>
                <a:pathLst>
                  <a:path w="285038" h="19176" fill="none" extrusionOk="0">
                    <a:moveTo>
                      <a:pt x="285037" y="9588"/>
                    </a:moveTo>
                    <a:lnTo>
                      <a:pt x="285037" y="9588"/>
                    </a:lnTo>
                    <a:lnTo>
                      <a:pt x="285016" y="9834"/>
                    </a:lnTo>
                    <a:lnTo>
                      <a:pt x="284972" y="10080"/>
                    </a:lnTo>
                    <a:lnTo>
                      <a:pt x="284908" y="10320"/>
                    </a:lnTo>
                    <a:lnTo>
                      <a:pt x="284821" y="10566"/>
                    </a:lnTo>
                    <a:lnTo>
                      <a:pt x="284713" y="10806"/>
                    </a:lnTo>
                    <a:lnTo>
                      <a:pt x="284584" y="11047"/>
                    </a:lnTo>
                    <a:lnTo>
                      <a:pt x="284432" y="11282"/>
                    </a:lnTo>
                    <a:lnTo>
                      <a:pt x="284260" y="11516"/>
                    </a:lnTo>
                    <a:lnTo>
                      <a:pt x="284065" y="11751"/>
                    </a:lnTo>
                    <a:lnTo>
                      <a:pt x="283828" y="11981"/>
                    </a:lnTo>
                    <a:lnTo>
                      <a:pt x="283590" y="12210"/>
                    </a:lnTo>
                    <a:lnTo>
                      <a:pt x="283309" y="12434"/>
                    </a:lnTo>
                    <a:lnTo>
                      <a:pt x="283028" y="12658"/>
                    </a:lnTo>
                    <a:lnTo>
                      <a:pt x="282726" y="12882"/>
                    </a:lnTo>
                    <a:lnTo>
                      <a:pt x="282402" y="13101"/>
                    </a:lnTo>
                    <a:lnTo>
                      <a:pt x="282035" y="13314"/>
                    </a:lnTo>
                    <a:lnTo>
                      <a:pt x="281668" y="13527"/>
                    </a:lnTo>
                    <a:lnTo>
                      <a:pt x="281279" y="13740"/>
                    </a:lnTo>
                    <a:lnTo>
                      <a:pt x="280868" y="13947"/>
                    </a:lnTo>
                    <a:lnTo>
                      <a:pt x="280436" y="14155"/>
                    </a:lnTo>
                    <a:lnTo>
                      <a:pt x="280004" y="14357"/>
                    </a:lnTo>
                    <a:lnTo>
                      <a:pt x="279529" y="14554"/>
                    </a:lnTo>
                    <a:lnTo>
                      <a:pt x="279054" y="14750"/>
                    </a:lnTo>
                    <a:lnTo>
                      <a:pt x="278536" y="14947"/>
                    </a:lnTo>
                    <a:lnTo>
                      <a:pt x="278017" y="15133"/>
                    </a:lnTo>
                    <a:lnTo>
                      <a:pt x="277477" y="15319"/>
                    </a:lnTo>
                    <a:lnTo>
                      <a:pt x="276937" y="15504"/>
                    </a:lnTo>
                    <a:lnTo>
                      <a:pt x="276354" y="15685"/>
                    </a:lnTo>
                    <a:lnTo>
                      <a:pt x="275771" y="15859"/>
                    </a:lnTo>
                    <a:lnTo>
                      <a:pt x="275166" y="16034"/>
                    </a:lnTo>
                    <a:lnTo>
                      <a:pt x="274540" y="16198"/>
                    </a:lnTo>
                    <a:lnTo>
                      <a:pt x="273913" y="16368"/>
                    </a:lnTo>
                    <a:lnTo>
                      <a:pt x="273265" y="16526"/>
                    </a:lnTo>
                    <a:lnTo>
                      <a:pt x="272595" y="16684"/>
                    </a:lnTo>
                    <a:lnTo>
                      <a:pt x="271904" y="16837"/>
                    </a:lnTo>
                    <a:lnTo>
                      <a:pt x="271213" y="16985"/>
                    </a:lnTo>
                    <a:lnTo>
                      <a:pt x="270500" y="17127"/>
                    </a:lnTo>
                    <a:lnTo>
                      <a:pt x="269787" y="17269"/>
                    </a:lnTo>
                    <a:lnTo>
                      <a:pt x="269053" y="17405"/>
                    </a:lnTo>
                    <a:lnTo>
                      <a:pt x="268297" y="17537"/>
                    </a:lnTo>
                    <a:lnTo>
                      <a:pt x="267541" y="17662"/>
                    </a:lnTo>
                    <a:lnTo>
                      <a:pt x="266763" y="17788"/>
                    </a:lnTo>
                    <a:lnTo>
                      <a:pt x="265964" y="17903"/>
                    </a:lnTo>
                    <a:lnTo>
                      <a:pt x="265165" y="18017"/>
                    </a:lnTo>
                    <a:lnTo>
                      <a:pt x="264366" y="18127"/>
                    </a:lnTo>
                    <a:lnTo>
                      <a:pt x="263545" y="18230"/>
                    </a:lnTo>
                    <a:lnTo>
                      <a:pt x="262703" y="18329"/>
                    </a:lnTo>
                    <a:lnTo>
                      <a:pt x="261860" y="18422"/>
                    </a:lnTo>
                    <a:lnTo>
                      <a:pt x="260996" y="18509"/>
                    </a:lnTo>
                    <a:lnTo>
                      <a:pt x="260132" y="18596"/>
                    </a:lnTo>
                    <a:lnTo>
                      <a:pt x="259268" y="18673"/>
                    </a:lnTo>
                    <a:lnTo>
                      <a:pt x="258383" y="18744"/>
                    </a:lnTo>
                    <a:lnTo>
                      <a:pt x="257475" y="18815"/>
                    </a:lnTo>
                    <a:lnTo>
                      <a:pt x="256590" y="18875"/>
                    </a:lnTo>
                    <a:lnTo>
                      <a:pt x="255661" y="18930"/>
                    </a:lnTo>
                    <a:lnTo>
                      <a:pt x="254754" y="18984"/>
                    </a:lnTo>
                    <a:lnTo>
                      <a:pt x="253825" y="19028"/>
                    </a:lnTo>
                    <a:lnTo>
                      <a:pt x="252874" y="19066"/>
                    </a:lnTo>
                    <a:lnTo>
                      <a:pt x="251946" y="19099"/>
                    </a:lnTo>
                    <a:lnTo>
                      <a:pt x="250995" y="19126"/>
                    </a:lnTo>
                    <a:lnTo>
                      <a:pt x="250023" y="19148"/>
                    </a:lnTo>
                    <a:lnTo>
                      <a:pt x="249073" y="19165"/>
                    </a:lnTo>
                    <a:lnTo>
                      <a:pt x="248101" y="19175"/>
                    </a:lnTo>
                    <a:lnTo>
                      <a:pt x="247107" y="19175"/>
                    </a:lnTo>
                    <a:lnTo>
                      <a:pt x="244018" y="19175"/>
                    </a:lnTo>
                    <a:lnTo>
                      <a:pt x="244018" y="8960"/>
                    </a:lnTo>
                    <a:lnTo>
                      <a:pt x="13198" y="8960"/>
                    </a:lnTo>
                    <a:lnTo>
                      <a:pt x="13198" y="19175"/>
                    </a:lnTo>
                    <a:lnTo>
                      <a:pt x="0" y="19175"/>
                    </a:lnTo>
                    <a:lnTo>
                      <a:pt x="0" y="1"/>
                    </a:lnTo>
                    <a:lnTo>
                      <a:pt x="247107" y="1"/>
                    </a:lnTo>
                    <a:lnTo>
                      <a:pt x="247107" y="1"/>
                    </a:lnTo>
                    <a:lnTo>
                      <a:pt x="248058" y="1"/>
                    </a:lnTo>
                    <a:lnTo>
                      <a:pt x="249008" y="11"/>
                    </a:lnTo>
                    <a:lnTo>
                      <a:pt x="249958" y="22"/>
                    </a:lnTo>
                    <a:lnTo>
                      <a:pt x="250887" y="44"/>
                    </a:lnTo>
                    <a:lnTo>
                      <a:pt x="251816" y="72"/>
                    </a:lnTo>
                    <a:lnTo>
                      <a:pt x="252745" y="104"/>
                    </a:lnTo>
                    <a:lnTo>
                      <a:pt x="253652" y="137"/>
                    </a:lnTo>
                    <a:lnTo>
                      <a:pt x="254581" y="181"/>
                    </a:lnTo>
                    <a:lnTo>
                      <a:pt x="255488" y="230"/>
                    </a:lnTo>
                    <a:lnTo>
                      <a:pt x="256374" y="285"/>
                    </a:lnTo>
                    <a:lnTo>
                      <a:pt x="257281" y="345"/>
                    </a:lnTo>
                    <a:lnTo>
                      <a:pt x="258167" y="410"/>
                    </a:lnTo>
                    <a:lnTo>
                      <a:pt x="259052" y="481"/>
                    </a:lnTo>
                    <a:lnTo>
                      <a:pt x="259916" y="558"/>
                    </a:lnTo>
                    <a:lnTo>
                      <a:pt x="260780" y="634"/>
                    </a:lnTo>
                    <a:lnTo>
                      <a:pt x="261644" y="722"/>
                    </a:lnTo>
                    <a:lnTo>
                      <a:pt x="262487" y="815"/>
                    </a:lnTo>
                    <a:lnTo>
                      <a:pt x="263329" y="913"/>
                    </a:lnTo>
                    <a:lnTo>
                      <a:pt x="264150" y="1017"/>
                    </a:lnTo>
                    <a:lnTo>
                      <a:pt x="264971" y="1120"/>
                    </a:lnTo>
                    <a:lnTo>
                      <a:pt x="265770" y="1235"/>
                    </a:lnTo>
                    <a:lnTo>
                      <a:pt x="266569" y="1355"/>
                    </a:lnTo>
                    <a:lnTo>
                      <a:pt x="267368" y="1476"/>
                    </a:lnTo>
                    <a:lnTo>
                      <a:pt x="268146" y="1601"/>
                    </a:lnTo>
                    <a:lnTo>
                      <a:pt x="268902" y="1738"/>
                    </a:lnTo>
                    <a:lnTo>
                      <a:pt x="269658" y="1874"/>
                    </a:lnTo>
                    <a:lnTo>
                      <a:pt x="270414" y="2016"/>
                    </a:lnTo>
                    <a:lnTo>
                      <a:pt x="271127" y="2164"/>
                    </a:lnTo>
                    <a:lnTo>
                      <a:pt x="271861" y="2317"/>
                    </a:lnTo>
                    <a:lnTo>
                      <a:pt x="272552" y="2475"/>
                    </a:lnTo>
                    <a:lnTo>
                      <a:pt x="273243" y="2639"/>
                    </a:lnTo>
                    <a:lnTo>
                      <a:pt x="273935" y="2808"/>
                    </a:lnTo>
                    <a:lnTo>
                      <a:pt x="273935" y="2808"/>
                    </a:lnTo>
                    <a:lnTo>
                      <a:pt x="274583" y="2978"/>
                    </a:lnTo>
                    <a:lnTo>
                      <a:pt x="275231" y="3153"/>
                    </a:lnTo>
                    <a:lnTo>
                      <a:pt x="275857" y="3333"/>
                    </a:lnTo>
                    <a:lnTo>
                      <a:pt x="276462" y="3513"/>
                    </a:lnTo>
                    <a:lnTo>
                      <a:pt x="277045" y="3699"/>
                    </a:lnTo>
                    <a:lnTo>
                      <a:pt x="277607" y="3885"/>
                    </a:lnTo>
                    <a:lnTo>
                      <a:pt x="278147" y="4076"/>
                    </a:lnTo>
                    <a:lnTo>
                      <a:pt x="278687" y="4273"/>
                    </a:lnTo>
                    <a:lnTo>
                      <a:pt x="279184" y="4469"/>
                    </a:lnTo>
                    <a:lnTo>
                      <a:pt x="279680" y="4666"/>
                    </a:lnTo>
                    <a:lnTo>
                      <a:pt x="280134" y="4868"/>
                    </a:lnTo>
                    <a:lnTo>
                      <a:pt x="280588" y="5076"/>
                    </a:lnTo>
                    <a:lnTo>
                      <a:pt x="281020" y="5278"/>
                    </a:lnTo>
                    <a:lnTo>
                      <a:pt x="281408" y="5491"/>
                    </a:lnTo>
                    <a:lnTo>
                      <a:pt x="281797" y="5704"/>
                    </a:lnTo>
                    <a:lnTo>
                      <a:pt x="282164" y="5917"/>
                    </a:lnTo>
                    <a:lnTo>
                      <a:pt x="282510" y="6130"/>
                    </a:lnTo>
                    <a:lnTo>
                      <a:pt x="282834" y="6348"/>
                    </a:lnTo>
                    <a:lnTo>
                      <a:pt x="283115" y="6572"/>
                    </a:lnTo>
                    <a:lnTo>
                      <a:pt x="283396" y="6796"/>
                    </a:lnTo>
                    <a:lnTo>
                      <a:pt x="283655" y="7020"/>
                    </a:lnTo>
                    <a:lnTo>
                      <a:pt x="283892" y="7244"/>
                    </a:lnTo>
                    <a:lnTo>
                      <a:pt x="284108" y="7474"/>
                    </a:lnTo>
                    <a:lnTo>
                      <a:pt x="284303" y="7703"/>
                    </a:lnTo>
                    <a:lnTo>
                      <a:pt x="284476" y="7933"/>
                    </a:lnTo>
                    <a:lnTo>
                      <a:pt x="284627" y="8168"/>
                    </a:lnTo>
                    <a:lnTo>
                      <a:pt x="284735" y="8397"/>
                    </a:lnTo>
                    <a:lnTo>
                      <a:pt x="284843" y="8632"/>
                    </a:lnTo>
                    <a:lnTo>
                      <a:pt x="284929" y="8872"/>
                    </a:lnTo>
                    <a:lnTo>
                      <a:pt x="284972" y="9107"/>
                    </a:lnTo>
                    <a:lnTo>
                      <a:pt x="285016" y="9348"/>
                    </a:lnTo>
                    <a:lnTo>
                      <a:pt x="285037" y="9588"/>
                    </a:lnTo>
                    <a:lnTo>
                      <a:pt x="285037" y="958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06" name="Google Shape;3806;p54"/>
              <p:cNvSpPr/>
              <p:nvPr/>
            </p:nvSpPr>
            <p:spPr>
              <a:xfrm flipH="1">
                <a:off x="2771228" y="1818100"/>
                <a:ext cx="2078330" cy="2220025"/>
              </a:xfrm>
              <a:custGeom>
                <a:avLst/>
                <a:gdLst/>
                <a:ahLst/>
                <a:cxnLst/>
                <a:rect l="l" t="t" r="r" b="b"/>
                <a:pathLst>
                  <a:path w="308129" h="88801" fill="none" extrusionOk="0">
                    <a:moveTo>
                      <a:pt x="308128" y="8315"/>
                    </a:moveTo>
                    <a:lnTo>
                      <a:pt x="308128" y="8315"/>
                    </a:lnTo>
                    <a:lnTo>
                      <a:pt x="307696" y="8365"/>
                    </a:lnTo>
                    <a:lnTo>
                      <a:pt x="307264" y="8419"/>
                    </a:lnTo>
                    <a:lnTo>
                      <a:pt x="306443" y="8539"/>
                    </a:lnTo>
                    <a:lnTo>
                      <a:pt x="305623" y="8671"/>
                    </a:lnTo>
                    <a:lnTo>
                      <a:pt x="304845" y="8813"/>
                    </a:lnTo>
                    <a:lnTo>
                      <a:pt x="304067" y="8966"/>
                    </a:lnTo>
                    <a:lnTo>
                      <a:pt x="303311" y="9129"/>
                    </a:lnTo>
                    <a:lnTo>
                      <a:pt x="302577" y="9304"/>
                    </a:lnTo>
                    <a:lnTo>
                      <a:pt x="301864" y="9490"/>
                    </a:lnTo>
                    <a:lnTo>
                      <a:pt x="301173" y="9687"/>
                    </a:lnTo>
                    <a:lnTo>
                      <a:pt x="300503" y="9894"/>
                    </a:lnTo>
                    <a:lnTo>
                      <a:pt x="299855" y="10113"/>
                    </a:lnTo>
                    <a:lnTo>
                      <a:pt x="299229" y="10337"/>
                    </a:lnTo>
                    <a:lnTo>
                      <a:pt x="298624" y="10572"/>
                    </a:lnTo>
                    <a:lnTo>
                      <a:pt x="298041" y="10817"/>
                    </a:lnTo>
                    <a:lnTo>
                      <a:pt x="297501" y="11069"/>
                    </a:lnTo>
                    <a:lnTo>
                      <a:pt x="296982" y="11331"/>
                    </a:lnTo>
                    <a:lnTo>
                      <a:pt x="296486" y="11604"/>
                    </a:lnTo>
                    <a:lnTo>
                      <a:pt x="296010" y="11877"/>
                    </a:lnTo>
                    <a:lnTo>
                      <a:pt x="295557" y="12167"/>
                    </a:lnTo>
                    <a:lnTo>
                      <a:pt x="295146" y="12456"/>
                    </a:lnTo>
                    <a:lnTo>
                      <a:pt x="294779" y="12757"/>
                    </a:lnTo>
                    <a:lnTo>
                      <a:pt x="294412" y="13063"/>
                    </a:lnTo>
                    <a:lnTo>
                      <a:pt x="294088" y="13374"/>
                    </a:lnTo>
                    <a:lnTo>
                      <a:pt x="293807" y="13691"/>
                    </a:lnTo>
                    <a:lnTo>
                      <a:pt x="293548" y="14019"/>
                    </a:lnTo>
                    <a:lnTo>
                      <a:pt x="293310" y="14347"/>
                    </a:lnTo>
                    <a:lnTo>
                      <a:pt x="293116" y="14680"/>
                    </a:lnTo>
                    <a:lnTo>
                      <a:pt x="292965" y="15024"/>
                    </a:lnTo>
                    <a:lnTo>
                      <a:pt x="292835" y="15368"/>
                    </a:lnTo>
                    <a:lnTo>
                      <a:pt x="292749" y="15718"/>
                    </a:lnTo>
                    <a:lnTo>
                      <a:pt x="292684" y="16067"/>
                    </a:lnTo>
                    <a:lnTo>
                      <a:pt x="292662" y="16428"/>
                    </a:lnTo>
                    <a:lnTo>
                      <a:pt x="292662" y="16428"/>
                    </a:lnTo>
                    <a:lnTo>
                      <a:pt x="292684" y="16783"/>
                    </a:lnTo>
                    <a:lnTo>
                      <a:pt x="292749" y="17138"/>
                    </a:lnTo>
                    <a:lnTo>
                      <a:pt x="292835" y="17482"/>
                    </a:lnTo>
                    <a:lnTo>
                      <a:pt x="292965" y="17832"/>
                    </a:lnTo>
                    <a:lnTo>
                      <a:pt x="293116" y="18171"/>
                    </a:lnTo>
                    <a:lnTo>
                      <a:pt x="293310" y="18504"/>
                    </a:lnTo>
                    <a:lnTo>
                      <a:pt x="293548" y="18837"/>
                    </a:lnTo>
                    <a:lnTo>
                      <a:pt x="293807" y="19159"/>
                    </a:lnTo>
                    <a:lnTo>
                      <a:pt x="294088" y="19476"/>
                    </a:lnTo>
                    <a:lnTo>
                      <a:pt x="294412" y="19793"/>
                    </a:lnTo>
                    <a:lnTo>
                      <a:pt x="294779" y="20099"/>
                    </a:lnTo>
                    <a:lnTo>
                      <a:pt x="295146" y="20394"/>
                    </a:lnTo>
                    <a:lnTo>
                      <a:pt x="295557" y="20689"/>
                    </a:lnTo>
                    <a:lnTo>
                      <a:pt x="296010" y="20973"/>
                    </a:lnTo>
                    <a:lnTo>
                      <a:pt x="296486" y="21252"/>
                    </a:lnTo>
                    <a:lnTo>
                      <a:pt x="296982" y="21519"/>
                    </a:lnTo>
                    <a:lnTo>
                      <a:pt x="297501" y="21782"/>
                    </a:lnTo>
                    <a:lnTo>
                      <a:pt x="298041" y="22038"/>
                    </a:lnTo>
                    <a:lnTo>
                      <a:pt x="298624" y="22284"/>
                    </a:lnTo>
                    <a:lnTo>
                      <a:pt x="299229" y="22519"/>
                    </a:lnTo>
                    <a:lnTo>
                      <a:pt x="299855" y="22743"/>
                    </a:lnTo>
                    <a:lnTo>
                      <a:pt x="300503" y="22962"/>
                    </a:lnTo>
                    <a:lnTo>
                      <a:pt x="301173" y="23169"/>
                    </a:lnTo>
                    <a:lnTo>
                      <a:pt x="301864" y="23366"/>
                    </a:lnTo>
                    <a:lnTo>
                      <a:pt x="302577" y="23552"/>
                    </a:lnTo>
                    <a:lnTo>
                      <a:pt x="303311" y="23726"/>
                    </a:lnTo>
                    <a:lnTo>
                      <a:pt x="304067" y="23890"/>
                    </a:lnTo>
                    <a:lnTo>
                      <a:pt x="304845" y="24043"/>
                    </a:lnTo>
                    <a:lnTo>
                      <a:pt x="305623" y="24185"/>
                    </a:lnTo>
                    <a:lnTo>
                      <a:pt x="306443" y="24316"/>
                    </a:lnTo>
                    <a:lnTo>
                      <a:pt x="307264" y="24437"/>
                    </a:lnTo>
                    <a:lnTo>
                      <a:pt x="307696" y="24491"/>
                    </a:lnTo>
                    <a:lnTo>
                      <a:pt x="308128" y="24540"/>
                    </a:lnTo>
                    <a:lnTo>
                      <a:pt x="308128" y="30255"/>
                    </a:lnTo>
                    <a:lnTo>
                      <a:pt x="294218" y="32210"/>
                    </a:lnTo>
                    <a:lnTo>
                      <a:pt x="294218" y="75264"/>
                    </a:lnTo>
                    <a:lnTo>
                      <a:pt x="308128" y="73313"/>
                    </a:lnTo>
                    <a:lnTo>
                      <a:pt x="308128" y="79405"/>
                    </a:lnTo>
                    <a:lnTo>
                      <a:pt x="308128" y="79405"/>
                    </a:lnTo>
                    <a:lnTo>
                      <a:pt x="308107" y="79645"/>
                    </a:lnTo>
                    <a:lnTo>
                      <a:pt x="308063" y="79885"/>
                    </a:lnTo>
                    <a:lnTo>
                      <a:pt x="308020" y="80126"/>
                    </a:lnTo>
                    <a:lnTo>
                      <a:pt x="307934" y="80366"/>
                    </a:lnTo>
                    <a:lnTo>
                      <a:pt x="307826" y="80601"/>
                    </a:lnTo>
                    <a:lnTo>
                      <a:pt x="307696" y="80836"/>
                    </a:lnTo>
                    <a:lnTo>
                      <a:pt x="307545" y="81065"/>
                    </a:lnTo>
                    <a:lnTo>
                      <a:pt x="307372" y="81295"/>
                    </a:lnTo>
                    <a:lnTo>
                      <a:pt x="307156" y="81524"/>
                    </a:lnTo>
                    <a:lnTo>
                      <a:pt x="306940" y="81748"/>
                    </a:lnTo>
                    <a:lnTo>
                      <a:pt x="306703" y="81972"/>
                    </a:lnTo>
                    <a:lnTo>
                      <a:pt x="306443" y="82196"/>
                    </a:lnTo>
                    <a:lnTo>
                      <a:pt x="306163" y="82415"/>
                    </a:lnTo>
                    <a:lnTo>
                      <a:pt x="305860" y="82633"/>
                    </a:lnTo>
                    <a:lnTo>
                      <a:pt x="305536" y="82846"/>
                    </a:lnTo>
                    <a:lnTo>
                      <a:pt x="305191" y="83059"/>
                    </a:lnTo>
                    <a:lnTo>
                      <a:pt x="304823" y="83267"/>
                    </a:lnTo>
                    <a:lnTo>
                      <a:pt x="304456" y="83475"/>
                    </a:lnTo>
                    <a:lnTo>
                      <a:pt x="304046" y="83677"/>
                    </a:lnTo>
                    <a:lnTo>
                      <a:pt x="303635" y="83879"/>
                    </a:lnTo>
                    <a:lnTo>
                      <a:pt x="303182" y="84075"/>
                    </a:lnTo>
                    <a:lnTo>
                      <a:pt x="302728" y="84272"/>
                    </a:lnTo>
                    <a:lnTo>
                      <a:pt x="302253" y="84463"/>
                    </a:lnTo>
                    <a:lnTo>
                      <a:pt x="301756" y="84655"/>
                    </a:lnTo>
                    <a:lnTo>
                      <a:pt x="301259" y="84840"/>
                    </a:lnTo>
                    <a:lnTo>
                      <a:pt x="300719" y="85021"/>
                    </a:lnTo>
                    <a:lnTo>
                      <a:pt x="300179" y="85201"/>
                    </a:lnTo>
                    <a:lnTo>
                      <a:pt x="299618" y="85376"/>
                    </a:lnTo>
                    <a:lnTo>
                      <a:pt x="299056" y="85550"/>
                    </a:lnTo>
                    <a:lnTo>
                      <a:pt x="298451" y="85720"/>
                    </a:lnTo>
                    <a:lnTo>
                      <a:pt x="297847" y="85884"/>
                    </a:lnTo>
                    <a:lnTo>
                      <a:pt x="297220" y="86048"/>
                    </a:lnTo>
                    <a:lnTo>
                      <a:pt x="296594" y="86201"/>
                    </a:lnTo>
                    <a:lnTo>
                      <a:pt x="295946" y="86354"/>
                    </a:lnTo>
                    <a:lnTo>
                      <a:pt x="295276" y="86506"/>
                    </a:lnTo>
                    <a:lnTo>
                      <a:pt x="294585" y="86654"/>
                    </a:lnTo>
                    <a:lnTo>
                      <a:pt x="293894" y="86791"/>
                    </a:lnTo>
                    <a:lnTo>
                      <a:pt x="293181" y="86933"/>
                    </a:lnTo>
                    <a:lnTo>
                      <a:pt x="292468" y="87064"/>
                    </a:lnTo>
                    <a:lnTo>
                      <a:pt x="291734" y="87195"/>
                    </a:lnTo>
                    <a:lnTo>
                      <a:pt x="290978" y="87315"/>
                    </a:lnTo>
                    <a:lnTo>
                      <a:pt x="290222" y="87435"/>
                    </a:lnTo>
                    <a:lnTo>
                      <a:pt x="289444" y="87555"/>
                    </a:lnTo>
                    <a:lnTo>
                      <a:pt x="288666" y="87665"/>
                    </a:lnTo>
                    <a:lnTo>
                      <a:pt x="287867" y="87768"/>
                    </a:lnTo>
                    <a:lnTo>
                      <a:pt x="287068" y="87872"/>
                    </a:lnTo>
                    <a:lnTo>
                      <a:pt x="286247" y="87971"/>
                    </a:lnTo>
                    <a:lnTo>
                      <a:pt x="285426" y="88058"/>
                    </a:lnTo>
                    <a:lnTo>
                      <a:pt x="284584" y="88145"/>
                    </a:lnTo>
                    <a:lnTo>
                      <a:pt x="283742" y="88227"/>
                    </a:lnTo>
                    <a:lnTo>
                      <a:pt x="282878" y="88304"/>
                    </a:lnTo>
                    <a:lnTo>
                      <a:pt x="282014" y="88375"/>
                    </a:lnTo>
                    <a:lnTo>
                      <a:pt x="281128" y="88440"/>
                    </a:lnTo>
                    <a:lnTo>
                      <a:pt x="280242" y="88500"/>
                    </a:lnTo>
                    <a:lnTo>
                      <a:pt x="279357" y="88561"/>
                    </a:lnTo>
                    <a:lnTo>
                      <a:pt x="278449" y="88610"/>
                    </a:lnTo>
                    <a:lnTo>
                      <a:pt x="277542" y="88653"/>
                    </a:lnTo>
                    <a:lnTo>
                      <a:pt x="276635" y="88692"/>
                    </a:lnTo>
                    <a:lnTo>
                      <a:pt x="275706" y="88724"/>
                    </a:lnTo>
                    <a:lnTo>
                      <a:pt x="274777" y="88752"/>
                    </a:lnTo>
                    <a:lnTo>
                      <a:pt x="273827" y="88774"/>
                    </a:lnTo>
                    <a:lnTo>
                      <a:pt x="272898" y="88785"/>
                    </a:lnTo>
                    <a:lnTo>
                      <a:pt x="271948" y="88795"/>
                    </a:lnTo>
                    <a:lnTo>
                      <a:pt x="270976" y="88801"/>
                    </a:lnTo>
                    <a:lnTo>
                      <a:pt x="0" y="88801"/>
                    </a:lnTo>
                    <a:lnTo>
                      <a:pt x="0" y="4994"/>
                    </a:lnTo>
                    <a:lnTo>
                      <a:pt x="270198" y="4994"/>
                    </a:lnTo>
                    <a:lnTo>
                      <a:pt x="270198" y="4994"/>
                    </a:lnTo>
                    <a:lnTo>
                      <a:pt x="271667" y="4989"/>
                    </a:lnTo>
                    <a:lnTo>
                      <a:pt x="273114" y="4972"/>
                    </a:lnTo>
                    <a:lnTo>
                      <a:pt x="274561" y="4939"/>
                    </a:lnTo>
                    <a:lnTo>
                      <a:pt x="275987" y="4901"/>
                    </a:lnTo>
                    <a:lnTo>
                      <a:pt x="277413" y="4852"/>
                    </a:lnTo>
                    <a:lnTo>
                      <a:pt x="278795" y="4792"/>
                    </a:lnTo>
                    <a:lnTo>
                      <a:pt x="280199" y="4721"/>
                    </a:lnTo>
                    <a:lnTo>
                      <a:pt x="281560" y="4639"/>
                    </a:lnTo>
                    <a:lnTo>
                      <a:pt x="282921" y="4546"/>
                    </a:lnTo>
                    <a:lnTo>
                      <a:pt x="284260" y="4442"/>
                    </a:lnTo>
                    <a:lnTo>
                      <a:pt x="285578" y="4333"/>
                    </a:lnTo>
                    <a:lnTo>
                      <a:pt x="286874" y="4207"/>
                    </a:lnTo>
                    <a:lnTo>
                      <a:pt x="288170" y="4076"/>
                    </a:lnTo>
                    <a:lnTo>
                      <a:pt x="289422" y="3934"/>
                    </a:lnTo>
                    <a:lnTo>
                      <a:pt x="290675" y="3787"/>
                    </a:lnTo>
                    <a:lnTo>
                      <a:pt x="291885" y="3628"/>
                    </a:lnTo>
                    <a:lnTo>
                      <a:pt x="293094" y="3459"/>
                    </a:lnTo>
                    <a:lnTo>
                      <a:pt x="294282" y="3284"/>
                    </a:lnTo>
                    <a:lnTo>
                      <a:pt x="295427" y="3098"/>
                    </a:lnTo>
                    <a:lnTo>
                      <a:pt x="296572" y="2907"/>
                    </a:lnTo>
                    <a:lnTo>
                      <a:pt x="297674" y="2705"/>
                    </a:lnTo>
                    <a:lnTo>
                      <a:pt x="298775" y="2497"/>
                    </a:lnTo>
                    <a:lnTo>
                      <a:pt x="299834" y="2279"/>
                    </a:lnTo>
                    <a:lnTo>
                      <a:pt x="300871" y="2055"/>
                    </a:lnTo>
                    <a:lnTo>
                      <a:pt x="301864" y="1820"/>
                    </a:lnTo>
                    <a:lnTo>
                      <a:pt x="302858" y="1580"/>
                    </a:lnTo>
                    <a:lnTo>
                      <a:pt x="303808" y="1334"/>
                    </a:lnTo>
                    <a:lnTo>
                      <a:pt x="304715" y="1083"/>
                    </a:lnTo>
                    <a:lnTo>
                      <a:pt x="305623" y="820"/>
                    </a:lnTo>
                    <a:lnTo>
                      <a:pt x="306487" y="553"/>
                    </a:lnTo>
                    <a:lnTo>
                      <a:pt x="307307" y="279"/>
                    </a:lnTo>
                    <a:lnTo>
                      <a:pt x="308128" y="1"/>
                    </a:lnTo>
                    <a:lnTo>
                      <a:pt x="308128" y="831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07" name="Google Shape;3807;p54"/>
              <p:cNvSpPr/>
              <p:nvPr/>
            </p:nvSpPr>
            <p:spPr>
              <a:xfrm flipH="1">
                <a:off x="2714557" y="1357050"/>
                <a:ext cx="2191680" cy="2734200"/>
              </a:xfrm>
              <a:custGeom>
                <a:avLst/>
                <a:gdLst/>
                <a:ahLst/>
                <a:cxnLst/>
                <a:rect l="l" t="t" r="r" b="b"/>
                <a:pathLst>
                  <a:path w="324934" h="109368" fill="none" extrusionOk="0">
                    <a:moveTo>
                      <a:pt x="1" y="21305"/>
                    </a:moveTo>
                    <a:lnTo>
                      <a:pt x="1" y="109368"/>
                    </a:lnTo>
                    <a:lnTo>
                      <a:pt x="279379" y="109368"/>
                    </a:lnTo>
                    <a:lnTo>
                      <a:pt x="279379" y="109368"/>
                    </a:lnTo>
                    <a:lnTo>
                      <a:pt x="280567" y="109363"/>
                    </a:lnTo>
                    <a:lnTo>
                      <a:pt x="281733" y="109352"/>
                    </a:lnTo>
                    <a:lnTo>
                      <a:pt x="282878" y="109335"/>
                    </a:lnTo>
                    <a:lnTo>
                      <a:pt x="284044" y="109308"/>
                    </a:lnTo>
                    <a:lnTo>
                      <a:pt x="285189" y="109275"/>
                    </a:lnTo>
                    <a:lnTo>
                      <a:pt x="286312" y="109237"/>
                    </a:lnTo>
                    <a:lnTo>
                      <a:pt x="287436" y="109188"/>
                    </a:lnTo>
                    <a:lnTo>
                      <a:pt x="288559" y="109133"/>
                    </a:lnTo>
                    <a:lnTo>
                      <a:pt x="289661" y="109073"/>
                    </a:lnTo>
                    <a:lnTo>
                      <a:pt x="290762" y="109002"/>
                    </a:lnTo>
                    <a:lnTo>
                      <a:pt x="291842" y="108931"/>
                    </a:lnTo>
                    <a:lnTo>
                      <a:pt x="292922" y="108849"/>
                    </a:lnTo>
                    <a:lnTo>
                      <a:pt x="293981" y="108762"/>
                    </a:lnTo>
                    <a:lnTo>
                      <a:pt x="295039" y="108669"/>
                    </a:lnTo>
                    <a:lnTo>
                      <a:pt x="296076" y="108565"/>
                    </a:lnTo>
                    <a:lnTo>
                      <a:pt x="297091" y="108461"/>
                    </a:lnTo>
                    <a:lnTo>
                      <a:pt x="298106" y="108346"/>
                    </a:lnTo>
                    <a:lnTo>
                      <a:pt x="299121" y="108232"/>
                    </a:lnTo>
                    <a:lnTo>
                      <a:pt x="300115" y="108106"/>
                    </a:lnTo>
                    <a:lnTo>
                      <a:pt x="301087" y="107975"/>
                    </a:lnTo>
                    <a:lnTo>
                      <a:pt x="302037" y="107838"/>
                    </a:lnTo>
                    <a:lnTo>
                      <a:pt x="302988" y="107696"/>
                    </a:lnTo>
                    <a:lnTo>
                      <a:pt x="303917" y="107549"/>
                    </a:lnTo>
                    <a:lnTo>
                      <a:pt x="304824" y="107396"/>
                    </a:lnTo>
                    <a:lnTo>
                      <a:pt x="305731" y="107237"/>
                    </a:lnTo>
                    <a:lnTo>
                      <a:pt x="306617" y="107074"/>
                    </a:lnTo>
                    <a:lnTo>
                      <a:pt x="307481" y="106910"/>
                    </a:lnTo>
                    <a:lnTo>
                      <a:pt x="308345" y="106735"/>
                    </a:lnTo>
                    <a:lnTo>
                      <a:pt x="309187" y="106555"/>
                    </a:lnTo>
                    <a:lnTo>
                      <a:pt x="309986" y="106369"/>
                    </a:lnTo>
                    <a:lnTo>
                      <a:pt x="310786" y="106183"/>
                    </a:lnTo>
                    <a:lnTo>
                      <a:pt x="311585" y="105992"/>
                    </a:lnTo>
                    <a:lnTo>
                      <a:pt x="312341" y="105790"/>
                    </a:lnTo>
                    <a:lnTo>
                      <a:pt x="313097" y="105588"/>
                    </a:lnTo>
                    <a:lnTo>
                      <a:pt x="313810" y="105380"/>
                    </a:lnTo>
                    <a:lnTo>
                      <a:pt x="314522" y="105172"/>
                    </a:lnTo>
                    <a:lnTo>
                      <a:pt x="315214" y="104954"/>
                    </a:lnTo>
                    <a:lnTo>
                      <a:pt x="315862" y="104735"/>
                    </a:lnTo>
                    <a:lnTo>
                      <a:pt x="316510" y="104511"/>
                    </a:lnTo>
                    <a:lnTo>
                      <a:pt x="317136" y="104282"/>
                    </a:lnTo>
                    <a:lnTo>
                      <a:pt x="317741" y="104053"/>
                    </a:lnTo>
                    <a:lnTo>
                      <a:pt x="318324" y="103818"/>
                    </a:lnTo>
                    <a:lnTo>
                      <a:pt x="318886" y="103577"/>
                    </a:lnTo>
                    <a:lnTo>
                      <a:pt x="319426" y="103331"/>
                    </a:lnTo>
                    <a:lnTo>
                      <a:pt x="319944" y="103086"/>
                    </a:lnTo>
                    <a:lnTo>
                      <a:pt x="320441" y="102834"/>
                    </a:lnTo>
                    <a:lnTo>
                      <a:pt x="320894" y="102583"/>
                    </a:lnTo>
                    <a:lnTo>
                      <a:pt x="321348" y="102326"/>
                    </a:lnTo>
                    <a:lnTo>
                      <a:pt x="321759" y="102070"/>
                    </a:lnTo>
                    <a:lnTo>
                      <a:pt x="322169" y="101802"/>
                    </a:lnTo>
                    <a:lnTo>
                      <a:pt x="322536" y="101540"/>
                    </a:lnTo>
                    <a:lnTo>
                      <a:pt x="322882" y="101266"/>
                    </a:lnTo>
                    <a:lnTo>
                      <a:pt x="323206" y="100999"/>
                    </a:lnTo>
                    <a:lnTo>
                      <a:pt x="323487" y="100720"/>
                    </a:lnTo>
                    <a:lnTo>
                      <a:pt x="323767" y="100447"/>
                    </a:lnTo>
                    <a:lnTo>
                      <a:pt x="324005" y="100168"/>
                    </a:lnTo>
                    <a:lnTo>
                      <a:pt x="324221" y="99884"/>
                    </a:lnTo>
                    <a:lnTo>
                      <a:pt x="324394" y="99600"/>
                    </a:lnTo>
                    <a:lnTo>
                      <a:pt x="324567" y="99311"/>
                    </a:lnTo>
                    <a:lnTo>
                      <a:pt x="324696" y="99021"/>
                    </a:lnTo>
                    <a:lnTo>
                      <a:pt x="324804" y="98732"/>
                    </a:lnTo>
                    <a:lnTo>
                      <a:pt x="324869" y="98437"/>
                    </a:lnTo>
                    <a:lnTo>
                      <a:pt x="324912" y="98142"/>
                    </a:lnTo>
                    <a:lnTo>
                      <a:pt x="324934" y="97847"/>
                    </a:lnTo>
                    <a:lnTo>
                      <a:pt x="324934" y="11718"/>
                    </a:lnTo>
                    <a:lnTo>
                      <a:pt x="324934" y="11718"/>
                    </a:lnTo>
                    <a:lnTo>
                      <a:pt x="324912" y="11423"/>
                    </a:lnTo>
                    <a:lnTo>
                      <a:pt x="324869" y="11133"/>
                    </a:lnTo>
                    <a:lnTo>
                      <a:pt x="324804" y="10838"/>
                    </a:lnTo>
                    <a:lnTo>
                      <a:pt x="324696" y="10554"/>
                    </a:lnTo>
                    <a:lnTo>
                      <a:pt x="324588" y="10265"/>
                    </a:lnTo>
                    <a:lnTo>
                      <a:pt x="324437" y="9981"/>
                    </a:lnTo>
                    <a:lnTo>
                      <a:pt x="324243" y="9697"/>
                    </a:lnTo>
                    <a:lnTo>
                      <a:pt x="324048" y="9413"/>
                    </a:lnTo>
                    <a:lnTo>
                      <a:pt x="323811" y="9134"/>
                    </a:lnTo>
                    <a:lnTo>
                      <a:pt x="323551" y="8855"/>
                    </a:lnTo>
                    <a:lnTo>
                      <a:pt x="323249" y="8577"/>
                    </a:lnTo>
                    <a:lnTo>
                      <a:pt x="322947" y="8304"/>
                    </a:lnTo>
                    <a:lnTo>
                      <a:pt x="322601" y="8031"/>
                    </a:lnTo>
                    <a:lnTo>
                      <a:pt x="322234" y="7763"/>
                    </a:lnTo>
                    <a:lnTo>
                      <a:pt x="321845" y="7495"/>
                    </a:lnTo>
                    <a:lnTo>
                      <a:pt x="321435" y="7233"/>
                    </a:lnTo>
                    <a:lnTo>
                      <a:pt x="320981" y="6971"/>
                    </a:lnTo>
                    <a:lnTo>
                      <a:pt x="320506" y="6708"/>
                    </a:lnTo>
                    <a:lnTo>
                      <a:pt x="320030" y="6452"/>
                    </a:lnTo>
                    <a:lnTo>
                      <a:pt x="319512" y="6200"/>
                    </a:lnTo>
                    <a:lnTo>
                      <a:pt x="318950" y="5949"/>
                    </a:lnTo>
                    <a:lnTo>
                      <a:pt x="318389" y="5703"/>
                    </a:lnTo>
                    <a:lnTo>
                      <a:pt x="317784" y="5463"/>
                    </a:lnTo>
                    <a:lnTo>
                      <a:pt x="317179" y="5223"/>
                    </a:lnTo>
                    <a:lnTo>
                      <a:pt x="316531" y="4982"/>
                    </a:lnTo>
                    <a:lnTo>
                      <a:pt x="315862" y="4753"/>
                    </a:lnTo>
                    <a:lnTo>
                      <a:pt x="315170" y="4523"/>
                    </a:lnTo>
                    <a:lnTo>
                      <a:pt x="314458" y="4294"/>
                    </a:lnTo>
                    <a:lnTo>
                      <a:pt x="313723" y="4075"/>
                    </a:lnTo>
                    <a:lnTo>
                      <a:pt x="312967" y="3857"/>
                    </a:lnTo>
                    <a:lnTo>
                      <a:pt x="312168" y="3644"/>
                    </a:lnTo>
                    <a:lnTo>
                      <a:pt x="311369" y="3431"/>
                    </a:lnTo>
                    <a:lnTo>
                      <a:pt x="311369" y="3431"/>
                    </a:lnTo>
                    <a:lnTo>
                      <a:pt x="310526" y="3229"/>
                    </a:lnTo>
                    <a:lnTo>
                      <a:pt x="309684" y="3032"/>
                    </a:lnTo>
                    <a:lnTo>
                      <a:pt x="308820" y="2835"/>
                    </a:lnTo>
                    <a:lnTo>
                      <a:pt x="307956" y="2650"/>
                    </a:lnTo>
                    <a:lnTo>
                      <a:pt x="307049" y="2469"/>
                    </a:lnTo>
                    <a:lnTo>
                      <a:pt x="306142" y="2294"/>
                    </a:lnTo>
                    <a:lnTo>
                      <a:pt x="305234" y="2125"/>
                    </a:lnTo>
                    <a:lnTo>
                      <a:pt x="304284" y="1961"/>
                    </a:lnTo>
                    <a:lnTo>
                      <a:pt x="303355" y="1808"/>
                    </a:lnTo>
                    <a:lnTo>
                      <a:pt x="302383" y="1655"/>
                    </a:lnTo>
                    <a:lnTo>
                      <a:pt x="301411" y="1513"/>
                    </a:lnTo>
                    <a:lnTo>
                      <a:pt x="300417" y="1377"/>
                    </a:lnTo>
                    <a:lnTo>
                      <a:pt x="299424" y="1246"/>
                    </a:lnTo>
                    <a:lnTo>
                      <a:pt x="298409" y="1120"/>
                    </a:lnTo>
                    <a:lnTo>
                      <a:pt x="297372" y="1000"/>
                    </a:lnTo>
                    <a:lnTo>
                      <a:pt x="296357" y="885"/>
                    </a:lnTo>
                    <a:lnTo>
                      <a:pt x="295298" y="781"/>
                    </a:lnTo>
                    <a:lnTo>
                      <a:pt x="294240" y="683"/>
                    </a:lnTo>
                    <a:lnTo>
                      <a:pt x="293181" y="590"/>
                    </a:lnTo>
                    <a:lnTo>
                      <a:pt x="292101" y="503"/>
                    </a:lnTo>
                    <a:lnTo>
                      <a:pt x="291021" y="426"/>
                    </a:lnTo>
                    <a:lnTo>
                      <a:pt x="289920" y="350"/>
                    </a:lnTo>
                    <a:lnTo>
                      <a:pt x="288818" y="284"/>
                    </a:lnTo>
                    <a:lnTo>
                      <a:pt x="287716" y="224"/>
                    </a:lnTo>
                    <a:lnTo>
                      <a:pt x="286593" y="175"/>
                    </a:lnTo>
                    <a:lnTo>
                      <a:pt x="285470" y="131"/>
                    </a:lnTo>
                    <a:lnTo>
                      <a:pt x="284347" y="87"/>
                    </a:lnTo>
                    <a:lnTo>
                      <a:pt x="283202" y="60"/>
                    </a:lnTo>
                    <a:lnTo>
                      <a:pt x="282079" y="33"/>
                    </a:lnTo>
                    <a:lnTo>
                      <a:pt x="280912" y="16"/>
                    </a:lnTo>
                    <a:lnTo>
                      <a:pt x="279768" y="5"/>
                    </a:lnTo>
                    <a:lnTo>
                      <a:pt x="278601" y="0"/>
                    </a:lnTo>
                    <a:lnTo>
                      <a:pt x="23070" y="0"/>
                    </a:lnTo>
                    <a:lnTo>
                      <a:pt x="23070" y="21305"/>
                    </a:lnTo>
                    <a:lnTo>
                      <a:pt x="1" y="2130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08" name="Google Shape;3808;p54"/>
              <p:cNvSpPr/>
              <p:nvPr/>
            </p:nvSpPr>
            <p:spPr>
              <a:xfrm flipH="1">
                <a:off x="3104580" y="1772075"/>
                <a:ext cx="1443538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214016" h="1520" fill="none" extrusionOk="0">
                    <a:moveTo>
                      <a:pt x="0" y="1520"/>
                    </a:moveTo>
                    <a:lnTo>
                      <a:pt x="0" y="1"/>
                    </a:lnTo>
                    <a:lnTo>
                      <a:pt x="214016" y="1"/>
                    </a:lnTo>
                    <a:lnTo>
                      <a:pt x="214016" y="1520"/>
                    </a:lnTo>
                    <a:lnTo>
                      <a:pt x="0" y="152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09" name="Google Shape;3809;p54"/>
              <p:cNvSpPr/>
              <p:nvPr/>
            </p:nvSpPr>
            <p:spPr>
              <a:xfrm flipH="1">
                <a:off x="3104580" y="1687400"/>
                <a:ext cx="1443538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214016" h="1263" fill="none" extrusionOk="0">
                    <a:moveTo>
                      <a:pt x="0" y="1263"/>
                    </a:moveTo>
                    <a:lnTo>
                      <a:pt x="0" y="1"/>
                    </a:lnTo>
                    <a:lnTo>
                      <a:pt x="214016" y="1"/>
                    </a:lnTo>
                    <a:lnTo>
                      <a:pt x="214016" y="1263"/>
                    </a:lnTo>
                    <a:lnTo>
                      <a:pt x="0" y="1263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10" name="Google Shape;3810;p54"/>
              <p:cNvSpPr/>
              <p:nvPr/>
            </p:nvSpPr>
            <p:spPr>
              <a:xfrm flipH="1">
                <a:off x="2771228" y="2090850"/>
                <a:ext cx="47505" cy="275900"/>
              </a:xfrm>
              <a:custGeom>
                <a:avLst/>
                <a:gdLst/>
                <a:ahLst/>
                <a:cxnLst/>
                <a:rect l="l" t="t" r="r" b="b"/>
                <a:pathLst>
                  <a:path w="7043" h="11036" fill="none" extrusionOk="0">
                    <a:moveTo>
                      <a:pt x="1" y="5518"/>
                    </a:moveTo>
                    <a:lnTo>
                      <a:pt x="1" y="5518"/>
                    </a:lnTo>
                    <a:lnTo>
                      <a:pt x="1" y="5283"/>
                    </a:lnTo>
                    <a:lnTo>
                      <a:pt x="22" y="5054"/>
                    </a:lnTo>
                    <a:lnTo>
                      <a:pt x="87" y="4824"/>
                    </a:lnTo>
                    <a:lnTo>
                      <a:pt x="130" y="4600"/>
                    </a:lnTo>
                    <a:lnTo>
                      <a:pt x="217" y="4382"/>
                    </a:lnTo>
                    <a:lnTo>
                      <a:pt x="303" y="4163"/>
                    </a:lnTo>
                    <a:lnTo>
                      <a:pt x="411" y="3950"/>
                    </a:lnTo>
                    <a:lnTo>
                      <a:pt x="541" y="3742"/>
                    </a:lnTo>
                    <a:lnTo>
                      <a:pt x="692" y="3535"/>
                    </a:lnTo>
                    <a:lnTo>
                      <a:pt x="843" y="3333"/>
                    </a:lnTo>
                    <a:lnTo>
                      <a:pt x="1016" y="3136"/>
                    </a:lnTo>
                    <a:lnTo>
                      <a:pt x="1189" y="2939"/>
                    </a:lnTo>
                    <a:lnTo>
                      <a:pt x="1383" y="2754"/>
                    </a:lnTo>
                    <a:lnTo>
                      <a:pt x="1599" y="2568"/>
                    </a:lnTo>
                    <a:lnTo>
                      <a:pt x="1815" y="2382"/>
                    </a:lnTo>
                    <a:lnTo>
                      <a:pt x="2053" y="2207"/>
                    </a:lnTo>
                    <a:lnTo>
                      <a:pt x="2290" y="2033"/>
                    </a:lnTo>
                    <a:lnTo>
                      <a:pt x="2549" y="1863"/>
                    </a:lnTo>
                    <a:lnTo>
                      <a:pt x="2809" y="1699"/>
                    </a:lnTo>
                    <a:lnTo>
                      <a:pt x="3089" y="1541"/>
                    </a:lnTo>
                    <a:lnTo>
                      <a:pt x="3370" y="1388"/>
                    </a:lnTo>
                    <a:lnTo>
                      <a:pt x="3651" y="1235"/>
                    </a:lnTo>
                    <a:lnTo>
                      <a:pt x="3975" y="1093"/>
                    </a:lnTo>
                    <a:lnTo>
                      <a:pt x="4277" y="951"/>
                    </a:lnTo>
                    <a:lnTo>
                      <a:pt x="4601" y="814"/>
                    </a:lnTo>
                    <a:lnTo>
                      <a:pt x="4925" y="683"/>
                    </a:lnTo>
                    <a:lnTo>
                      <a:pt x="5271" y="558"/>
                    </a:lnTo>
                    <a:lnTo>
                      <a:pt x="5595" y="432"/>
                    </a:lnTo>
                    <a:lnTo>
                      <a:pt x="5962" y="317"/>
                    </a:lnTo>
                    <a:lnTo>
                      <a:pt x="6308" y="208"/>
                    </a:lnTo>
                    <a:lnTo>
                      <a:pt x="6675" y="99"/>
                    </a:lnTo>
                    <a:lnTo>
                      <a:pt x="7042" y="0"/>
                    </a:lnTo>
                    <a:lnTo>
                      <a:pt x="7042" y="11035"/>
                    </a:lnTo>
                    <a:lnTo>
                      <a:pt x="7042" y="11035"/>
                    </a:lnTo>
                    <a:lnTo>
                      <a:pt x="6675" y="10932"/>
                    </a:lnTo>
                    <a:lnTo>
                      <a:pt x="6308" y="10828"/>
                    </a:lnTo>
                    <a:lnTo>
                      <a:pt x="5962" y="10719"/>
                    </a:lnTo>
                    <a:lnTo>
                      <a:pt x="5595" y="10598"/>
                    </a:lnTo>
                    <a:lnTo>
                      <a:pt x="5271" y="10478"/>
                    </a:lnTo>
                    <a:lnTo>
                      <a:pt x="4925" y="10353"/>
                    </a:lnTo>
                    <a:lnTo>
                      <a:pt x="4601" y="10222"/>
                    </a:lnTo>
                    <a:lnTo>
                      <a:pt x="4277" y="10085"/>
                    </a:lnTo>
                    <a:lnTo>
                      <a:pt x="3975" y="9943"/>
                    </a:lnTo>
                    <a:lnTo>
                      <a:pt x="3651" y="9795"/>
                    </a:lnTo>
                    <a:lnTo>
                      <a:pt x="3370" y="9648"/>
                    </a:lnTo>
                    <a:lnTo>
                      <a:pt x="3089" y="9489"/>
                    </a:lnTo>
                    <a:lnTo>
                      <a:pt x="2809" y="9331"/>
                    </a:lnTo>
                    <a:lnTo>
                      <a:pt x="2549" y="9167"/>
                    </a:lnTo>
                    <a:lnTo>
                      <a:pt x="2290" y="8998"/>
                    </a:lnTo>
                    <a:lnTo>
                      <a:pt x="2053" y="8828"/>
                    </a:lnTo>
                    <a:lnTo>
                      <a:pt x="1815" y="8648"/>
                    </a:lnTo>
                    <a:lnTo>
                      <a:pt x="1599" y="8468"/>
                    </a:lnTo>
                    <a:lnTo>
                      <a:pt x="1383" y="8282"/>
                    </a:lnTo>
                    <a:lnTo>
                      <a:pt x="1189" y="8091"/>
                    </a:lnTo>
                    <a:lnTo>
                      <a:pt x="1016" y="7900"/>
                    </a:lnTo>
                    <a:lnTo>
                      <a:pt x="843" y="7698"/>
                    </a:lnTo>
                    <a:lnTo>
                      <a:pt x="692" y="7496"/>
                    </a:lnTo>
                    <a:lnTo>
                      <a:pt x="541" y="7293"/>
                    </a:lnTo>
                    <a:lnTo>
                      <a:pt x="411" y="7080"/>
                    </a:lnTo>
                    <a:lnTo>
                      <a:pt x="303" y="6867"/>
                    </a:lnTo>
                    <a:lnTo>
                      <a:pt x="217" y="6654"/>
                    </a:lnTo>
                    <a:lnTo>
                      <a:pt x="130" y="6430"/>
                    </a:lnTo>
                    <a:lnTo>
                      <a:pt x="87" y="6206"/>
                    </a:lnTo>
                    <a:lnTo>
                      <a:pt x="22" y="5982"/>
                    </a:lnTo>
                    <a:lnTo>
                      <a:pt x="1" y="5747"/>
                    </a:lnTo>
                    <a:lnTo>
                      <a:pt x="1" y="5518"/>
                    </a:lnTo>
                    <a:lnTo>
                      <a:pt x="1" y="551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11" name="Google Shape;3811;p54"/>
              <p:cNvSpPr/>
              <p:nvPr/>
            </p:nvSpPr>
            <p:spPr>
              <a:xfrm flipH="1">
                <a:off x="2771228" y="2635225"/>
                <a:ext cx="37017" cy="974075"/>
              </a:xfrm>
              <a:custGeom>
                <a:avLst/>
                <a:gdLst/>
                <a:ahLst/>
                <a:cxnLst/>
                <a:rect l="l" t="t" r="r" b="b"/>
                <a:pathLst>
                  <a:path w="5488" h="38963" fill="none" extrusionOk="0">
                    <a:moveTo>
                      <a:pt x="1" y="38962"/>
                    </a:moveTo>
                    <a:lnTo>
                      <a:pt x="1" y="771"/>
                    </a:lnTo>
                    <a:lnTo>
                      <a:pt x="5487" y="1"/>
                    </a:lnTo>
                    <a:lnTo>
                      <a:pt x="5487" y="38192"/>
                    </a:lnTo>
                    <a:lnTo>
                      <a:pt x="1" y="3896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12" name="Google Shape;3812;p54"/>
              <p:cNvSpPr/>
              <p:nvPr/>
            </p:nvSpPr>
            <p:spPr>
              <a:xfrm flipH="1">
                <a:off x="2808238" y="3609275"/>
                <a:ext cx="7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13" name="Google Shape;3813;p54"/>
              <p:cNvSpPr/>
              <p:nvPr/>
            </p:nvSpPr>
            <p:spPr>
              <a:xfrm flipH="1">
                <a:off x="2771228" y="2635225"/>
                <a:ext cx="37017" cy="974075"/>
              </a:xfrm>
              <a:custGeom>
                <a:avLst/>
                <a:gdLst/>
                <a:ahLst/>
                <a:cxnLst/>
                <a:rect l="l" t="t" r="r" b="b"/>
                <a:pathLst>
                  <a:path w="5488" h="38963" extrusionOk="0">
                    <a:moveTo>
                      <a:pt x="5487" y="1"/>
                    </a:moveTo>
                    <a:lnTo>
                      <a:pt x="1" y="771"/>
                    </a:lnTo>
                    <a:lnTo>
                      <a:pt x="1" y="38962"/>
                    </a:lnTo>
                    <a:lnTo>
                      <a:pt x="5487" y="38192"/>
                    </a:lnTo>
                    <a:lnTo>
                      <a:pt x="54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14" name="Google Shape;3814;p54"/>
              <p:cNvSpPr/>
              <p:nvPr/>
            </p:nvSpPr>
            <p:spPr>
              <a:xfrm flipH="1">
                <a:off x="2808238" y="2654475"/>
                <a:ext cx="7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15" name="Google Shape;3815;p54"/>
              <p:cNvSpPr/>
              <p:nvPr/>
            </p:nvSpPr>
            <p:spPr>
              <a:xfrm flipH="1">
                <a:off x="2771228" y="2090850"/>
                <a:ext cx="47505" cy="275900"/>
              </a:xfrm>
              <a:custGeom>
                <a:avLst/>
                <a:gdLst/>
                <a:ahLst/>
                <a:cxnLst/>
                <a:rect l="l" t="t" r="r" b="b"/>
                <a:pathLst>
                  <a:path w="7043" h="11036" extrusionOk="0">
                    <a:moveTo>
                      <a:pt x="7042" y="0"/>
                    </a:moveTo>
                    <a:lnTo>
                      <a:pt x="6675" y="99"/>
                    </a:lnTo>
                    <a:lnTo>
                      <a:pt x="6308" y="208"/>
                    </a:lnTo>
                    <a:lnTo>
                      <a:pt x="5962" y="317"/>
                    </a:lnTo>
                    <a:lnTo>
                      <a:pt x="5595" y="432"/>
                    </a:lnTo>
                    <a:lnTo>
                      <a:pt x="5271" y="558"/>
                    </a:lnTo>
                    <a:lnTo>
                      <a:pt x="4925" y="683"/>
                    </a:lnTo>
                    <a:lnTo>
                      <a:pt x="4601" y="814"/>
                    </a:lnTo>
                    <a:lnTo>
                      <a:pt x="4277" y="951"/>
                    </a:lnTo>
                    <a:lnTo>
                      <a:pt x="3975" y="1093"/>
                    </a:lnTo>
                    <a:lnTo>
                      <a:pt x="3651" y="1235"/>
                    </a:lnTo>
                    <a:lnTo>
                      <a:pt x="3370" y="1388"/>
                    </a:lnTo>
                    <a:lnTo>
                      <a:pt x="3089" y="1541"/>
                    </a:lnTo>
                    <a:lnTo>
                      <a:pt x="2809" y="1699"/>
                    </a:lnTo>
                    <a:lnTo>
                      <a:pt x="2549" y="1863"/>
                    </a:lnTo>
                    <a:lnTo>
                      <a:pt x="2290" y="2033"/>
                    </a:lnTo>
                    <a:lnTo>
                      <a:pt x="2053" y="2207"/>
                    </a:lnTo>
                    <a:lnTo>
                      <a:pt x="1815" y="2382"/>
                    </a:lnTo>
                    <a:lnTo>
                      <a:pt x="1599" y="2568"/>
                    </a:lnTo>
                    <a:lnTo>
                      <a:pt x="1383" y="2754"/>
                    </a:lnTo>
                    <a:lnTo>
                      <a:pt x="1189" y="2939"/>
                    </a:lnTo>
                    <a:lnTo>
                      <a:pt x="1016" y="3136"/>
                    </a:lnTo>
                    <a:lnTo>
                      <a:pt x="843" y="3333"/>
                    </a:lnTo>
                    <a:lnTo>
                      <a:pt x="692" y="3535"/>
                    </a:lnTo>
                    <a:lnTo>
                      <a:pt x="541" y="3742"/>
                    </a:lnTo>
                    <a:lnTo>
                      <a:pt x="411" y="3950"/>
                    </a:lnTo>
                    <a:lnTo>
                      <a:pt x="303" y="4163"/>
                    </a:lnTo>
                    <a:lnTo>
                      <a:pt x="217" y="4382"/>
                    </a:lnTo>
                    <a:lnTo>
                      <a:pt x="130" y="4600"/>
                    </a:lnTo>
                    <a:lnTo>
                      <a:pt x="87" y="4824"/>
                    </a:lnTo>
                    <a:lnTo>
                      <a:pt x="22" y="5054"/>
                    </a:lnTo>
                    <a:lnTo>
                      <a:pt x="1" y="5283"/>
                    </a:lnTo>
                    <a:lnTo>
                      <a:pt x="1" y="5518"/>
                    </a:lnTo>
                    <a:lnTo>
                      <a:pt x="1" y="5747"/>
                    </a:lnTo>
                    <a:lnTo>
                      <a:pt x="22" y="5982"/>
                    </a:lnTo>
                    <a:lnTo>
                      <a:pt x="87" y="6206"/>
                    </a:lnTo>
                    <a:lnTo>
                      <a:pt x="130" y="6430"/>
                    </a:lnTo>
                    <a:lnTo>
                      <a:pt x="217" y="6654"/>
                    </a:lnTo>
                    <a:lnTo>
                      <a:pt x="303" y="6867"/>
                    </a:lnTo>
                    <a:lnTo>
                      <a:pt x="411" y="7080"/>
                    </a:lnTo>
                    <a:lnTo>
                      <a:pt x="541" y="7293"/>
                    </a:lnTo>
                    <a:lnTo>
                      <a:pt x="692" y="7496"/>
                    </a:lnTo>
                    <a:lnTo>
                      <a:pt x="843" y="7698"/>
                    </a:lnTo>
                    <a:lnTo>
                      <a:pt x="1016" y="7900"/>
                    </a:lnTo>
                    <a:lnTo>
                      <a:pt x="1189" y="8091"/>
                    </a:lnTo>
                    <a:lnTo>
                      <a:pt x="1383" y="8282"/>
                    </a:lnTo>
                    <a:lnTo>
                      <a:pt x="1599" y="8468"/>
                    </a:lnTo>
                    <a:lnTo>
                      <a:pt x="1815" y="8648"/>
                    </a:lnTo>
                    <a:lnTo>
                      <a:pt x="2053" y="8828"/>
                    </a:lnTo>
                    <a:lnTo>
                      <a:pt x="2290" y="8998"/>
                    </a:lnTo>
                    <a:lnTo>
                      <a:pt x="2549" y="9167"/>
                    </a:lnTo>
                    <a:lnTo>
                      <a:pt x="2809" y="9331"/>
                    </a:lnTo>
                    <a:lnTo>
                      <a:pt x="3089" y="9489"/>
                    </a:lnTo>
                    <a:lnTo>
                      <a:pt x="3370" y="9648"/>
                    </a:lnTo>
                    <a:lnTo>
                      <a:pt x="3651" y="9795"/>
                    </a:lnTo>
                    <a:lnTo>
                      <a:pt x="3975" y="9943"/>
                    </a:lnTo>
                    <a:lnTo>
                      <a:pt x="4277" y="10085"/>
                    </a:lnTo>
                    <a:lnTo>
                      <a:pt x="4601" y="10222"/>
                    </a:lnTo>
                    <a:lnTo>
                      <a:pt x="4925" y="10353"/>
                    </a:lnTo>
                    <a:lnTo>
                      <a:pt x="5271" y="10478"/>
                    </a:lnTo>
                    <a:lnTo>
                      <a:pt x="5595" y="10598"/>
                    </a:lnTo>
                    <a:lnTo>
                      <a:pt x="5962" y="10719"/>
                    </a:lnTo>
                    <a:lnTo>
                      <a:pt x="6308" y="10828"/>
                    </a:lnTo>
                    <a:lnTo>
                      <a:pt x="6675" y="10932"/>
                    </a:lnTo>
                    <a:lnTo>
                      <a:pt x="7042" y="11035"/>
                    </a:lnTo>
                    <a:lnTo>
                      <a:pt x="704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16" name="Google Shape;3816;p54"/>
              <p:cNvSpPr/>
              <p:nvPr/>
            </p:nvSpPr>
            <p:spPr>
              <a:xfrm flipH="1">
                <a:off x="2771228" y="2090850"/>
                <a:ext cx="7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817" name="Google Shape;3817;p54"/>
            <p:cNvGrpSpPr/>
            <p:nvPr/>
          </p:nvGrpSpPr>
          <p:grpSpPr>
            <a:xfrm>
              <a:off x="7500382" y="2244927"/>
              <a:ext cx="547967" cy="11986"/>
              <a:chOff x="3104580" y="1687400"/>
              <a:chExt cx="1443538" cy="31575"/>
            </a:xfrm>
          </p:grpSpPr>
          <p:sp>
            <p:nvSpPr>
              <p:cNvPr id="3818" name="Google Shape;3818;p54"/>
              <p:cNvSpPr/>
              <p:nvPr/>
            </p:nvSpPr>
            <p:spPr>
              <a:xfrm flipH="1">
                <a:off x="3104580" y="1687400"/>
                <a:ext cx="1443538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214016" h="1263" extrusionOk="0">
                    <a:moveTo>
                      <a:pt x="0" y="1"/>
                    </a:moveTo>
                    <a:lnTo>
                      <a:pt x="0" y="1263"/>
                    </a:lnTo>
                    <a:lnTo>
                      <a:pt x="214016" y="1263"/>
                    </a:lnTo>
                    <a:lnTo>
                      <a:pt x="2140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19" name="Google Shape;3819;p54"/>
              <p:cNvSpPr/>
              <p:nvPr/>
            </p:nvSpPr>
            <p:spPr>
              <a:xfrm flipH="1">
                <a:off x="3104580" y="1687400"/>
                <a:ext cx="1443538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214016" h="1263" fill="none" extrusionOk="0">
                    <a:moveTo>
                      <a:pt x="0" y="1263"/>
                    </a:moveTo>
                    <a:lnTo>
                      <a:pt x="0" y="1"/>
                    </a:lnTo>
                    <a:lnTo>
                      <a:pt x="214016" y="1"/>
                    </a:lnTo>
                    <a:lnTo>
                      <a:pt x="214016" y="1263"/>
                    </a:lnTo>
                    <a:lnTo>
                      <a:pt x="0" y="1263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3820" name="Google Shape;3820;p54"/>
          <p:cNvGrpSpPr/>
          <p:nvPr/>
        </p:nvGrpSpPr>
        <p:grpSpPr>
          <a:xfrm>
            <a:off x="7335076" y="706773"/>
            <a:ext cx="831959" cy="1037902"/>
            <a:chOff x="7335076" y="706773"/>
            <a:chExt cx="831959" cy="1037902"/>
          </a:xfrm>
        </p:grpSpPr>
        <p:sp>
          <p:nvSpPr>
            <p:cNvPr id="3821" name="Google Shape;3821;p54"/>
            <p:cNvSpPr/>
            <p:nvPr/>
          </p:nvSpPr>
          <p:spPr>
            <a:xfrm flipH="1">
              <a:off x="7356588" y="726986"/>
              <a:ext cx="729812" cy="181980"/>
            </a:xfrm>
            <a:custGeom>
              <a:avLst/>
              <a:gdLst/>
              <a:ahLst/>
              <a:cxnLst/>
              <a:rect l="l" t="t" r="r" b="b"/>
              <a:pathLst>
                <a:path w="285038" h="19176" extrusionOk="0">
                  <a:moveTo>
                    <a:pt x="0" y="1"/>
                  </a:moveTo>
                  <a:lnTo>
                    <a:pt x="0" y="19175"/>
                  </a:lnTo>
                  <a:lnTo>
                    <a:pt x="13198" y="19175"/>
                  </a:lnTo>
                  <a:lnTo>
                    <a:pt x="13198" y="8960"/>
                  </a:lnTo>
                  <a:lnTo>
                    <a:pt x="244019" y="8960"/>
                  </a:lnTo>
                  <a:lnTo>
                    <a:pt x="244019" y="19175"/>
                  </a:lnTo>
                  <a:lnTo>
                    <a:pt x="248101" y="19175"/>
                  </a:lnTo>
                  <a:lnTo>
                    <a:pt x="249073" y="19165"/>
                  </a:lnTo>
                  <a:lnTo>
                    <a:pt x="250023" y="19148"/>
                  </a:lnTo>
                  <a:lnTo>
                    <a:pt x="250995" y="19126"/>
                  </a:lnTo>
                  <a:lnTo>
                    <a:pt x="251946" y="19099"/>
                  </a:lnTo>
                  <a:lnTo>
                    <a:pt x="252875" y="19066"/>
                  </a:lnTo>
                  <a:lnTo>
                    <a:pt x="253825" y="19028"/>
                  </a:lnTo>
                  <a:lnTo>
                    <a:pt x="254754" y="18984"/>
                  </a:lnTo>
                  <a:lnTo>
                    <a:pt x="255661" y="18930"/>
                  </a:lnTo>
                  <a:lnTo>
                    <a:pt x="256590" y="18875"/>
                  </a:lnTo>
                  <a:lnTo>
                    <a:pt x="257476" y="18815"/>
                  </a:lnTo>
                  <a:lnTo>
                    <a:pt x="258383" y="18744"/>
                  </a:lnTo>
                  <a:lnTo>
                    <a:pt x="259268" y="18673"/>
                  </a:lnTo>
                  <a:lnTo>
                    <a:pt x="260132" y="18596"/>
                  </a:lnTo>
                  <a:lnTo>
                    <a:pt x="260996" y="18509"/>
                  </a:lnTo>
                  <a:lnTo>
                    <a:pt x="261860" y="18422"/>
                  </a:lnTo>
                  <a:lnTo>
                    <a:pt x="262703" y="18329"/>
                  </a:lnTo>
                  <a:lnTo>
                    <a:pt x="263545" y="18230"/>
                  </a:lnTo>
                  <a:lnTo>
                    <a:pt x="264366" y="18127"/>
                  </a:lnTo>
                  <a:lnTo>
                    <a:pt x="265165" y="18017"/>
                  </a:lnTo>
                  <a:lnTo>
                    <a:pt x="265964" y="17903"/>
                  </a:lnTo>
                  <a:lnTo>
                    <a:pt x="266764" y="17788"/>
                  </a:lnTo>
                  <a:lnTo>
                    <a:pt x="267541" y="17662"/>
                  </a:lnTo>
                  <a:lnTo>
                    <a:pt x="268297" y="17537"/>
                  </a:lnTo>
                  <a:lnTo>
                    <a:pt x="269053" y="17405"/>
                  </a:lnTo>
                  <a:lnTo>
                    <a:pt x="269788" y="17269"/>
                  </a:lnTo>
                  <a:lnTo>
                    <a:pt x="270501" y="17127"/>
                  </a:lnTo>
                  <a:lnTo>
                    <a:pt x="271213" y="16985"/>
                  </a:lnTo>
                  <a:lnTo>
                    <a:pt x="271905" y="16837"/>
                  </a:lnTo>
                  <a:lnTo>
                    <a:pt x="272596" y="16684"/>
                  </a:lnTo>
                  <a:lnTo>
                    <a:pt x="273265" y="16526"/>
                  </a:lnTo>
                  <a:lnTo>
                    <a:pt x="273913" y="16368"/>
                  </a:lnTo>
                  <a:lnTo>
                    <a:pt x="274540" y="16198"/>
                  </a:lnTo>
                  <a:lnTo>
                    <a:pt x="275166" y="16034"/>
                  </a:lnTo>
                  <a:lnTo>
                    <a:pt x="275771" y="15859"/>
                  </a:lnTo>
                  <a:lnTo>
                    <a:pt x="276354" y="15685"/>
                  </a:lnTo>
                  <a:lnTo>
                    <a:pt x="276937" y="15504"/>
                  </a:lnTo>
                  <a:lnTo>
                    <a:pt x="277477" y="15319"/>
                  </a:lnTo>
                  <a:lnTo>
                    <a:pt x="278017" y="15133"/>
                  </a:lnTo>
                  <a:lnTo>
                    <a:pt x="278536" y="14947"/>
                  </a:lnTo>
                  <a:lnTo>
                    <a:pt x="279054" y="14750"/>
                  </a:lnTo>
                  <a:lnTo>
                    <a:pt x="279529" y="14554"/>
                  </a:lnTo>
                  <a:lnTo>
                    <a:pt x="280005" y="14357"/>
                  </a:lnTo>
                  <a:lnTo>
                    <a:pt x="280437" y="14155"/>
                  </a:lnTo>
                  <a:lnTo>
                    <a:pt x="280869" y="13947"/>
                  </a:lnTo>
                  <a:lnTo>
                    <a:pt x="281279" y="13740"/>
                  </a:lnTo>
                  <a:lnTo>
                    <a:pt x="281668" y="13527"/>
                  </a:lnTo>
                  <a:lnTo>
                    <a:pt x="282035" y="13314"/>
                  </a:lnTo>
                  <a:lnTo>
                    <a:pt x="282402" y="13101"/>
                  </a:lnTo>
                  <a:lnTo>
                    <a:pt x="282726" y="12882"/>
                  </a:lnTo>
                  <a:lnTo>
                    <a:pt x="283029" y="12658"/>
                  </a:lnTo>
                  <a:lnTo>
                    <a:pt x="283331" y="12434"/>
                  </a:lnTo>
                  <a:lnTo>
                    <a:pt x="283590" y="12210"/>
                  </a:lnTo>
                  <a:lnTo>
                    <a:pt x="283828" y="11981"/>
                  </a:lnTo>
                  <a:lnTo>
                    <a:pt x="284065" y="11751"/>
                  </a:lnTo>
                  <a:lnTo>
                    <a:pt x="284260" y="11516"/>
                  </a:lnTo>
                  <a:lnTo>
                    <a:pt x="284433" y="11282"/>
                  </a:lnTo>
                  <a:lnTo>
                    <a:pt x="284584" y="11047"/>
                  </a:lnTo>
                  <a:lnTo>
                    <a:pt x="284714" y="10806"/>
                  </a:lnTo>
                  <a:lnTo>
                    <a:pt x="284822" y="10566"/>
                  </a:lnTo>
                  <a:lnTo>
                    <a:pt x="284908" y="10320"/>
                  </a:lnTo>
                  <a:lnTo>
                    <a:pt x="284973" y="10080"/>
                  </a:lnTo>
                  <a:lnTo>
                    <a:pt x="285016" y="9834"/>
                  </a:lnTo>
                  <a:lnTo>
                    <a:pt x="285038" y="9588"/>
                  </a:lnTo>
                  <a:lnTo>
                    <a:pt x="285016" y="9348"/>
                  </a:lnTo>
                  <a:lnTo>
                    <a:pt x="284973" y="9107"/>
                  </a:lnTo>
                  <a:lnTo>
                    <a:pt x="284930" y="8872"/>
                  </a:lnTo>
                  <a:lnTo>
                    <a:pt x="284843" y="8632"/>
                  </a:lnTo>
                  <a:lnTo>
                    <a:pt x="284735" y="8397"/>
                  </a:lnTo>
                  <a:lnTo>
                    <a:pt x="284627" y="8162"/>
                  </a:lnTo>
                  <a:lnTo>
                    <a:pt x="284476" y="7933"/>
                  </a:lnTo>
                  <a:lnTo>
                    <a:pt x="284303" y="7703"/>
                  </a:lnTo>
                  <a:lnTo>
                    <a:pt x="284109" y="7474"/>
                  </a:lnTo>
                  <a:lnTo>
                    <a:pt x="283893" y="7244"/>
                  </a:lnTo>
                  <a:lnTo>
                    <a:pt x="283655" y="7020"/>
                  </a:lnTo>
                  <a:lnTo>
                    <a:pt x="283396" y="6791"/>
                  </a:lnTo>
                  <a:lnTo>
                    <a:pt x="283115" y="6572"/>
                  </a:lnTo>
                  <a:lnTo>
                    <a:pt x="282834" y="6348"/>
                  </a:lnTo>
                  <a:lnTo>
                    <a:pt x="282510" y="6130"/>
                  </a:lnTo>
                  <a:lnTo>
                    <a:pt x="282165" y="5917"/>
                  </a:lnTo>
                  <a:lnTo>
                    <a:pt x="281797" y="5704"/>
                  </a:lnTo>
                  <a:lnTo>
                    <a:pt x="281409" y="5491"/>
                  </a:lnTo>
                  <a:lnTo>
                    <a:pt x="281020" y="5278"/>
                  </a:lnTo>
                  <a:lnTo>
                    <a:pt x="280588" y="5076"/>
                  </a:lnTo>
                  <a:lnTo>
                    <a:pt x="280134" y="4868"/>
                  </a:lnTo>
                  <a:lnTo>
                    <a:pt x="279681" y="4666"/>
                  </a:lnTo>
                  <a:lnTo>
                    <a:pt x="279184" y="4469"/>
                  </a:lnTo>
                  <a:lnTo>
                    <a:pt x="278687" y="4273"/>
                  </a:lnTo>
                  <a:lnTo>
                    <a:pt x="278147" y="4076"/>
                  </a:lnTo>
                  <a:lnTo>
                    <a:pt x="277607" y="3885"/>
                  </a:lnTo>
                  <a:lnTo>
                    <a:pt x="277045" y="3699"/>
                  </a:lnTo>
                  <a:lnTo>
                    <a:pt x="276462" y="3513"/>
                  </a:lnTo>
                  <a:lnTo>
                    <a:pt x="275857" y="3333"/>
                  </a:lnTo>
                  <a:lnTo>
                    <a:pt x="275231" y="3153"/>
                  </a:lnTo>
                  <a:lnTo>
                    <a:pt x="274583" y="2978"/>
                  </a:lnTo>
                  <a:lnTo>
                    <a:pt x="273935" y="2808"/>
                  </a:lnTo>
                  <a:lnTo>
                    <a:pt x="273244" y="2639"/>
                  </a:lnTo>
                  <a:lnTo>
                    <a:pt x="272553" y="2475"/>
                  </a:lnTo>
                  <a:lnTo>
                    <a:pt x="271861" y="2317"/>
                  </a:lnTo>
                  <a:lnTo>
                    <a:pt x="271127" y="2164"/>
                  </a:lnTo>
                  <a:lnTo>
                    <a:pt x="270414" y="2016"/>
                  </a:lnTo>
                  <a:lnTo>
                    <a:pt x="269658" y="1874"/>
                  </a:lnTo>
                  <a:lnTo>
                    <a:pt x="268902" y="1738"/>
                  </a:lnTo>
                  <a:lnTo>
                    <a:pt x="268146" y="1601"/>
                  </a:lnTo>
                  <a:lnTo>
                    <a:pt x="267368" y="1476"/>
                  </a:lnTo>
                  <a:lnTo>
                    <a:pt x="266569" y="1355"/>
                  </a:lnTo>
                  <a:lnTo>
                    <a:pt x="265770" y="1235"/>
                  </a:lnTo>
                  <a:lnTo>
                    <a:pt x="264971" y="1120"/>
                  </a:lnTo>
                  <a:lnTo>
                    <a:pt x="264150" y="1017"/>
                  </a:lnTo>
                  <a:lnTo>
                    <a:pt x="263329" y="913"/>
                  </a:lnTo>
                  <a:lnTo>
                    <a:pt x="262487" y="815"/>
                  </a:lnTo>
                  <a:lnTo>
                    <a:pt x="261644" y="722"/>
                  </a:lnTo>
                  <a:lnTo>
                    <a:pt x="260780" y="634"/>
                  </a:lnTo>
                  <a:lnTo>
                    <a:pt x="259916" y="558"/>
                  </a:lnTo>
                  <a:lnTo>
                    <a:pt x="259052" y="481"/>
                  </a:lnTo>
                  <a:lnTo>
                    <a:pt x="258167" y="410"/>
                  </a:lnTo>
                  <a:lnTo>
                    <a:pt x="257281" y="345"/>
                  </a:lnTo>
                  <a:lnTo>
                    <a:pt x="256374" y="285"/>
                  </a:lnTo>
                  <a:lnTo>
                    <a:pt x="255488" y="230"/>
                  </a:lnTo>
                  <a:lnTo>
                    <a:pt x="254581" y="181"/>
                  </a:lnTo>
                  <a:lnTo>
                    <a:pt x="253652" y="137"/>
                  </a:lnTo>
                  <a:lnTo>
                    <a:pt x="252745" y="104"/>
                  </a:lnTo>
                  <a:lnTo>
                    <a:pt x="251816" y="72"/>
                  </a:lnTo>
                  <a:lnTo>
                    <a:pt x="250887" y="44"/>
                  </a:lnTo>
                  <a:lnTo>
                    <a:pt x="249959" y="22"/>
                  </a:lnTo>
                  <a:lnTo>
                    <a:pt x="249008" y="11"/>
                  </a:lnTo>
                  <a:lnTo>
                    <a:pt x="248058" y="1"/>
                  </a:lnTo>
                  <a:close/>
                </a:path>
              </a:pathLst>
            </a:custGeom>
            <a:solidFill>
              <a:srgbClr val="FA42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2" name="Google Shape;3822;p54"/>
            <p:cNvSpPr/>
            <p:nvPr/>
          </p:nvSpPr>
          <p:spPr>
            <a:xfrm flipH="1">
              <a:off x="7356588" y="726986"/>
              <a:ext cx="729812" cy="181980"/>
            </a:xfrm>
            <a:custGeom>
              <a:avLst/>
              <a:gdLst/>
              <a:ahLst/>
              <a:cxnLst/>
              <a:rect l="l" t="t" r="r" b="b"/>
              <a:pathLst>
                <a:path w="285038" h="19176" fill="none" extrusionOk="0">
                  <a:moveTo>
                    <a:pt x="0" y="1"/>
                  </a:moveTo>
                  <a:lnTo>
                    <a:pt x="0" y="19175"/>
                  </a:lnTo>
                  <a:lnTo>
                    <a:pt x="13198" y="19175"/>
                  </a:lnTo>
                  <a:lnTo>
                    <a:pt x="13198" y="8960"/>
                  </a:lnTo>
                  <a:lnTo>
                    <a:pt x="244019" y="8960"/>
                  </a:lnTo>
                  <a:lnTo>
                    <a:pt x="244019" y="19175"/>
                  </a:lnTo>
                  <a:lnTo>
                    <a:pt x="247129" y="19175"/>
                  </a:lnTo>
                  <a:lnTo>
                    <a:pt x="247129" y="19175"/>
                  </a:lnTo>
                  <a:lnTo>
                    <a:pt x="248101" y="19175"/>
                  </a:lnTo>
                  <a:lnTo>
                    <a:pt x="249073" y="19165"/>
                  </a:lnTo>
                  <a:lnTo>
                    <a:pt x="250023" y="19148"/>
                  </a:lnTo>
                  <a:lnTo>
                    <a:pt x="250995" y="19126"/>
                  </a:lnTo>
                  <a:lnTo>
                    <a:pt x="251946" y="19099"/>
                  </a:lnTo>
                  <a:lnTo>
                    <a:pt x="252875" y="19066"/>
                  </a:lnTo>
                  <a:lnTo>
                    <a:pt x="253825" y="19028"/>
                  </a:lnTo>
                  <a:lnTo>
                    <a:pt x="254754" y="18984"/>
                  </a:lnTo>
                  <a:lnTo>
                    <a:pt x="255661" y="18930"/>
                  </a:lnTo>
                  <a:lnTo>
                    <a:pt x="256590" y="18875"/>
                  </a:lnTo>
                  <a:lnTo>
                    <a:pt x="257476" y="18815"/>
                  </a:lnTo>
                  <a:lnTo>
                    <a:pt x="258383" y="18744"/>
                  </a:lnTo>
                  <a:lnTo>
                    <a:pt x="259268" y="18673"/>
                  </a:lnTo>
                  <a:lnTo>
                    <a:pt x="260132" y="18596"/>
                  </a:lnTo>
                  <a:lnTo>
                    <a:pt x="260996" y="18509"/>
                  </a:lnTo>
                  <a:lnTo>
                    <a:pt x="261860" y="18422"/>
                  </a:lnTo>
                  <a:lnTo>
                    <a:pt x="262703" y="18329"/>
                  </a:lnTo>
                  <a:lnTo>
                    <a:pt x="263545" y="18230"/>
                  </a:lnTo>
                  <a:lnTo>
                    <a:pt x="264366" y="18127"/>
                  </a:lnTo>
                  <a:lnTo>
                    <a:pt x="265165" y="18017"/>
                  </a:lnTo>
                  <a:lnTo>
                    <a:pt x="265964" y="17903"/>
                  </a:lnTo>
                  <a:lnTo>
                    <a:pt x="266764" y="17788"/>
                  </a:lnTo>
                  <a:lnTo>
                    <a:pt x="267541" y="17662"/>
                  </a:lnTo>
                  <a:lnTo>
                    <a:pt x="268297" y="17537"/>
                  </a:lnTo>
                  <a:lnTo>
                    <a:pt x="269053" y="17405"/>
                  </a:lnTo>
                  <a:lnTo>
                    <a:pt x="269788" y="17269"/>
                  </a:lnTo>
                  <a:lnTo>
                    <a:pt x="270501" y="17127"/>
                  </a:lnTo>
                  <a:lnTo>
                    <a:pt x="271213" y="16985"/>
                  </a:lnTo>
                  <a:lnTo>
                    <a:pt x="271905" y="16837"/>
                  </a:lnTo>
                  <a:lnTo>
                    <a:pt x="272596" y="16684"/>
                  </a:lnTo>
                  <a:lnTo>
                    <a:pt x="273265" y="16526"/>
                  </a:lnTo>
                  <a:lnTo>
                    <a:pt x="273913" y="16368"/>
                  </a:lnTo>
                  <a:lnTo>
                    <a:pt x="274540" y="16198"/>
                  </a:lnTo>
                  <a:lnTo>
                    <a:pt x="275166" y="16034"/>
                  </a:lnTo>
                  <a:lnTo>
                    <a:pt x="275771" y="15859"/>
                  </a:lnTo>
                  <a:lnTo>
                    <a:pt x="276354" y="15685"/>
                  </a:lnTo>
                  <a:lnTo>
                    <a:pt x="276937" y="15504"/>
                  </a:lnTo>
                  <a:lnTo>
                    <a:pt x="277477" y="15319"/>
                  </a:lnTo>
                  <a:lnTo>
                    <a:pt x="278017" y="15133"/>
                  </a:lnTo>
                  <a:lnTo>
                    <a:pt x="278536" y="14947"/>
                  </a:lnTo>
                  <a:lnTo>
                    <a:pt x="279054" y="14750"/>
                  </a:lnTo>
                  <a:lnTo>
                    <a:pt x="279529" y="14554"/>
                  </a:lnTo>
                  <a:lnTo>
                    <a:pt x="280005" y="14357"/>
                  </a:lnTo>
                  <a:lnTo>
                    <a:pt x="280437" y="14155"/>
                  </a:lnTo>
                  <a:lnTo>
                    <a:pt x="280869" y="13947"/>
                  </a:lnTo>
                  <a:lnTo>
                    <a:pt x="281279" y="13740"/>
                  </a:lnTo>
                  <a:lnTo>
                    <a:pt x="281668" y="13527"/>
                  </a:lnTo>
                  <a:lnTo>
                    <a:pt x="282035" y="13314"/>
                  </a:lnTo>
                  <a:lnTo>
                    <a:pt x="282402" y="13101"/>
                  </a:lnTo>
                  <a:lnTo>
                    <a:pt x="282726" y="12882"/>
                  </a:lnTo>
                  <a:lnTo>
                    <a:pt x="283029" y="12658"/>
                  </a:lnTo>
                  <a:lnTo>
                    <a:pt x="283331" y="12434"/>
                  </a:lnTo>
                  <a:lnTo>
                    <a:pt x="283590" y="12210"/>
                  </a:lnTo>
                  <a:lnTo>
                    <a:pt x="283828" y="11981"/>
                  </a:lnTo>
                  <a:lnTo>
                    <a:pt x="284065" y="11751"/>
                  </a:lnTo>
                  <a:lnTo>
                    <a:pt x="284260" y="11516"/>
                  </a:lnTo>
                  <a:lnTo>
                    <a:pt x="284433" y="11282"/>
                  </a:lnTo>
                  <a:lnTo>
                    <a:pt x="284584" y="11047"/>
                  </a:lnTo>
                  <a:lnTo>
                    <a:pt x="284714" y="10806"/>
                  </a:lnTo>
                  <a:lnTo>
                    <a:pt x="284822" y="10566"/>
                  </a:lnTo>
                  <a:lnTo>
                    <a:pt x="284908" y="10320"/>
                  </a:lnTo>
                  <a:lnTo>
                    <a:pt x="284973" y="10080"/>
                  </a:lnTo>
                  <a:lnTo>
                    <a:pt x="285016" y="9834"/>
                  </a:lnTo>
                  <a:lnTo>
                    <a:pt x="285038" y="9588"/>
                  </a:lnTo>
                  <a:lnTo>
                    <a:pt x="285038" y="9588"/>
                  </a:lnTo>
                  <a:lnTo>
                    <a:pt x="285016" y="9348"/>
                  </a:lnTo>
                  <a:lnTo>
                    <a:pt x="284973" y="9107"/>
                  </a:lnTo>
                  <a:lnTo>
                    <a:pt x="284930" y="8872"/>
                  </a:lnTo>
                  <a:lnTo>
                    <a:pt x="284843" y="8632"/>
                  </a:lnTo>
                  <a:lnTo>
                    <a:pt x="284735" y="8397"/>
                  </a:lnTo>
                  <a:lnTo>
                    <a:pt x="284627" y="8162"/>
                  </a:lnTo>
                  <a:lnTo>
                    <a:pt x="284476" y="7933"/>
                  </a:lnTo>
                  <a:lnTo>
                    <a:pt x="284303" y="7703"/>
                  </a:lnTo>
                  <a:lnTo>
                    <a:pt x="284109" y="7474"/>
                  </a:lnTo>
                  <a:lnTo>
                    <a:pt x="283893" y="7244"/>
                  </a:lnTo>
                  <a:lnTo>
                    <a:pt x="283655" y="7020"/>
                  </a:lnTo>
                  <a:lnTo>
                    <a:pt x="283396" y="6791"/>
                  </a:lnTo>
                  <a:lnTo>
                    <a:pt x="283115" y="6572"/>
                  </a:lnTo>
                  <a:lnTo>
                    <a:pt x="282834" y="6348"/>
                  </a:lnTo>
                  <a:lnTo>
                    <a:pt x="282510" y="6130"/>
                  </a:lnTo>
                  <a:lnTo>
                    <a:pt x="282165" y="5917"/>
                  </a:lnTo>
                  <a:lnTo>
                    <a:pt x="281797" y="5704"/>
                  </a:lnTo>
                  <a:lnTo>
                    <a:pt x="281409" y="5491"/>
                  </a:lnTo>
                  <a:lnTo>
                    <a:pt x="281020" y="5278"/>
                  </a:lnTo>
                  <a:lnTo>
                    <a:pt x="280588" y="5076"/>
                  </a:lnTo>
                  <a:lnTo>
                    <a:pt x="280134" y="4868"/>
                  </a:lnTo>
                  <a:lnTo>
                    <a:pt x="279681" y="4666"/>
                  </a:lnTo>
                  <a:lnTo>
                    <a:pt x="279184" y="4469"/>
                  </a:lnTo>
                  <a:lnTo>
                    <a:pt x="278687" y="4273"/>
                  </a:lnTo>
                  <a:lnTo>
                    <a:pt x="278147" y="4076"/>
                  </a:lnTo>
                  <a:lnTo>
                    <a:pt x="277607" y="3885"/>
                  </a:lnTo>
                  <a:lnTo>
                    <a:pt x="277045" y="3699"/>
                  </a:lnTo>
                  <a:lnTo>
                    <a:pt x="276462" y="3513"/>
                  </a:lnTo>
                  <a:lnTo>
                    <a:pt x="275857" y="3333"/>
                  </a:lnTo>
                  <a:lnTo>
                    <a:pt x="275231" y="3153"/>
                  </a:lnTo>
                  <a:lnTo>
                    <a:pt x="274583" y="2978"/>
                  </a:lnTo>
                  <a:lnTo>
                    <a:pt x="273935" y="2808"/>
                  </a:lnTo>
                  <a:lnTo>
                    <a:pt x="273935" y="2808"/>
                  </a:lnTo>
                  <a:lnTo>
                    <a:pt x="273244" y="2639"/>
                  </a:lnTo>
                  <a:lnTo>
                    <a:pt x="272553" y="2475"/>
                  </a:lnTo>
                  <a:lnTo>
                    <a:pt x="271861" y="2317"/>
                  </a:lnTo>
                  <a:lnTo>
                    <a:pt x="271127" y="2164"/>
                  </a:lnTo>
                  <a:lnTo>
                    <a:pt x="270414" y="2016"/>
                  </a:lnTo>
                  <a:lnTo>
                    <a:pt x="269658" y="1874"/>
                  </a:lnTo>
                  <a:lnTo>
                    <a:pt x="268902" y="1738"/>
                  </a:lnTo>
                  <a:lnTo>
                    <a:pt x="268146" y="1601"/>
                  </a:lnTo>
                  <a:lnTo>
                    <a:pt x="267368" y="1476"/>
                  </a:lnTo>
                  <a:lnTo>
                    <a:pt x="266569" y="1355"/>
                  </a:lnTo>
                  <a:lnTo>
                    <a:pt x="265770" y="1235"/>
                  </a:lnTo>
                  <a:lnTo>
                    <a:pt x="264971" y="1120"/>
                  </a:lnTo>
                  <a:lnTo>
                    <a:pt x="264150" y="1017"/>
                  </a:lnTo>
                  <a:lnTo>
                    <a:pt x="263329" y="913"/>
                  </a:lnTo>
                  <a:lnTo>
                    <a:pt x="262487" y="815"/>
                  </a:lnTo>
                  <a:lnTo>
                    <a:pt x="261644" y="722"/>
                  </a:lnTo>
                  <a:lnTo>
                    <a:pt x="260780" y="634"/>
                  </a:lnTo>
                  <a:lnTo>
                    <a:pt x="259916" y="558"/>
                  </a:lnTo>
                  <a:lnTo>
                    <a:pt x="259052" y="481"/>
                  </a:lnTo>
                  <a:lnTo>
                    <a:pt x="258167" y="410"/>
                  </a:lnTo>
                  <a:lnTo>
                    <a:pt x="257281" y="345"/>
                  </a:lnTo>
                  <a:lnTo>
                    <a:pt x="256374" y="285"/>
                  </a:lnTo>
                  <a:lnTo>
                    <a:pt x="255488" y="230"/>
                  </a:lnTo>
                  <a:lnTo>
                    <a:pt x="254581" y="181"/>
                  </a:lnTo>
                  <a:lnTo>
                    <a:pt x="253652" y="137"/>
                  </a:lnTo>
                  <a:lnTo>
                    <a:pt x="252745" y="104"/>
                  </a:lnTo>
                  <a:lnTo>
                    <a:pt x="251816" y="72"/>
                  </a:lnTo>
                  <a:lnTo>
                    <a:pt x="250887" y="44"/>
                  </a:lnTo>
                  <a:lnTo>
                    <a:pt x="249959" y="22"/>
                  </a:lnTo>
                  <a:lnTo>
                    <a:pt x="249008" y="11"/>
                  </a:lnTo>
                  <a:lnTo>
                    <a:pt x="248058" y="1"/>
                  </a:lnTo>
                  <a:lnTo>
                    <a:pt x="247129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3" name="Google Shape;3823;p54"/>
            <p:cNvSpPr/>
            <p:nvPr/>
          </p:nvSpPr>
          <p:spPr>
            <a:xfrm flipH="1">
              <a:off x="8086397" y="726986"/>
              <a:ext cx="3" cy="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4" name="Google Shape;3824;p54"/>
            <p:cNvSpPr/>
            <p:nvPr/>
          </p:nvSpPr>
          <p:spPr>
            <a:xfrm flipH="1">
              <a:off x="7596060" y="1068370"/>
              <a:ext cx="448641" cy="98051"/>
            </a:xfrm>
            <a:custGeom>
              <a:avLst/>
              <a:gdLst/>
              <a:ahLst/>
              <a:cxnLst/>
              <a:rect l="l" t="t" r="r" b="b"/>
              <a:pathLst>
                <a:path w="175223" h="10332" extrusionOk="0">
                  <a:moveTo>
                    <a:pt x="166798" y="2126"/>
                  </a:moveTo>
                  <a:lnTo>
                    <a:pt x="166798" y="8201"/>
                  </a:lnTo>
                  <a:lnTo>
                    <a:pt x="8425" y="8201"/>
                  </a:lnTo>
                  <a:lnTo>
                    <a:pt x="8425" y="2126"/>
                  </a:lnTo>
                  <a:close/>
                  <a:moveTo>
                    <a:pt x="1" y="1"/>
                  </a:moveTo>
                  <a:lnTo>
                    <a:pt x="1" y="10331"/>
                  </a:lnTo>
                  <a:lnTo>
                    <a:pt x="175222" y="10331"/>
                  </a:lnTo>
                  <a:lnTo>
                    <a:pt x="1752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5" name="Google Shape;3825;p54"/>
            <p:cNvSpPr/>
            <p:nvPr/>
          </p:nvSpPr>
          <p:spPr>
            <a:xfrm flipH="1">
              <a:off x="7596060" y="1068370"/>
              <a:ext cx="448641" cy="98051"/>
            </a:xfrm>
            <a:custGeom>
              <a:avLst/>
              <a:gdLst/>
              <a:ahLst/>
              <a:cxnLst/>
              <a:rect l="l" t="t" r="r" b="b"/>
              <a:pathLst>
                <a:path w="175223" h="10332" fill="none" extrusionOk="0">
                  <a:moveTo>
                    <a:pt x="1" y="1"/>
                  </a:moveTo>
                  <a:lnTo>
                    <a:pt x="1" y="10331"/>
                  </a:lnTo>
                  <a:lnTo>
                    <a:pt x="175222" y="10331"/>
                  </a:lnTo>
                  <a:lnTo>
                    <a:pt x="1752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6" name="Google Shape;3826;p54"/>
            <p:cNvSpPr/>
            <p:nvPr/>
          </p:nvSpPr>
          <p:spPr>
            <a:xfrm flipH="1">
              <a:off x="7617629" y="1088546"/>
              <a:ext cx="405501" cy="57652"/>
            </a:xfrm>
            <a:custGeom>
              <a:avLst/>
              <a:gdLst/>
              <a:ahLst/>
              <a:cxnLst/>
              <a:rect l="l" t="t" r="r" b="b"/>
              <a:pathLst>
                <a:path w="158374" h="6075" fill="none" extrusionOk="0">
                  <a:moveTo>
                    <a:pt x="0" y="6075"/>
                  </a:moveTo>
                  <a:lnTo>
                    <a:pt x="0" y="0"/>
                  </a:lnTo>
                  <a:lnTo>
                    <a:pt x="158373" y="0"/>
                  </a:lnTo>
                  <a:lnTo>
                    <a:pt x="158373" y="6075"/>
                  </a:lnTo>
                  <a:lnTo>
                    <a:pt x="0" y="607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7" name="Google Shape;3827;p54"/>
            <p:cNvSpPr/>
            <p:nvPr/>
          </p:nvSpPr>
          <p:spPr>
            <a:xfrm flipH="1">
              <a:off x="8023127" y="1146188"/>
              <a:ext cx="3" cy="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8" name="Google Shape;3828;p54"/>
            <p:cNvSpPr/>
            <p:nvPr/>
          </p:nvSpPr>
          <p:spPr>
            <a:xfrm flipH="1">
              <a:off x="7483126" y="898955"/>
              <a:ext cx="547970" cy="10012"/>
            </a:xfrm>
            <a:custGeom>
              <a:avLst/>
              <a:gdLst/>
              <a:ahLst/>
              <a:cxnLst/>
              <a:rect l="l" t="t" r="r" b="b"/>
              <a:pathLst>
                <a:path w="214017" h="1055" extrusionOk="0">
                  <a:moveTo>
                    <a:pt x="1" y="0"/>
                  </a:moveTo>
                  <a:lnTo>
                    <a:pt x="1" y="1054"/>
                  </a:lnTo>
                  <a:lnTo>
                    <a:pt x="214016" y="1054"/>
                  </a:lnTo>
                  <a:lnTo>
                    <a:pt x="214016" y="0"/>
                  </a:lnTo>
                  <a:close/>
                </a:path>
              </a:pathLst>
            </a:custGeom>
            <a:solidFill>
              <a:srgbClr val="FFCC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9" name="Google Shape;3829;p54"/>
            <p:cNvSpPr/>
            <p:nvPr/>
          </p:nvSpPr>
          <p:spPr>
            <a:xfrm flipH="1">
              <a:off x="7483126" y="864316"/>
              <a:ext cx="547970" cy="14425"/>
            </a:xfrm>
            <a:custGeom>
              <a:avLst/>
              <a:gdLst/>
              <a:ahLst/>
              <a:cxnLst/>
              <a:rect l="l" t="t" r="r" b="b"/>
              <a:pathLst>
                <a:path w="214017" h="1520" extrusionOk="0">
                  <a:moveTo>
                    <a:pt x="1" y="1"/>
                  </a:moveTo>
                  <a:lnTo>
                    <a:pt x="1" y="1520"/>
                  </a:lnTo>
                  <a:lnTo>
                    <a:pt x="214016" y="1520"/>
                  </a:lnTo>
                  <a:lnTo>
                    <a:pt x="214016" y="1"/>
                  </a:lnTo>
                  <a:close/>
                </a:path>
              </a:pathLst>
            </a:custGeom>
            <a:solidFill>
              <a:srgbClr val="FFCC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0" name="Google Shape;3830;p54"/>
            <p:cNvSpPr/>
            <p:nvPr/>
          </p:nvSpPr>
          <p:spPr>
            <a:xfrm flipH="1">
              <a:off x="7483126" y="832174"/>
              <a:ext cx="547970" cy="11986"/>
            </a:xfrm>
            <a:custGeom>
              <a:avLst/>
              <a:gdLst/>
              <a:ahLst/>
              <a:cxnLst/>
              <a:rect l="l" t="t" r="r" b="b"/>
              <a:pathLst>
                <a:path w="214017" h="1263" extrusionOk="0">
                  <a:moveTo>
                    <a:pt x="1" y="1"/>
                  </a:moveTo>
                  <a:lnTo>
                    <a:pt x="1" y="1263"/>
                  </a:lnTo>
                  <a:lnTo>
                    <a:pt x="214016" y="1263"/>
                  </a:lnTo>
                  <a:lnTo>
                    <a:pt x="214016" y="1"/>
                  </a:lnTo>
                  <a:close/>
                </a:path>
              </a:pathLst>
            </a:custGeom>
            <a:solidFill>
              <a:srgbClr val="FFCC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1" name="Google Shape;3831;p54"/>
            <p:cNvSpPr/>
            <p:nvPr/>
          </p:nvSpPr>
          <p:spPr>
            <a:xfrm flipH="1">
              <a:off x="7617629" y="1088546"/>
              <a:ext cx="405501" cy="57652"/>
            </a:xfrm>
            <a:custGeom>
              <a:avLst/>
              <a:gdLst/>
              <a:ahLst/>
              <a:cxnLst/>
              <a:rect l="l" t="t" r="r" b="b"/>
              <a:pathLst>
                <a:path w="158374" h="6075" extrusionOk="0">
                  <a:moveTo>
                    <a:pt x="0" y="0"/>
                  </a:moveTo>
                  <a:lnTo>
                    <a:pt x="0" y="6075"/>
                  </a:lnTo>
                  <a:lnTo>
                    <a:pt x="158373" y="6075"/>
                  </a:lnTo>
                  <a:lnTo>
                    <a:pt x="158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2" name="Google Shape;3832;p54"/>
            <p:cNvSpPr/>
            <p:nvPr/>
          </p:nvSpPr>
          <p:spPr>
            <a:xfrm flipH="1">
              <a:off x="7356588" y="881787"/>
              <a:ext cx="788934" cy="842721"/>
            </a:xfrm>
            <a:custGeom>
              <a:avLst/>
              <a:gdLst/>
              <a:ahLst/>
              <a:cxnLst/>
              <a:rect l="l" t="t" r="r" b="b"/>
              <a:pathLst>
                <a:path w="308129" h="88801" extrusionOk="0">
                  <a:moveTo>
                    <a:pt x="214599" y="19662"/>
                  </a:moveTo>
                  <a:lnTo>
                    <a:pt x="214599" y="29992"/>
                  </a:lnTo>
                  <a:lnTo>
                    <a:pt x="39378" y="29992"/>
                  </a:lnTo>
                  <a:lnTo>
                    <a:pt x="39378" y="19662"/>
                  </a:lnTo>
                  <a:close/>
                  <a:moveTo>
                    <a:pt x="308129" y="1"/>
                  </a:moveTo>
                  <a:lnTo>
                    <a:pt x="307308" y="279"/>
                  </a:lnTo>
                  <a:lnTo>
                    <a:pt x="306487" y="553"/>
                  </a:lnTo>
                  <a:lnTo>
                    <a:pt x="305623" y="820"/>
                  </a:lnTo>
                  <a:lnTo>
                    <a:pt x="304716" y="1083"/>
                  </a:lnTo>
                  <a:lnTo>
                    <a:pt x="303808" y="1334"/>
                  </a:lnTo>
                  <a:lnTo>
                    <a:pt x="302858" y="1580"/>
                  </a:lnTo>
                  <a:lnTo>
                    <a:pt x="301864" y="1820"/>
                  </a:lnTo>
                  <a:lnTo>
                    <a:pt x="300871" y="2055"/>
                  </a:lnTo>
                  <a:lnTo>
                    <a:pt x="299834" y="2279"/>
                  </a:lnTo>
                  <a:lnTo>
                    <a:pt x="298776" y="2497"/>
                  </a:lnTo>
                  <a:lnTo>
                    <a:pt x="297674" y="2705"/>
                  </a:lnTo>
                  <a:lnTo>
                    <a:pt x="296572" y="2907"/>
                  </a:lnTo>
                  <a:lnTo>
                    <a:pt x="295428" y="3098"/>
                  </a:lnTo>
                  <a:lnTo>
                    <a:pt x="294283" y="3284"/>
                  </a:lnTo>
                  <a:lnTo>
                    <a:pt x="293095" y="3459"/>
                  </a:lnTo>
                  <a:lnTo>
                    <a:pt x="291885" y="3628"/>
                  </a:lnTo>
                  <a:lnTo>
                    <a:pt x="290675" y="3787"/>
                  </a:lnTo>
                  <a:lnTo>
                    <a:pt x="289423" y="3934"/>
                  </a:lnTo>
                  <a:lnTo>
                    <a:pt x="288170" y="4076"/>
                  </a:lnTo>
                  <a:lnTo>
                    <a:pt x="286874" y="4207"/>
                  </a:lnTo>
                  <a:lnTo>
                    <a:pt x="285578" y="4333"/>
                  </a:lnTo>
                  <a:lnTo>
                    <a:pt x="284260" y="4442"/>
                  </a:lnTo>
                  <a:lnTo>
                    <a:pt x="282921" y="4546"/>
                  </a:lnTo>
                  <a:lnTo>
                    <a:pt x="281560" y="4639"/>
                  </a:lnTo>
                  <a:lnTo>
                    <a:pt x="280199" y="4721"/>
                  </a:lnTo>
                  <a:lnTo>
                    <a:pt x="278795" y="4792"/>
                  </a:lnTo>
                  <a:lnTo>
                    <a:pt x="277413" y="4852"/>
                  </a:lnTo>
                  <a:lnTo>
                    <a:pt x="275987" y="4901"/>
                  </a:lnTo>
                  <a:lnTo>
                    <a:pt x="274562" y="4939"/>
                  </a:lnTo>
                  <a:lnTo>
                    <a:pt x="273114" y="4972"/>
                  </a:lnTo>
                  <a:lnTo>
                    <a:pt x="271667" y="4989"/>
                  </a:lnTo>
                  <a:lnTo>
                    <a:pt x="270220" y="4994"/>
                  </a:lnTo>
                  <a:lnTo>
                    <a:pt x="1" y="4994"/>
                  </a:lnTo>
                  <a:lnTo>
                    <a:pt x="1" y="88801"/>
                  </a:lnTo>
                  <a:lnTo>
                    <a:pt x="270976" y="88801"/>
                  </a:lnTo>
                  <a:lnTo>
                    <a:pt x="271948" y="88795"/>
                  </a:lnTo>
                  <a:lnTo>
                    <a:pt x="272898" y="88785"/>
                  </a:lnTo>
                  <a:lnTo>
                    <a:pt x="273827" y="88774"/>
                  </a:lnTo>
                  <a:lnTo>
                    <a:pt x="274778" y="88752"/>
                  </a:lnTo>
                  <a:lnTo>
                    <a:pt x="275707" y="88724"/>
                  </a:lnTo>
                  <a:lnTo>
                    <a:pt x="276635" y="88692"/>
                  </a:lnTo>
                  <a:lnTo>
                    <a:pt x="277543" y="88653"/>
                  </a:lnTo>
                  <a:lnTo>
                    <a:pt x="278450" y="88610"/>
                  </a:lnTo>
                  <a:lnTo>
                    <a:pt x="279357" y="88561"/>
                  </a:lnTo>
                  <a:lnTo>
                    <a:pt x="280243" y="88500"/>
                  </a:lnTo>
                  <a:lnTo>
                    <a:pt x="281128" y="88440"/>
                  </a:lnTo>
                  <a:lnTo>
                    <a:pt x="282014" y="88375"/>
                  </a:lnTo>
                  <a:lnTo>
                    <a:pt x="282878" y="88304"/>
                  </a:lnTo>
                  <a:lnTo>
                    <a:pt x="283742" y="88227"/>
                  </a:lnTo>
                  <a:lnTo>
                    <a:pt x="284584" y="88145"/>
                  </a:lnTo>
                  <a:lnTo>
                    <a:pt x="285427" y="88058"/>
                  </a:lnTo>
                  <a:lnTo>
                    <a:pt x="286247" y="87971"/>
                  </a:lnTo>
                  <a:lnTo>
                    <a:pt x="287068" y="87872"/>
                  </a:lnTo>
                  <a:lnTo>
                    <a:pt x="287867" y="87768"/>
                  </a:lnTo>
                  <a:lnTo>
                    <a:pt x="288667" y="87665"/>
                  </a:lnTo>
                  <a:lnTo>
                    <a:pt x="289444" y="87555"/>
                  </a:lnTo>
                  <a:lnTo>
                    <a:pt x="290222" y="87435"/>
                  </a:lnTo>
                  <a:lnTo>
                    <a:pt x="290978" y="87315"/>
                  </a:lnTo>
                  <a:lnTo>
                    <a:pt x="291734" y="87195"/>
                  </a:lnTo>
                  <a:lnTo>
                    <a:pt x="292468" y="87064"/>
                  </a:lnTo>
                  <a:lnTo>
                    <a:pt x="293181" y="86933"/>
                  </a:lnTo>
                  <a:lnTo>
                    <a:pt x="293894" y="86791"/>
                  </a:lnTo>
                  <a:lnTo>
                    <a:pt x="294585" y="86654"/>
                  </a:lnTo>
                  <a:lnTo>
                    <a:pt x="295276" y="86506"/>
                  </a:lnTo>
                  <a:lnTo>
                    <a:pt x="295946" y="86354"/>
                  </a:lnTo>
                  <a:lnTo>
                    <a:pt x="296594" y="86201"/>
                  </a:lnTo>
                  <a:lnTo>
                    <a:pt x="297220" y="86048"/>
                  </a:lnTo>
                  <a:lnTo>
                    <a:pt x="297847" y="85884"/>
                  </a:lnTo>
                  <a:lnTo>
                    <a:pt x="298452" y="85720"/>
                  </a:lnTo>
                  <a:lnTo>
                    <a:pt x="299056" y="85550"/>
                  </a:lnTo>
                  <a:lnTo>
                    <a:pt x="299618" y="85376"/>
                  </a:lnTo>
                  <a:lnTo>
                    <a:pt x="300180" y="85201"/>
                  </a:lnTo>
                  <a:lnTo>
                    <a:pt x="300741" y="85021"/>
                  </a:lnTo>
                  <a:lnTo>
                    <a:pt x="301260" y="84840"/>
                  </a:lnTo>
                  <a:lnTo>
                    <a:pt x="301778" y="84655"/>
                  </a:lnTo>
                  <a:lnTo>
                    <a:pt x="302253" y="84463"/>
                  </a:lnTo>
                  <a:lnTo>
                    <a:pt x="302728" y="84272"/>
                  </a:lnTo>
                  <a:lnTo>
                    <a:pt x="303182" y="84075"/>
                  </a:lnTo>
                  <a:lnTo>
                    <a:pt x="303636" y="83879"/>
                  </a:lnTo>
                  <a:lnTo>
                    <a:pt x="304046" y="83677"/>
                  </a:lnTo>
                  <a:lnTo>
                    <a:pt x="304456" y="83475"/>
                  </a:lnTo>
                  <a:lnTo>
                    <a:pt x="304824" y="83267"/>
                  </a:lnTo>
                  <a:lnTo>
                    <a:pt x="305191" y="83059"/>
                  </a:lnTo>
                  <a:lnTo>
                    <a:pt x="305536" y="82846"/>
                  </a:lnTo>
                  <a:lnTo>
                    <a:pt x="305860" y="82633"/>
                  </a:lnTo>
                  <a:lnTo>
                    <a:pt x="306163" y="82415"/>
                  </a:lnTo>
                  <a:lnTo>
                    <a:pt x="306444" y="82196"/>
                  </a:lnTo>
                  <a:lnTo>
                    <a:pt x="306703" y="81972"/>
                  </a:lnTo>
                  <a:lnTo>
                    <a:pt x="306940" y="81748"/>
                  </a:lnTo>
                  <a:lnTo>
                    <a:pt x="307156" y="81524"/>
                  </a:lnTo>
                  <a:lnTo>
                    <a:pt x="307373" y="81295"/>
                  </a:lnTo>
                  <a:lnTo>
                    <a:pt x="307545" y="81065"/>
                  </a:lnTo>
                  <a:lnTo>
                    <a:pt x="307697" y="80836"/>
                  </a:lnTo>
                  <a:lnTo>
                    <a:pt x="307826" y="80601"/>
                  </a:lnTo>
                  <a:lnTo>
                    <a:pt x="307934" y="80366"/>
                  </a:lnTo>
                  <a:lnTo>
                    <a:pt x="308021" y="80126"/>
                  </a:lnTo>
                  <a:lnTo>
                    <a:pt x="308064" y="79885"/>
                  </a:lnTo>
                  <a:lnTo>
                    <a:pt x="308107" y="79645"/>
                  </a:lnTo>
                  <a:lnTo>
                    <a:pt x="308129" y="79405"/>
                  </a:lnTo>
                  <a:lnTo>
                    <a:pt x="308129" y="73313"/>
                  </a:lnTo>
                  <a:lnTo>
                    <a:pt x="294218" y="75264"/>
                  </a:lnTo>
                  <a:lnTo>
                    <a:pt x="294218" y="32210"/>
                  </a:lnTo>
                  <a:lnTo>
                    <a:pt x="308129" y="30255"/>
                  </a:lnTo>
                  <a:lnTo>
                    <a:pt x="308129" y="24540"/>
                  </a:lnTo>
                  <a:lnTo>
                    <a:pt x="307697" y="24491"/>
                  </a:lnTo>
                  <a:lnTo>
                    <a:pt x="307264" y="24437"/>
                  </a:lnTo>
                  <a:lnTo>
                    <a:pt x="306444" y="24316"/>
                  </a:lnTo>
                  <a:lnTo>
                    <a:pt x="305623" y="24185"/>
                  </a:lnTo>
                  <a:lnTo>
                    <a:pt x="304845" y="24043"/>
                  </a:lnTo>
                  <a:lnTo>
                    <a:pt x="304068" y="23890"/>
                  </a:lnTo>
                  <a:lnTo>
                    <a:pt x="303312" y="23726"/>
                  </a:lnTo>
                  <a:lnTo>
                    <a:pt x="302577" y="23552"/>
                  </a:lnTo>
                  <a:lnTo>
                    <a:pt x="301864" y="23366"/>
                  </a:lnTo>
                  <a:lnTo>
                    <a:pt x="301173" y="23169"/>
                  </a:lnTo>
                  <a:lnTo>
                    <a:pt x="300504" y="22962"/>
                  </a:lnTo>
                  <a:lnTo>
                    <a:pt x="299856" y="22743"/>
                  </a:lnTo>
                  <a:lnTo>
                    <a:pt x="299229" y="22519"/>
                  </a:lnTo>
                  <a:lnTo>
                    <a:pt x="298624" y="22284"/>
                  </a:lnTo>
                  <a:lnTo>
                    <a:pt x="298041" y="22038"/>
                  </a:lnTo>
                  <a:lnTo>
                    <a:pt x="297501" y="21782"/>
                  </a:lnTo>
                  <a:lnTo>
                    <a:pt x="296983" y="21519"/>
                  </a:lnTo>
                  <a:lnTo>
                    <a:pt x="296486" y="21252"/>
                  </a:lnTo>
                  <a:lnTo>
                    <a:pt x="296011" y="20973"/>
                  </a:lnTo>
                  <a:lnTo>
                    <a:pt x="295557" y="20689"/>
                  </a:lnTo>
                  <a:lnTo>
                    <a:pt x="295147" y="20394"/>
                  </a:lnTo>
                  <a:lnTo>
                    <a:pt x="294780" y="20099"/>
                  </a:lnTo>
                  <a:lnTo>
                    <a:pt x="294412" y="19788"/>
                  </a:lnTo>
                  <a:lnTo>
                    <a:pt x="294088" y="19476"/>
                  </a:lnTo>
                  <a:lnTo>
                    <a:pt x="293808" y="19159"/>
                  </a:lnTo>
                  <a:lnTo>
                    <a:pt x="293548" y="18837"/>
                  </a:lnTo>
                  <a:lnTo>
                    <a:pt x="293311" y="18504"/>
                  </a:lnTo>
                  <a:lnTo>
                    <a:pt x="293116" y="18171"/>
                  </a:lnTo>
                  <a:lnTo>
                    <a:pt x="292965" y="17832"/>
                  </a:lnTo>
                  <a:lnTo>
                    <a:pt x="292836" y="17482"/>
                  </a:lnTo>
                  <a:lnTo>
                    <a:pt x="292749" y="17138"/>
                  </a:lnTo>
                  <a:lnTo>
                    <a:pt x="292684" y="16783"/>
                  </a:lnTo>
                  <a:lnTo>
                    <a:pt x="292663" y="16428"/>
                  </a:lnTo>
                  <a:lnTo>
                    <a:pt x="292684" y="16067"/>
                  </a:lnTo>
                  <a:lnTo>
                    <a:pt x="292749" y="15718"/>
                  </a:lnTo>
                  <a:lnTo>
                    <a:pt x="292836" y="15368"/>
                  </a:lnTo>
                  <a:lnTo>
                    <a:pt x="292965" y="15024"/>
                  </a:lnTo>
                  <a:lnTo>
                    <a:pt x="293116" y="14680"/>
                  </a:lnTo>
                  <a:lnTo>
                    <a:pt x="293311" y="14347"/>
                  </a:lnTo>
                  <a:lnTo>
                    <a:pt x="293548" y="14019"/>
                  </a:lnTo>
                  <a:lnTo>
                    <a:pt x="293808" y="13691"/>
                  </a:lnTo>
                  <a:lnTo>
                    <a:pt x="294088" y="13374"/>
                  </a:lnTo>
                  <a:lnTo>
                    <a:pt x="294412" y="13063"/>
                  </a:lnTo>
                  <a:lnTo>
                    <a:pt x="294780" y="12757"/>
                  </a:lnTo>
                  <a:lnTo>
                    <a:pt x="295147" y="12456"/>
                  </a:lnTo>
                  <a:lnTo>
                    <a:pt x="295557" y="12167"/>
                  </a:lnTo>
                  <a:lnTo>
                    <a:pt x="296011" y="11877"/>
                  </a:lnTo>
                  <a:lnTo>
                    <a:pt x="296486" y="11604"/>
                  </a:lnTo>
                  <a:lnTo>
                    <a:pt x="296983" y="11331"/>
                  </a:lnTo>
                  <a:lnTo>
                    <a:pt x="297501" y="11069"/>
                  </a:lnTo>
                  <a:lnTo>
                    <a:pt x="298041" y="10817"/>
                  </a:lnTo>
                  <a:lnTo>
                    <a:pt x="298624" y="10572"/>
                  </a:lnTo>
                  <a:lnTo>
                    <a:pt x="299229" y="10337"/>
                  </a:lnTo>
                  <a:lnTo>
                    <a:pt x="299856" y="10113"/>
                  </a:lnTo>
                  <a:lnTo>
                    <a:pt x="300504" y="9894"/>
                  </a:lnTo>
                  <a:lnTo>
                    <a:pt x="301173" y="9687"/>
                  </a:lnTo>
                  <a:lnTo>
                    <a:pt x="301864" y="9490"/>
                  </a:lnTo>
                  <a:lnTo>
                    <a:pt x="302577" y="9304"/>
                  </a:lnTo>
                  <a:lnTo>
                    <a:pt x="303312" y="9129"/>
                  </a:lnTo>
                  <a:lnTo>
                    <a:pt x="304068" y="8966"/>
                  </a:lnTo>
                  <a:lnTo>
                    <a:pt x="304845" y="8813"/>
                  </a:lnTo>
                  <a:lnTo>
                    <a:pt x="305623" y="8671"/>
                  </a:lnTo>
                  <a:lnTo>
                    <a:pt x="306444" y="8539"/>
                  </a:lnTo>
                  <a:lnTo>
                    <a:pt x="307264" y="8419"/>
                  </a:lnTo>
                  <a:lnTo>
                    <a:pt x="307697" y="8365"/>
                  </a:lnTo>
                  <a:lnTo>
                    <a:pt x="308129" y="8315"/>
                  </a:lnTo>
                  <a:lnTo>
                    <a:pt x="308129" y="1"/>
                  </a:lnTo>
                  <a:close/>
                </a:path>
              </a:pathLst>
            </a:custGeom>
            <a:solidFill>
              <a:srgbClr val="FA42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3" name="Google Shape;3833;p54"/>
            <p:cNvSpPr/>
            <p:nvPr/>
          </p:nvSpPr>
          <p:spPr>
            <a:xfrm flipH="1">
              <a:off x="7356588" y="881787"/>
              <a:ext cx="788934" cy="842721"/>
            </a:xfrm>
            <a:custGeom>
              <a:avLst/>
              <a:gdLst/>
              <a:ahLst/>
              <a:cxnLst/>
              <a:rect l="l" t="t" r="r" b="b"/>
              <a:pathLst>
                <a:path w="308129" h="88801" fill="none" extrusionOk="0">
                  <a:moveTo>
                    <a:pt x="308129" y="1"/>
                  </a:moveTo>
                  <a:lnTo>
                    <a:pt x="308129" y="1"/>
                  </a:lnTo>
                  <a:lnTo>
                    <a:pt x="307308" y="279"/>
                  </a:lnTo>
                  <a:lnTo>
                    <a:pt x="306487" y="553"/>
                  </a:lnTo>
                  <a:lnTo>
                    <a:pt x="305623" y="820"/>
                  </a:lnTo>
                  <a:lnTo>
                    <a:pt x="304716" y="1083"/>
                  </a:lnTo>
                  <a:lnTo>
                    <a:pt x="303808" y="1334"/>
                  </a:lnTo>
                  <a:lnTo>
                    <a:pt x="302858" y="1580"/>
                  </a:lnTo>
                  <a:lnTo>
                    <a:pt x="301864" y="1820"/>
                  </a:lnTo>
                  <a:lnTo>
                    <a:pt x="300871" y="2055"/>
                  </a:lnTo>
                  <a:lnTo>
                    <a:pt x="299834" y="2279"/>
                  </a:lnTo>
                  <a:lnTo>
                    <a:pt x="298776" y="2497"/>
                  </a:lnTo>
                  <a:lnTo>
                    <a:pt x="297674" y="2705"/>
                  </a:lnTo>
                  <a:lnTo>
                    <a:pt x="296572" y="2907"/>
                  </a:lnTo>
                  <a:lnTo>
                    <a:pt x="295428" y="3098"/>
                  </a:lnTo>
                  <a:lnTo>
                    <a:pt x="294283" y="3284"/>
                  </a:lnTo>
                  <a:lnTo>
                    <a:pt x="293095" y="3459"/>
                  </a:lnTo>
                  <a:lnTo>
                    <a:pt x="291885" y="3628"/>
                  </a:lnTo>
                  <a:lnTo>
                    <a:pt x="290675" y="3787"/>
                  </a:lnTo>
                  <a:lnTo>
                    <a:pt x="289423" y="3934"/>
                  </a:lnTo>
                  <a:lnTo>
                    <a:pt x="288170" y="4076"/>
                  </a:lnTo>
                  <a:lnTo>
                    <a:pt x="286874" y="4207"/>
                  </a:lnTo>
                  <a:lnTo>
                    <a:pt x="285578" y="4333"/>
                  </a:lnTo>
                  <a:lnTo>
                    <a:pt x="284260" y="4442"/>
                  </a:lnTo>
                  <a:lnTo>
                    <a:pt x="282921" y="4546"/>
                  </a:lnTo>
                  <a:lnTo>
                    <a:pt x="281560" y="4639"/>
                  </a:lnTo>
                  <a:lnTo>
                    <a:pt x="280199" y="4721"/>
                  </a:lnTo>
                  <a:lnTo>
                    <a:pt x="278795" y="4792"/>
                  </a:lnTo>
                  <a:lnTo>
                    <a:pt x="277413" y="4852"/>
                  </a:lnTo>
                  <a:lnTo>
                    <a:pt x="275987" y="4901"/>
                  </a:lnTo>
                  <a:lnTo>
                    <a:pt x="274562" y="4939"/>
                  </a:lnTo>
                  <a:lnTo>
                    <a:pt x="273114" y="4972"/>
                  </a:lnTo>
                  <a:lnTo>
                    <a:pt x="271667" y="4989"/>
                  </a:lnTo>
                  <a:lnTo>
                    <a:pt x="270220" y="4994"/>
                  </a:lnTo>
                  <a:lnTo>
                    <a:pt x="1" y="4994"/>
                  </a:lnTo>
                  <a:lnTo>
                    <a:pt x="1" y="88801"/>
                  </a:lnTo>
                  <a:lnTo>
                    <a:pt x="270976" y="88801"/>
                  </a:lnTo>
                  <a:lnTo>
                    <a:pt x="270976" y="88801"/>
                  </a:lnTo>
                  <a:lnTo>
                    <a:pt x="271948" y="88795"/>
                  </a:lnTo>
                  <a:lnTo>
                    <a:pt x="272898" y="88785"/>
                  </a:lnTo>
                  <a:lnTo>
                    <a:pt x="273827" y="88774"/>
                  </a:lnTo>
                  <a:lnTo>
                    <a:pt x="274778" y="88752"/>
                  </a:lnTo>
                  <a:lnTo>
                    <a:pt x="275707" y="88724"/>
                  </a:lnTo>
                  <a:lnTo>
                    <a:pt x="276635" y="88692"/>
                  </a:lnTo>
                  <a:lnTo>
                    <a:pt x="277543" y="88653"/>
                  </a:lnTo>
                  <a:lnTo>
                    <a:pt x="278450" y="88610"/>
                  </a:lnTo>
                  <a:lnTo>
                    <a:pt x="279357" y="88561"/>
                  </a:lnTo>
                  <a:lnTo>
                    <a:pt x="280243" y="88500"/>
                  </a:lnTo>
                  <a:lnTo>
                    <a:pt x="281128" y="88440"/>
                  </a:lnTo>
                  <a:lnTo>
                    <a:pt x="282014" y="88375"/>
                  </a:lnTo>
                  <a:lnTo>
                    <a:pt x="282878" y="88304"/>
                  </a:lnTo>
                  <a:lnTo>
                    <a:pt x="283742" y="88227"/>
                  </a:lnTo>
                  <a:lnTo>
                    <a:pt x="284584" y="88145"/>
                  </a:lnTo>
                  <a:lnTo>
                    <a:pt x="285427" y="88058"/>
                  </a:lnTo>
                  <a:lnTo>
                    <a:pt x="286247" y="87971"/>
                  </a:lnTo>
                  <a:lnTo>
                    <a:pt x="287068" y="87872"/>
                  </a:lnTo>
                  <a:lnTo>
                    <a:pt x="287867" y="87768"/>
                  </a:lnTo>
                  <a:lnTo>
                    <a:pt x="288667" y="87665"/>
                  </a:lnTo>
                  <a:lnTo>
                    <a:pt x="289444" y="87555"/>
                  </a:lnTo>
                  <a:lnTo>
                    <a:pt x="290222" y="87435"/>
                  </a:lnTo>
                  <a:lnTo>
                    <a:pt x="290978" y="87315"/>
                  </a:lnTo>
                  <a:lnTo>
                    <a:pt x="291734" y="87195"/>
                  </a:lnTo>
                  <a:lnTo>
                    <a:pt x="292468" y="87064"/>
                  </a:lnTo>
                  <a:lnTo>
                    <a:pt x="293181" y="86933"/>
                  </a:lnTo>
                  <a:lnTo>
                    <a:pt x="293894" y="86791"/>
                  </a:lnTo>
                  <a:lnTo>
                    <a:pt x="294585" y="86654"/>
                  </a:lnTo>
                  <a:lnTo>
                    <a:pt x="295276" y="86506"/>
                  </a:lnTo>
                  <a:lnTo>
                    <a:pt x="295946" y="86354"/>
                  </a:lnTo>
                  <a:lnTo>
                    <a:pt x="296594" y="86201"/>
                  </a:lnTo>
                  <a:lnTo>
                    <a:pt x="297220" y="86048"/>
                  </a:lnTo>
                  <a:lnTo>
                    <a:pt x="297847" y="85884"/>
                  </a:lnTo>
                  <a:lnTo>
                    <a:pt x="298452" y="85720"/>
                  </a:lnTo>
                  <a:lnTo>
                    <a:pt x="299056" y="85550"/>
                  </a:lnTo>
                  <a:lnTo>
                    <a:pt x="299618" y="85376"/>
                  </a:lnTo>
                  <a:lnTo>
                    <a:pt x="300180" y="85201"/>
                  </a:lnTo>
                  <a:lnTo>
                    <a:pt x="300741" y="85021"/>
                  </a:lnTo>
                  <a:lnTo>
                    <a:pt x="301260" y="84840"/>
                  </a:lnTo>
                  <a:lnTo>
                    <a:pt x="301778" y="84655"/>
                  </a:lnTo>
                  <a:lnTo>
                    <a:pt x="302253" y="84463"/>
                  </a:lnTo>
                  <a:lnTo>
                    <a:pt x="302728" y="84272"/>
                  </a:lnTo>
                  <a:lnTo>
                    <a:pt x="303182" y="84075"/>
                  </a:lnTo>
                  <a:lnTo>
                    <a:pt x="303636" y="83879"/>
                  </a:lnTo>
                  <a:lnTo>
                    <a:pt x="304046" y="83677"/>
                  </a:lnTo>
                  <a:lnTo>
                    <a:pt x="304456" y="83475"/>
                  </a:lnTo>
                  <a:lnTo>
                    <a:pt x="304824" y="83267"/>
                  </a:lnTo>
                  <a:lnTo>
                    <a:pt x="305191" y="83059"/>
                  </a:lnTo>
                  <a:lnTo>
                    <a:pt x="305536" y="82846"/>
                  </a:lnTo>
                  <a:lnTo>
                    <a:pt x="305860" y="82633"/>
                  </a:lnTo>
                  <a:lnTo>
                    <a:pt x="306163" y="82415"/>
                  </a:lnTo>
                  <a:lnTo>
                    <a:pt x="306444" y="82196"/>
                  </a:lnTo>
                  <a:lnTo>
                    <a:pt x="306703" y="81972"/>
                  </a:lnTo>
                  <a:lnTo>
                    <a:pt x="306940" y="81748"/>
                  </a:lnTo>
                  <a:lnTo>
                    <a:pt x="307156" y="81524"/>
                  </a:lnTo>
                  <a:lnTo>
                    <a:pt x="307373" y="81295"/>
                  </a:lnTo>
                  <a:lnTo>
                    <a:pt x="307545" y="81065"/>
                  </a:lnTo>
                  <a:lnTo>
                    <a:pt x="307697" y="80836"/>
                  </a:lnTo>
                  <a:lnTo>
                    <a:pt x="307826" y="80601"/>
                  </a:lnTo>
                  <a:lnTo>
                    <a:pt x="307934" y="80366"/>
                  </a:lnTo>
                  <a:lnTo>
                    <a:pt x="308021" y="80126"/>
                  </a:lnTo>
                  <a:lnTo>
                    <a:pt x="308064" y="79885"/>
                  </a:lnTo>
                  <a:lnTo>
                    <a:pt x="308107" y="79645"/>
                  </a:lnTo>
                  <a:lnTo>
                    <a:pt x="308129" y="79405"/>
                  </a:lnTo>
                  <a:lnTo>
                    <a:pt x="308129" y="73313"/>
                  </a:lnTo>
                  <a:lnTo>
                    <a:pt x="294218" y="75264"/>
                  </a:lnTo>
                  <a:lnTo>
                    <a:pt x="294218" y="32210"/>
                  </a:lnTo>
                  <a:lnTo>
                    <a:pt x="308129" y="30255"/>
                  </a:lnTo>
                  <a:lnTo>
                    <a:pt x="308129" y="24540"/>
                  </a:lnTo>
                  <a:lnTo>
                    <a:pt x="308129" y="24540"/>
                  </a:lnTo>
                  <a:lnTo>
                    <a:pt x="307697" y="24491"/>
                  </a:lnTo>
                  <a:lnTo>
                    <a:pt x="307264" y="24437"/>
                  </a:lnTo>
                  <a:lnTo>
                    <a:pt x="306444" y="24316"/>
                  </a:lnTo>
                  <a:lnTo>
                    <a:pt x="305623" y="24185"/>
                  </a:lnTo>
                  <a:lnTo>
                    <a:pt x="304845" y="24043"/>
                  </a:lnTo>
                  <a:lnTo>
                    <a:pt x="304068" y="23890"/>
                  </a:lnTo>
                  <a:lnTo>
                    <a:pt x="303312" y="23726"/>
                  </a:lnTo>
                  <a:lnTo>
                    <a:pt x="302577" y="23552"/>
                  </a:lnTo>
                  <a:lnTo>
                    <a:pt x="301864" y="23366"/>
                  </a:lnTo>
                  <a:lnTo>
                    <a:pt x="301173" y="23169"/>
                  </a:lnTo>
                  <a:lnTo>
                    <a:pt x="300504" y="22962"/>
                  </a:lnTo>
                  <a:lnTo>
                    <a:pt x="299856" y="22743"/>
                  </a:lnTo>
                  <a:lnTo>
                    <a:pt x="299229" y="22519"/>
                  </a:lnTo>
                  <a:lnTo>
                    <a:pt x="298624" y="22284"/>
                  </a:lnTo>
                  <a:lnTo>
                    <a:pt x="298041" y="22038"/>
                  </a:lnTo>
                  <a:lnTo>
                    <a:pt x="297501" y="21782"/>
                  </a:lnTo>
                  <a:lnTo>
                    <a:pt x="296983" y="21519"/>
                  </a:lnTo>
                  <a:lnTo>
                    <a:pt x="296486" y="21252"/>
                  </a:lnTo>
                  <a:lnTo>
                    <a:pt x="296011" y="20973"/>
                  </a:lnTo>
                  <a:lnTo>
                    <a:pt x="295557" y="20689"/>
                  </a:lnTo>
                  <a:lnTo>
                    <a:pt x="295147" y="20394"/>
                  </a:lnTo>
                  <a:lnTo>
                    <a:pt x="294780" y="20099"/>
                  </a:lnTo>
                  <a:lnTo>
                    <a:pt x="294412" y="19788"/>
                  </a:lnTo>
                  <a:lnTo>
                    <a:pt x="294088" y="19476"/>
                  </a:lnTo>
                  <a:lnTo>
                    <a:pt x="293808" y="19159"/>
                  </a:lnTo>
                  <a:lnTo>
                    <a:pt x="293548" y="18837"/>
                  </a:lnTo>
                  <a:lnTo>
                    <a:pt x="293311" y="18504"/>
                  </a:lnTo>
                  <a:lnTo>
                    <a:pt x="293116" y="18171"/>
                  </a:lnTo>
                  <a:lnTo>
                    <a:pt x="292965" y="17832"/>
                  </a:lnTo>
                  <a:lnTo>
                    <a:pt x="292836" y="17482"/>
                  </a:lnTo>
                  <a:lnTo>
                    <a:pt x="292749" y="17138"/>
                  </a:lnTo>
                  <a:lnTo>
                    <a:pt x="292684" y="16783"/>
                  </a:lnTo>
                  <a:lnTo>
                    <a:pt x="292663" y="16428"/>
                  </a:lnTo>
                  <a:lnTo>
                    <a:pt x="292663" y="16428"/>
                  </a:lnTo>
                  <a:lnTo>
                    <a:pt x="292684" y="16067"/>
                  </a:lnTo>
                  <a:lnTo>
                    <a:pt x="292749" y="15718"/>
                  </a:lnTo>
                  <a:lnTo>
                    <a:pt x="292836" y="15368"/>
                  </a:lnTo>
                  <a:lnTo>
                    <a:pt x="292965" y="15024"/>
                  </a:lnTo>
                  <a:lnTo>
                    <a:pt x="293116" y="14680"/>
                  </a:lnTo>
                  <a:lnTo>
                    <a:pt x="293311" y="14347"/>
                  </a:lnTo>
                  <a:lnTo>
                    <a:pt x="293548" y="14019"/>
                  </a:lnTo>
                  <a:lnTo>
                    <a:pt x="293808" y="13691"/>
                  </a:lnTo>
                  <a:lnTo>
                    <a:pt x="294088" y="13374"/>
                  </a:lnTo>
                  <a:lnTo>
                    <a:pt x="294412" y="13063"/>
                  </a:lnTo>
                  <a:lnTo>
                    <a:pt x="294780" y="12757"/>
                  </a:lnTo>
                  <a:lnTo>
                    <a:pt x="295147" y="12456"/>
                  </a:lnTo>
                  <a:lnTo>
                    <a:pt x="295557" y="12167"/>
                  </a:lnTo>
                  <a:lnTo>
                    <a:pt x="296011" y="11877"/>
                  </a:lnTo>
                  <a:lnTo>
                    <a:pt x="296486" y="11604"/>
                  </a:lnTo>
                  <a:lnTo>
                    <a:pt x="296983" y="11331"/>
                  </a:lnTo>
                  <a:lnTo>
                    <a:pt x="297501" y="11069"/>
                  </a:lnTo>
                  <a:lnTo>
                    <a:pt x="298041" y="10817"/>
                  </a:lnTo>
                  <a:lnTo>
                    <a:pt x="298624" y="10572"/>
                  </a:lnTo>
                  <a:lnTo>
                    <a:pt x="299229" y="10337"/>
                  </a:lnTo>
                  <a:lnTo>
                    <a:pt x="299856" y="10113"/>
                  </a:lnTo>
                  <a:lnTo>
                    <a:pt x="300504" y="9894"/>
                  </a:lnTo>
                  <a:lnTo>
                    <a:pt x="301173" y="9687"/>
                  </a:lnTo>
                  <a:lnTo>
                    <a:pt x="301864" y="9490"/>
                  </a:lnTo>
                  <a:lnTo>
                    <a:pt x="302577" y="9304"/>
                  </a:lnTo>
                  <a:lnTo>
                    <a:pt x="303312" y="9129"/>
                  </a:lnTo>
                  <a:lnTo>
                    <a:pt x="304068" y="8966"/>
                  </a:lnTo>
                  <a:lnTo>
                    <a:pt x="304845" y="8813"/>
                  </a:lnTo>
                  <a:lnTo>
                    <a:pt x="305623" y="8671"/>
                  </a:lnTo>
                  <a:lnTo>
                    <a:pt x="306444" y="8539"/>
                  </a:lnTo>
                  <a:lnTo>
                    <a:pt x="307264" y="8419"/>
                  </a:lnTo>
                  <a:lnTo>
                    <a:pt x="307697" y="8365"/>
                  </a:lnTo>
                  <a:lnTo>
                    <a:pt x="308129" y="8315"/>
                  </a:lnTo>
                  <a:lnTo>
                    <a:pt x="30812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4" name="Google Shape;3834;p54"/>
            <p:cNvSpPr/>
            <p:nvPr/>
          </p:nvSpPr>
          <p:spPr>
            <a:xfrm flipH="1">
              <a:off x="7596060" y="1068370"/>
              <a:ext cx="448641" cy="98051"/>
            </a:xfrm>
            <a:custGeom>
              <a:avLst/>
              <a:gdLst/>
              <a:ahLst/>
              <a:cxnLst/>
              <a:rect l="l" t="t" r="r" b="b"/>
              <a:pathLst>
                <a:path w="175223" h="10332" fill="none" extrusionOk="0">
                  <a:moveTo>
                    <a:pt x="1" y="10331"/>
                  </a:moveTo>
                  <a:lnTo>
                    <a:pt x="1" y="1"/>
                  </a:lnTo>
                  <a:lnTo>
                    <a:pt x="175222" y="1"/>
                  </a:lnTo>
                  <a:lnTo>
                    <a:pt x="175222" y="10331"/>
                  </a:lnTo>
                  <a:lnTo>
                    <a:pt x="1" y="1033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5" name="Google Shape;3835;p54"/>
            <p:cNvSpPr/>
            <p:nvPr/>
          </p:nvSpPr>
          <p:spPr>
            <a:xfrm flipH="1">
              <a:off x="8044699" y="1166411"/>
              <a:ext cx="3" cy="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6" name="Google Shape;3836;p54"/>
            <p:cNvSpPr/>
            <p:nvPr/>
          </p:nvSpPr>
          <p:spPr>
            <a:xfrm flipH="1">
              <a:off x="7335076" y="706773"/>
              <a:ext cx="831959" cy="1037902"/>
            </a:xfrm>
            <a:custGeom>
              <a:avLst/>
              <a:gdLst/>
              <a:ahLst/>
              <a:cxnLst/>
              <a:rect l="l" t="t" r="r" b="b"/>
              <a:pathLst>
                <a:path w="324933" h="109368" extrusionOk="0">
                  <a:moveTo>
                    <a:pt x="267109" y="13215"/>
                  </a:moveTo>
                  <a:lnTo>
                    <a:pt x="267109" y="14477"/>
                  </a:lnTo>
                  <a:lnTo>
                    <a:pt x="53094" y="14477"/>
                  </a:lnTo>
                  <a:lnTo>
                    <a:pt x="53094" y="13215"/>
                  </a:lnTo>
                  <a:close/>
                  <a:moveTo>
                    <a:pt x="267109" y="16602"/>
                  </a:moveTo>
                  <a:lnTo>
                    <a:pt x="267109" y="18121"/>
                  </a:lnTo>
                  <a:lnTo>
                    <a:pt x="53094" y="18121"/>
                  </a:lnTo>
                  <a:lnTo>
                    <a:pt x="53094" y="16602"/>
                  </a:lnTo>
                  <a:close/>
                  <a:moveTo>
                    <a:pt x="267109" y="20251"/>
                  </a:moveTo>
                  <a:lnTo>
                    <a:pt x="267109" y="21305"/>
                  </a:lnTo>
                  <a:lnTo>
                    <a:pt x="53094" y="21305"/>
                  </a:lnTo>
                  <a:lnTo>
                    <a:pt x="53094" y="20251"/>
                  </a:lnTo>
                  <a:close/>
                  <a:moveTo>
                    <a:pt x="279551" y="2131"/>
                  </a:moveTo>
                  <a:lnTo>
                    <a:pt x="280501" y="2141"/>
                  </a:lnTo>
                  <a:lnTo>
                    <a:pt x="281452" y="2152"/>
                  </a:lnTo>
                  <a:lnTo>
                    <a:pt x="282380" y="2174"/>
                  </a:lnTo>
                  <a:lnTo>
                    <a:pt x="283309" y="2202"/>
                  </a:lnTo>
                  <a:lnTo>
                    <a:pt x="284238" y="2234"/>
                  </a:lnTo>
                  <a:lnTo>
                    <a:pt x="285145" y="2267"/>
                  </a:lnTo>
                  <a:lnTo>
                    <a:pt x="286074" y="2311"/>
                  </a:lnTo>
                  <a:lnTo>
                    <a:pt x="286981" y="2360"/>
                  </a:lnTo>
                  <a:lnTo>
                    <a:pt x="287867" y="2415"/>
                  </a:lnTo>
                  <a:lnTo>
                    <a:pt x="288774" y="2475"/>
                  </a:lnTo>
                  <a:lnTo>
                    <a:pt x="289660" y="2540"/>
                  </a:lnTo>
                  <a:lnTo>
                    <a:pt x="290545" y="2611"/>
                  </a:lnTo>
                  <a:lnTo>
                    <a:pt x="291409" y="2688"/>
                  </a:lnTo>
                  <a:lnTo>
                    <a:pt x="292273" y="2764"/>
                  </a:lnTo>
                  <a:lnTo>
                    <a:pt x="293137" y="2852"/>
                  </a:lnTo>
                  <a:lnTo>
                    <a:pt x="293980" y="2945"/>
                  </a:lnTo>
                  <a:lnTo>
                    <a:pt x="294822" y="3043"/>
                  </a:lnTo>
                  <a:lnTo>
                    <a:pt x="295643" y="3147"/>
                  </a:lnTo>
                  <a:lnTo>
                    <a:pt x="296464" y="3250"/>
                  </a:lnTo>
                  <a:lnTo>
                    <a:pt x="297263" y="3365"/>
                  </a:lnTo>
                  <a:lnTo>
                    <a:pt x="298062" y="3485"/>
                  </a:lnTo>
                  <a:lnTo>
                    <a:pt x="298861" y="3606"/>
                  </a:lnTo>
                  <a:lnTo>
                    <a:pt x="299639" y="3731"/>
                  </a:lnTo>
                  <a:lnTo>
                    <a:pt x="300395" y="3868"/>
                  </a:lnTo>
                  <a:lnTo>
                    <a:pt x="301151" y="4004"/>
                  </a:lnTo>
                  <a:lnTo>
                    <a:pt x="301907" y="4146"/>
                  </a:lnTo>
                  <a:lnTo>
                    <a:pt x="302620" y="4294"/>
                  </a:lnTo>
                  <a:lnTo>
                    <a:pt x="303354" y="4447"/>
                  </a:lnTo>
                  <a:lnTo>
                    <a:pt x="304046" y="4605"/>
                  </a:lnTo>
                  <a:lnTo>
                    <a:pt x="304737" y="4769"/>
                  </a:lnTo>
                  <a:lnTo>
                    <a:pt x="305428" y="4938"/>
                  </a:lnTo>
                  <a:lnTo>
                    <a:pt x="306076" y="5108"/>
                  </a:lnTo>
                  <a:lnTo>
                    <a:pt x="306724" y="5283"/>
                  </a:lnTo>
                  <a:lnTo>
                    <a:pt x="307350" y="5463"/>
                  </a:lnTo>
                  <a:lnTo>
                    <a:pt x="307955" y="5643"/>
                  </a:lnTo>
                  <a:lnTo>
                    <a:pt x="308538" y="5829"/>
                  </a:lnTo>
                  <a:lnTo>
                    <a:pt x="309100" y="6015"/>
                  </a:lnTo>
                  <a:lnTo>
                    <a:pt x="309640" y="6206"/>
                  </a:lnTo>
                  <a:lnTo>
                    <a:pt x="310180" y="6403"/>
                  </a:lnTo>
                  <a:lnTo>
                    <a:pt x="310677" y="6599"/>
                  </a:lnTo>
                  <a:lnTo>
                    <a:pt x="311174" y="6796"/>
                  </a:lnTo>
                  <a:lnTo>
                    <a:pt x="311627" y="6998"/>
                  </a:lnTo>
                  <a:lnTo>
                    <a:pt x="312081" y="7206"/>
                  </a:lnTo>
                  <a:lnTo>
                    <a:pt x="312513" y="7408"/>
                  </a:lnTo>
                  <a:lnTo>
                    <a:pt x="312902" y="7621"/>
                  </a:lnTo>
                  <a:lnTo>
                    <a:pt x="313290" y="7834"/>
                  </a:lnTo>
                  <a:lnTo>
                    <a:pt x="313658" y="8047"/>
                  </a:lnTo>
                  <a:lnTo>
                    <a:pt x="314003" y="8260"/>
                  </a:lnTo>
                  <a:lnTo>
                    <a:pt x="314327" y="8478"/>
                  </a:lnTo>
                  <a:lnTo>
                    <a:pt x="314608" y="8702"/>
                  </a:lnTo>
                  <a:lnTo>
                    <a:pt x="314889" y="8921"/>
                  </a:lnTo>
                  <a:lnTo>
                    <a:pt x="315148" y="9150"/>
                  </a:lnTo>
                  <a:lnTo>
                    <a:pt x="315386" y="9374"/>
                  </a:lnTo>
                  <a:lnTo>
                    <a:pt x="315602" y="9604"/>
                  </a:lnTo>
                  <a:lnTo>
                    <a:pt x="315796" y="9833"/>
                  </a:lnTo>
                  <a:lnTo>
                    <a:pt x="315969" y="10063"/>
                  </a:lnTo>
                  <a:lnTo>
                    <a:pt x="316120" y="10292"/>
                  </a:lnTo>
                  <a:lnTo>
                    <a:pt x="316228" y="10527"/>
                  </a:lnTo>
                  <a:lnTo>
                    <a:pt x="316336" y="10762"/>
                  </a:lnTo>
                  <a:lnTo>
                    <a:pt x="316423" y="11002"/>
                  </a:lnTo>
                  <a:lnTo>
                    <a:pt x="316466" y="11237"/>
                  </a:lnTo>
                  <a:lnTo>
                    <a:pt x="316509" y="11478"/>
                  </a:lnTo>
                  <a:lnTo>
                    <a:pt x="316531" y="11718"/>
                  </a:lnTo>
                  <a:lnTo>
                    <a:pt x="316509" y="11964"/>
                  </a:lnTo>
                  <a:lnTo>
                    <a:pt x="316466" y="12210"/>
                  </a:lnTo>
                  <a:lnTo>
                    <a:pt x="316401" y="12450"/>
                  </a:lnTo>
                  <a:lnTo>
                    <a:pt x="316315" y="12696"/>
                  </a:lnTo>
                  <a:lnTo>
                    <a:pt x="316207" y="12936"/>
                  </a:lnTo>
                  <a:lnTo>
                    <a:pt x="316077" y="13177"/>
                  </a:lnTo>
                  <a:lnTo>
                    <a:pt x="315926" y="13412"/>
                  </a:lnTo>
                  <a:lnTo>
                    <a:pt x="315753" y="13646"/>
                  </a:lnTo>
                  <a:lnTo>
                    <a:pt x="315558" y="13881"/>
                  </a:lnTo>
                  <a:lnTo>
                    <a:pt x="315321" y="14111"/>
                  </a:lnTo>
                  <a:lnTo>
                    <a:pt x="315083" y="14340"/>
                  </a:lnTo>
                  <a:lnTo>
                    <a:pt x="314824" y="14564"/>
                  </a:lnTo>
                  <a:lnTo>
                    <a:pt x="314522" y="14788"/>
                  </a:lnTo>
                  <a:lnTo>
                    <a:pt x="314219" y="15012"/>
                  </a:lnTo>
                  <a:lnTo>
                    <a:pt x="313895" y="15231"/>
                  </a:lnTo>
                  <a:lnTo>
                    <a:pt x="313528" y="15444"/>
                  </a:lnTo>
                  <a:lnTo>
                    <a:pt x="313161" y="15657"/>
                  </a:lnTo>
                  <a:lnTo>
                    <a:pt x="312772" y="15870"/>
                  </a:lnTo>
                  <a:lnTo>
                    <a:pt x="312362" y="16077"/>
                  </a:lnTo>
                  <a:lnTo>
                    <a:pt x="311930" y="16285"/>
                  </a:lnTo>
                  <a:lnTo>
                    <a:pt x="311498" y="16487"/>
                  </a:lnTo>
                  <a:lnTo>
                    <a:pt x="311022" y="16684"/>
                  </a:lnTo>
                  <a:lnTo>
                    <a:pt x="310547" y="16880"/>
                  </a:lnTo>
                  <a:lnTo>
                    <a:pt x="310029" y="17077"/>
                  </a:lnTo>
                  <a:lnTo>
                    <a:pt x="309510" y="17263"/>
                  </a:lnTo>
                  <a:lnTo>
                    <a:pt x="308970" y="17449"/>
                  </a:lnTo>
                  <a:lnTo>
                    <a:pt x="308430" y="17634"/>
                  </a:lnTo>
                  <a:lnTo>
                    <a:pt x="307847" y="17815"/>
                  </a:lnTo>
                  <a:lnTo>
                    <a:pt x="307264" y="17989"/>
                  </a:lnTo>
                  <a:lnTo>
                    <a:pt x="306659" y="18164"/>
                  </a:lnTo>
                  <a:lnTo>
                    <a:pt x="306033" y="18328"/>
                  </a:lnTo>
                  <a:lnTo>
                    <a:pt x="305406" y="18498"/>
                  </a:lnTo>
                  <a:lnTo>
                    <a:pt x="304758" y="18656"/>
                  </a:lnTo>
                  <a:lnTo>
                    <a:pt x="304089" y="18814"/>
                  </a:lnTo>
                  <a:lnTo>
                    <a:pt x="303398" y="18967"/>
                  </a:lnTo>
                  <a:lnTo>
                    <a:pt x="302706" y="19115"/>
                  </a:lnTo>
                  <a:lnTo>
                    <a:pt x="301994" y="19257"/>
                  </a:lnTo>
                  <a:lnTo>
                    <a:pt x="301281" y="19399"/>
                  </a:lnTo>
                  <a:lnTo>
                    <a:pt x="300546" y="19535"/>
                  </a:lnTo>
                  <a:lnTo>
                    <a:pt x="299790" y="19667"/>
                  </a:lnTo>
                  <a:lnTo>
                    <a:pt x="299034" y="19792"/>
                  </a:lnTo>
                  <a:lnTo>
                    <a:pt x="298257" y="19918"/>
                  </a:lnTo>
                  <a:lnTo>
                    <a:pt x="297457" y="20033"/>
                  </a:lnTo>
                  <a:lnTo>
                    <a:pt x="296658" y="20147"/>
                  </a:lnTo>
                  <a:lnTo>
                    <a:pt x="295859" y="20257"/>
                  </a:lnTo>
                  <a:lnTo>
                    <a:pt x="295038" y="20360"/>
                  </a:lnTo>
                  <a:lnTo>
                    <a:pt x="294196" y="20459"/>
                  </a:lnTo>
                  <a:lnTo>
                    <a:pt x="293353" y="20552"/>
                  </a:lnTo>
                  <a:lnTo>
                    <a:pt x="292489" y="20639"/>
                  </a:lnTo>
                  <a:lnTo>
                    <a:pt x="291625" y="20726"/>
                  </a:lnTo>
                  <a:lnTo>
                    <a:pt x="290761" y="20803"/>
                  </a:lnTo>
                  <a:lnTo>
                    <a:pt x="289876" y="20874"/>
                  </a:lnTo>
                  <a:lnTo>
                    <a:pt x="288969" y="20945"/>
                  </a:lnTo>
                  <a:lnTo>
                    <a:pt x="288083" y="21005"/>
                  </a:lnTo>
                  <a:lnTo>
                    <a:pt x="287154" y="21060"/>
                  </a:lnTo>
                  <a:lnTo>
                    <a:pt x="286247" y="21114"/>
                  </a:lnTo>
                  <a:lnTo>
                    <a:pt x="285318" y="21158"/>
                  </a:lnTo>
                  <a:lnTo>
                    <a:pt x="284368" y="21196"/>
                  </a:lnTo>
                  <a:lnTo>
                    <a:pt x="283439" y="21229"/>
                  </a:lnTo>
                  <a:lnTo>
                    <a:pt x="282488" y="21256"/>
                  </a:lnTo>
                  <a:lnTo>
                    <a:pt x="281516" y="21278"/>
                  </a:lnTo>
                  <a:lnTo>
                    <a:pt x="280566" y="21295"/>
                  </a:lnTo>
                  <a:lnTo>
                    <a:pt x="279594" y="21305"/>
                  </a:lnTo>
                  <a:lnTo>
                    <a:pt x="275512" y="21305"/>
                  </a:lnTo>
                  <a:lnTo>
                    <a:pt x="275512" y="11090"/>
                  </a:lnTo>
                  <a:lnTo>
                    <a:pt x="44691" y="11090"/>
                  </a:lnTo>
                  <a:lnTo>
                    <a:pt x="44691" y="21305"/>
                  </a:lnTo>
                  <a:lnTo>
                    <a:pt x="31493" y="21305"/>
                  </a:lnTo>
                  <a:lnTo>
                    <a:pt x="31493" y="2131"/>
                  </a:lnTo>
                  <a:close/>
                  <a:moveTo>
                    <a:pt x="316531" y="29352"/>
                  </a:moveTo>
                  <a:lnTo>
                    <a:pt x="316531" y="40387"/>
                  </a:lnTo>
                  <a:lnTo>
                    <a:pt x="316163" y="40284"/>
                  </a:lnTo>
                  <a:lnTo>
                    <a:pt x="315796" y="40180"/>
                  </a:lnTo>
                  <a:lnTo>
                    <a:pt x="315450" y="40071"/>
                  </a:lnTo>
                  <a:lnTo>
                    <a:pt x="315083" y="39950"/>
                  </a:lnTo>
                  <a:lnTo>
                    <a:pt x="314759" y="39830"/>
                  </a:lnTo>
                  <a:lnTo>
                    <a:pt x="314414" y="39705"/>
                  </a:lnTo>
                  <a:lnTo>
                    <a:pt x="314090" y="39574"/>
                  </a:lnTo>
                  <a:lnTo>
                    <a:pt x="313766" y="39437"/>
                  </a:lnTo>
                  <a:lnTo>
                    <a:pt x="313463" y="39295"/>
                  </a:lnTo>
                  <a:lnTo>
                    <a:pt x="313161" y="39147"/>
                  </a:lnTo>
                  <a:lnTo>
                    <a:pt x="312858" y="39000"/>
                  </a:lnTo>
                  <a:lnTo>
                    <a:pt x="312578" y="38841"/>
                  </a:lnTo>
                  <a:lnTo>
                    <a:pt x="312297" y="38683"/>
                  </a:lnTo>
                  <a:lnTo>
                    <a:pt x="312038" y="38519"/>
                  </a:lnTo>
                  <a:lnTo>
                    <a:pt x="311778" y="38350"/>
                  </a:lnTo>
                  <a:lnTo>
                    <a:pt x="311541" y="38180"/>
                  </a:lnTo>
                  <a:lnTo>
                    <a:pt x="311303" y="38000"/>
                  </a:lnTo>
                  <a:lnTo>
                    <a:pt x="311087" y="37820"/>
                  </a:lnTo>
                  <a:lnTo>
                    <a:pt x="310871" y="37634"/>
                  </a:lnTo>
                  <a:lnTo>
                    <a:pt x="310677" y="37443"/>
                  </a:lnTo>
                  <a:lnTo>
                    <a:pt x="310504" y="37252"/>
                  </a:lnTo>
                  <a:lnTo>
                    <a:pt x="310331" y="37050"/>
                  </a:lnTo>
                  <a:lnTo>
                    <a:pt x="310180" y="36848"/>
                  </a:lnTo>
                  <a:lnTo>
                    <a:pt x="310029" y="36645"/>
                  </a:lnTo>
                  <a:lnTo>
                    <a:pt x="309899" y="36432"/>
                  </a:lnTo>
                  <a:lnTo>
                    <a:pt x="309791" y="36219"/>
                  </a:lnTo>
                  <a:lnTo>
                    <a:pt x="309705" y="36006"/>
                  </a:lnTo>
                  <a:lnTo>
                    <a:pt x="309618" y="35782"/>
                  </a:lnTo>
                  <a:lnTo>
                    <a:pt x="309575" y="35558"/>
                  </a:lnTo>
                  <a:lnTo>
                    <a:pt x="309510" y="35334"/>
                  </a:lnTo>
                  <a:lnTo>
                    <a:pt x="309489" y="35099"/>
                  </a:lnTo>
                  <a:lnTo>
                    <a:pt x="309489" y="34870"/>
                  </a:lnTo>
                  <a:lnTo>
                    <a:pt x="309489" y="34635"/>
                  </a:lnTo>
                  <a:lnTo>
                    <a:pt x="309510" y="34406"/>
                  </a:lnTo>
                  <a:lnTo>
                    <a:pt x="309575" y="34176"/>
                  </a:lnTo>
                  <a:lnTo>
                    <a:pt x="309618" y="33952"/>
                  </a:lnTo>
                  <a:lnTo>
                    <a:pt x="309705" y="33734"/>
                  </a:lnTo>
                  <a:lnTo>
                    <a:pt x="309791" y="33515"/>
                  </a:lnTo>
                  <a:lnTo>
                    <a:pt x="309899" y="33302"/>
                  </a:lnTo>
                  <a:lnTo>
                    <a:pt x="310029" y="33094"/>
                  </a:lnTo>
                  <a:lnTo>
                    <a:pt x="310180" y="32887"/>
                  </a:lnTo>
                  <a:lnTo>
                    <a:pt x="310331" y="32685"/>
                  </a:lnTo>
                  <a:lnTo>
                    <a:pt x="310504" y="32488"/>
                  </a:lnTo>
                  <a:lnTo>
                    <a:pt x="310677" y="32291"/>
                  </a:lnTo>
                  <a:lnTo>
                    <a:pt x="310871" y="32106"/>
                  </a:lnTo>
                  <a:lnTo>
                    <a:pt x="311087" y="31920"/>
                  </a:lnTo>
                  <a:lnTo>
                    <a:pt x="311303" y="31734"/>
                  </a:lnTo>
                  <a:lnTo>
                    <a:pt x="311541" y="31559"/>
                  </a:lnTo>
                  <a:lnTo>
                    <a:pt x="311778" y="31385"/>
                  </a:lnTo>
                  <a:lnTo>
                    <a:pt x="312038" y="31215"/>
                  </a:lnTo>
                  <a:lnTo>
                    <a:pt x="312297" y="31051"/>
                  </a:lnTo>
                  <a:lnTo>
                    <a:pt x="312578" y="30893"/>
                  </a:lnTo>
                  <a:lnTo>
                    <a:pt x="312858" y="30740"/>
                  </a:lnTo>
                  <a:lnTo>
                    <a:pt x="313161" y="30587"/>
                  </a:lnTo>
                  <a:lnTo>
                    <a:pt x="313463" y="30445"/>
                  </a:lnTo>
                  <a:lnTo>
                    <a:pt x="313766" y="30303"/>
                  </a:lnTo>
                  <a:lnTo>
                    <a:pt x="314090" y="30166"/>
                  </a:lnTo>
                  <a:lnTo>
                    <a:pt x="314414" y="30035"/>
                  </a:lnTo>
                  <a:lnTo>
                    <a:pt x="314759" y="29910"/>
                  </a:lnTo>
                  <a:lnTo>
                    <a:pt x="315083" y="29784"/>
                  </a:lnTo>
                  <a:lnTo>
                    <a:pt x="315450" y="29669"/>
                  </a:lnTo>
                  <a:lnTo>
                    <a:pt x="315796" y="29560"/>
                  </a:lnTo>
                  <a:lnTo>
                    <a:pt x="316163" y="29451"/>
                  </a:lnTo>
                  <a:lnTo>
                    <a:pt x="316531" y="29352"/>
                  </a:lnTo>
                  <a:close/>
                  <a:moveTo>
                    <a:pt x="316531" y="51128"/>
                  </a:moveTo>
                  <a:lnTo>
                    <a:pt x="316531" y="89319"/>
                  </a:lnTo>
                  <a:lnTo>
                    <a:pt x="311044" y="90089"/>
                  </a:lnTo>
                  <a:lnTo>
                    <a:pt x="311044" y="51898"/>
                  </a:lnTo>
                  <a:lnTo>
                    <a:pt x="316531" y="51128"/>
                  </a:lnTo>
                  <a:close/>
                  <a:moveTo>
                    <a:pt x="316531" y="18443"/>
                  </a:moveTo>
                  <a:lnTo>
                    <a:pt x="316531" y="26757"/>
                  </a:lnTo>
                  <a:lnTo>
                    <a:pt x="316099" y="26807"/>
                  </a:lnTo>
                  <a:lnTo>
                    <a:pt x="315666" y="26861"/>
                  </a:lnTo>
                  <a:lnTo>
                    <a:pt x="314846" y="26981"/>
                  </a:lnTo>
                  <a:lnTo>
                    <a:pt x="314025" y="27113"/>
                  </a:lnTo>
                  <a:lnTo>
                    <a:pt x="313247" y="27255"/>
                  </a:lnTo>
                  <a:lnTo>
                    <a:pt x="312470" y="27408"/>
                  </a:lnTo>
                  <a:lnTo>
                    <a:pt x="311714" y="27571"/>
                  </a:lnTo>
                  <a:lnTo>
                    <a:pt x="310979" y="27746"/>
                  </a:lnTo>
                  <a:lnTo>
                    <a:pt x="310266" y="27932"/>
                  </a:lnTo>
                  <a:lnTo>
                    <a:pt x="309575" y="28129"/>
                  </a:lnTo>
                  <a:lnTo>
                    <a:pt x="308906" y="28336"/>
                  </a:lnTo>
                  <a:lnTo>
                    <a:pt x="308258" y="28555"/>
                  </a:lnTo>
                  <a:lnTo>
                    <a:pt x="307631" y="28779"/>
                  </a:lnTo>
                  <a:lnTo>
                    <a:pt x="307026" y="29014"/>
                  </a:lnTo>
                  <a:lnTo>
                    <a:pt x="306443" y="29259"/>
                  </a:lnTo>
                  <a:lnTo>
                    <a:pt x="305903" y="29511"/>
                  </a:lnTo>
                  <a:lnTo>
                    <a:pt x="305385" y="29773"/>
                  </a:lnTo>
                  <a:lnTo>
                    <a:pt x="304888" y="30046"/>
                  </a:lnTo>
                  <a:lnTo>
                    <a:pt x="304413" y="30319"/>
                  </a:lnTo>
                  <a:lnTo>
                    <a:pt x="303959" y="30609"/>
                  </a:lnTo>
                  <a:lnTo>
                    <a:pt x="303549" y="30898"/>
                  </a:lnTo>
                  <a:lnTo>
                    <a:pt x="303182" y="31199"/>
                  </a:lnTo>
                  <a:lnTo>
                    <a:pt x="302814" y="31505"/>
                  </a:lnTo>
                  <a:lnTo>
                    <a:pt x="302490" y="31816"/>
                  </a:lnTo>
                  <a:lnTo>
                    <a:pt x="302210" y="32133"/>
                  </a:lnTo>
                  <a:lnTo>
                    <a:pt x="301950" y="32461"/>
                  </a:lnTo>
                  <a:lnTo>
                    <a:pt x="301713" y="32789"/>
                  </a:lnTo>
                  <a:lnTo>
                    <a:pt x="301518" y="33122"/>
                  </a:lnTo>
                  <a:lnTo>
                    <a:pt x="301367" y="33466"/>
                  </a:lnTo>
                  <a:lnTo>
                    <a:pt x="301238" y="33810"/>
                  </a:lnTo>
                  <a:lnTo>
                    <a:pt x="301151" y="34160"/>
                  </a:lnTo>
                  <a:lnTo>
                    <a:pt x="301086" y="34509"/>
                  </a:lnTo>
                  <a:lnTo>
                    <a:pt x="301065" y="34870"/>
                  </a:lnTo>
                  <a:lnTo>
                    <a:pt x="301086" y="35225"/>
                  </a:lnTo>
                  <a:lnTo>
                    <a:pt x="301151" y="35580"/>
                  </a:lnTo>
                  <a:lnTo>
                    <a:pt x="301238" y="35924"/>
                  </a:lnTo>
                  <a:lnTo>
                    <a:pt x="301367" y="36274"/>
                  </a:lnTo>
                  <a:lnTo>
                    <a:pt x="301518" y="36613"/>
                  </a:lnTo>
                  <a:lnTo>
                    <a:pt x="301713" y="36946"/>
                  </a:lnTo>
                  <a:lnTo>
                    <a:pt x="301950" y="37279"/>
                  </a:lnTo>
                  <a:lnTo>
                    <a:pt x="302210" y="37601"/>
                  </a:lnTo>
                  <a:lnTo>
                    <a:pt x="302490" y="37918"/>
                  </a:lnTo>
                  <a:lnTo>
                    <a:pt x="302814" y="38230"/>
                  </a:lnTo>
                  <a:lnTo>
                    <a:pt x="303182" y="38541"/>
                  </a:lnTo>
                  <a:lnTo>
                    <a:pt x="303549" y="38836"/>
                  </a:lnTo>
                  <a:lnTo>
                    <a:pt x="303959" y="39131"/>
                  </a:lnTo>
                  <a:lnTo>
                    <a:pt x="304413" y="39415"/>
                  </a:lnTo>
                  <a:lnTo>
                    <a:pt x="304888" y="39694"/>
                  </a:lnTo>
                  <a:lnTo>
                    <a:pt x="305385" y="39961"/>
                  </a:lnTo>
                  <a:lnTo>
                    <a:pt x="305903" y="40224"/>
                  </a:lnTo>
                  <a:lnTo>
                    <a:pt x="306443" y="40480"/>
                  </a:lnTo>
                  <a:lnTo>
                    <a:pt x="307026" y="40726"/>
                  </a:lnTo>
                  <a:lnTo>
                    <a:pt x="307631" y="40961"/>
                  </a:lnTo>
                  <a:lnTo>
                    <a:pt x="308258" y="41185"/>
                  </a:lnTo>
                  <a:lnTo>
                    <a:pt x="308906" y="41404"/>
                  </a:lnTo>
                  <a:lnTo>
                    <a:pt x="309575" y="41611"/>
                  </a:lnTo>
                  <a:lnTo>
                    <a:pt x="310266" y="41808"/>
                  </a:lnTo>
                  <a:lnTo>
                    <a:pt x="310979" y="41994"/>
                  </a:lnTo>
                  <a:lnTo>
                    <a:pt x="311714" y="42168"/>
                  </a:lnTo>
                  <a:lnTo>
                    <a:pt x="312470" y="42332"/>
                  </a:lnTo>
                  <a:lnTo>
                    <a:pt x="313247" y="42485"/>
                  </a:lnTo>
                  <a:lnTo>
                    <a:pt x="314025" y="42627"/>
                  </a:lnTo>
                  <a:lnTo>
                    <a:pt x="314846" y="42758"/>
                  </a:lnTo>
                  <a:lnTo>
                    <a:pt x="315666" y="42879"/>
                  </a:lnTo>
                  <a:lnTo>
                    <a:pt x="316099" y="42933"/>
                  </a:lnTo>
                  <a:lnTo>
                    <a:pt x="316531" y="42982"/>
                  </a:lnTo>
                  <a:lnTo>
                    <a:pt x="316531" y="48697"/>
                  </a:lnTo>
                  <a:lnTo>
                    <a:pt x="302620" y="50652"/>
                  </a:lnTo>
                  <a:lnTo>
                    <a:pt x="302620" y="93706"/>
                  </a:lnTo>
                  <a:lnTo>
                    <a:pt x="316531" y="91755"/>
                  </a:lnTo>
                  <a:lnTo>
                    <a:pt x="316531" y="97847"/>
                  </a:lnTo>
                  <a:lnTo>
                    <a:pt x="316509" y="98087"/>
                  </a:lnTo>
                  <a:lnTo>
                    <a:pt x="316466" y="98327"/>
                  </a:lnTo>
                  <a:lnTo>
                    <a:pt x="316423" y="98568"/>
                  </a:lnTo>
                  <a:lnTo>
                    <a:pt x="316336" y="98808"/>
                  </a:lnTo>
                  <a:lnTo>
                    <a:pt x="316228" y="99043"/>
                  </a:lnTo>
                  <a:lnTo>
                    <a:pt x="316099" y="99278"/>
                  </a:lnTo>
                  <a:lnTo>
                    <a:pt x="315947" y="99507"/>
                  </a:lnTo>
                  <a:lnTo>
                    <a:pt x="315775" y="99737"/>
                  </a:lnTo>
                  <a:lnTo>
                    <a:pt x="315558" y="99966"/>
                  </a:lnTo>
                  <a:lnTo>
                    <a:pt x="315342" y="100190"/>
                  </a:lnTo>
                  <a:lnTo>
                    <a:pt x="315105" y="100414"/>
                  </a:lnTo>
                  <a:lnTo>
                    <a:pt x="314846" y="100638"/>
                  </a:lnTo>
                  <a:lnTo>
                    <a:pt x="314565" y="100857"/>
                  </a:lnTo>
                  <a:lnTo>
                    <a:pt x="314262" y="101075"/>
                  </a:lnTo>
                  <a:lnTo>
                    <a:pt x="313938" y="101288"/>
                  </a:lnTo>
                  <a:lnTo>
                    <a:pt x="313593" y="101501"/>
                  </a:lnTo>
                  <a:lnTo>
                    <a:pt x="313226" y="101709"/>
                  </a:lnTo>
                  <a:lnTo>
                    <a:pt x="312858" y="101917"/>
                  </a:lnTo>
                  <a:lnTo>
                    <a:pt x="312448" y="102119"/>
                  </a:lnTo>
                  <a:lnTo>
                    <a:pt x="312038" y="102321"/>
                  </a:lnTo>
                  <a:lnTo>
                    <a:pt x="311584" y="102517"/>
                  </a:lnTo>
                  <a:lnTo>
                    <a:pt x="311130" y="102714"/>
                  </a:lnTo>
                  <a:lnTo>
                    <a:pt x="310655" y="102905"/>
                  </a:lnTo>
                  <a:lnTo>
                    <a:pt x="310180" y="103097"/>
                  </a:lnTo>
                  <a:lnTo>
                    <a:pt x="309662" y="103282"/>
                  </a:lnTo>
                  <a:lnTo>
                    <a:pt x="309143" y="103463"/>
                  </a:lnTo>
                  <a:lnTo>
                    <a:pt x="308582" y="103643"/>
                  </a:lnTo>
                  <a:lnTo>
                    <a:pt x="308020" y="103818"/>
                  </a:lnTo>
                  <a:lnTo>
                    <a:pt x="307458" y="103992"/>
                  </a:lnTo>
                  <a:lnTo>
                    <a:pt x="306854" y="104162"/>
                  </a:lnTo>
                  <a:lnTo>
                    <a:pt x="306249" y="104326"/>
                  </a:lnTo>
                  <a:lnTo>
                    <a:pt x="305622" y="104490"/>
                  </a:lnTo>
                  <a:lnTo>
                    <a:pt x="304996" y="104643"/>
                  </a:lnTo>
                  <a:lnTo>
                    <a:pt x="304348" y="104796"/>
                  </a:lnTo>
                  <a:lnTo>
                    <a:pt x="303678" y="104948"/>
                  </a:lnTo>
                  <a:lnTo>
                    <a:pt x="302987" y="105096"/>
                  </a:lnTo>
                  <a:lnTo>
                    <a:pt x="302296" y="105233"/>
                  </a:lnTo>
                  <a:lnTo>
                    <a:pt x="301583" y="105375"/>
                  </a:lnTo>
                  <a:lnTo>
                    <a:pt x="300870" y="105506"/>
                  </a:lnTo>
                  <a:lnTo>
                    <a:pt x="300136" y="105637"/>
                  </a:lnTo>
                  <a:lnTo>
                    <a:pt x="299380" y="105757"/>
                  </a:lnTo>
                  <a:lnTo>
                    <a:pt x="298624" y="105877"/>
                  </a:lnTo>
                  <a:lnTo>
                    <a:pt x="297846" y="105997"/>
                  </a:lnTo>
                  <a:lnTo>
                    <a:pt x="297069" y="106107"/>
                  </a:lnTo>
                  <a:lnTo>
                    <a:pt x="296269" y="106210"/>
                  </a:lnTo>
                  <a:lnTo>
                    <a:pt x="295470" y="106314"/>
                  </a:lnTo>
                  <a:lnTo>
                    <a:pt x="294649" y="106413"/>
                  </a:lnTo>
                  <a:lnTo>
                    <a:pt x="293829" y="106500"/>
                  </a:lnTo>
                  <a:lnTo>
                    <a:pt x="292986" y="106587"/>
                  </a:lnTo>
                  <a:lnTo>
                    <a:pt x="292144" y="106669"/>
                  </a:lnTo>
                  <a:lnTo>
                    <a:pt x="291280" y="106746"/>
                  </a:lnTo>
                  <a:lnTo>
                    <a:pt x="290416" y="106817"/>
                  </a:lnTo>
                  <a:lnTo>
                    <a:pt x="289530" y="106882"/>
                  </a:lnTo>
                  <a:lnTo>
                    <a:pt x="288645" y="106942"/>
                  </a:lnTo>
                  <a:lnTo>
                    <a:pt x="287759" y="107003"/>
                  </a:lnTo>
                  <a:lnTo>
                    <a:pt x="286852" y="107052"/>
                  </a:lnTo>
                  <a:lnTo>
                    <a:pt x="285945" y="107095"/>
                  </a:lnTo>
                  <a:lnTo>
                    <a:pt x="285037" y="107134"/>
                  </a:lnTo>
                  <a:lnTo>
                    <a:pt x="284109" y="107166"/>
                  </a:lnTo>
                  <a:lnTo>
                    <a:pt x="283180" y="107194"/>
                  </a:lnTo>
                  <a:lnTo>
                    <a:pt x="282229" y="107216"/>
                  </a:lnTo>
                  <a:lnTo>
                    <a:pt x="281300" y="107227"/>
                  </a:lnTo>
                  <a:lnTo>
                    <a:pt x="280350" y="107237"/>
                  </a:lnTo>
                  <a:lnTo>
                    <a:pt x="279378" y="107243"/>
                  </a:lnTo>
                  <a:lnTo>
                    <a:pt x="8403" y="107243"/>
                  </a:lnTo>
                  <a:lnTo>
                    <a:pt x="8403" y="23436"/>
                  </a:lnTo>
                  <a:lnTo>
                    <a:pt x="278622" y="23436"/>
                  </a:lnTo>
                  <a:lnTo>
                    <a:pt x="280069" y="23431"/>
                  </a:lnTo>
                  <a:lnTo>
                    <a:pt x="281516" y="23414"/>
                  </a:lnTo>
                  <a:lnTo>
                    <a:pt x="282964" y="23381"/>
                  </a:lnTo>
                  <a:lnTo>
                    <a:pt x="284389" y="23343"/>
                  </a:lnTo>
                  <a:lnTo>
                    <a:pt x="285815" y="23294"/>
                  </a:lnTo>
                  <a:lnTo>
                    <a:pt x="287197" y="23234"/>
                  </a:lnTo>
                  <a:lnTo>
                    <a:pt x="288601" y="23163"/>
                  </a:lnTo>
                  <a:lnTo>
                    <a:pt x="289962" y="23081"/>
                  </a:lnTo>
                  <a:lnTo>
                    <a:pt x="291323" y="22988"/>
                  </a:lnTo>
                  <a:lnTo>
                    <a:pt x="292662" y="22884"/>
                  </a:lnTo>
                  <a:lnTo>
                    <a:pt x="293980" y="22775"/>
                  </a:lnTo>
                  <a:lnTo>
                    <a:pt x="295276" y="22649"/>
                  </a:lnTo>
                  <a:lnTo>
                    <a:pt x="296572" y="22518"/>
                  </a:lnTo>
                  <a:lnTo>
                    <a:pt x="297825" y="22376"/>
                  </a:lnTo>
                  <a:lnTo>
                    <a:pt x="299077" y="22229"/>
                  </a:lnTo>
                  <a:lnTo>
                    <a:pt x="300287" y="22070"/>
                  </a:lnTo>
                  <a:lnTo>
                    <a:pt x="301497" y="21901"/>
                  </a:lnTo>
                  <a:lnTo>
                    <a:pt x="302685" y="21726"/>
                  </a:lnTo>
                  <a:lnTo>
                    <a:pt x="303830" y="21540"/>
                  </a:lnTo>
                  <a:lnTo>
                    <a:pt x="304974" y="21349"/>
                  </a:lnTo>
                  <a:lnTo>
                    <a:pt x="306076" y="21147"/>
                  </a:lnTo>
                  <a:lnTo>
                    <a:pt x="307178" y="20939"/>
                  </a:lnTo>
                  <a:lnTo>
                    <a:pt x="308236" y="20721"/>
                  </a:lnTo>
                  <a:lnTo>
                    <a:pt x="309273" y="20497"/>
                  </a:lnTo>
                  <a:lnTo>
                    <a:pt x="310266" y="20262"/>
                  </a:lnTo>
                  <a:lnTo>
                    <a:pt x="311260" y="20022"/>
                  </a:lnTo>
                  <a:lnTo>
                    <a:pt x="312210" y="19776"/>
                  </a:lnTo>
                  <a:lnTo>
                    <a:pt x="313118" y="19525"/>
                  </a:lnTo>
                  <a:lnTo>
                    <a:pt x="314025" y="19262"/>
                  </a:lnTo>
                  <a:lnTo>
                    <a:pt x="314889" y="18995"/>
                  </a:lnTo>
                  <a:lnTo>
                    <a:pt x="315710" y="18721"/>
                  </a:lnTo>
                  <a:lnTo>
                    <a:pt x="316531" y="18443"/>
                  </a:lnTo>
                  <a:close/>
                  <a:moveTo>
                    <a:pt x="23069" y="0"/>
                  </a:moveTo>
                  <a:lnTo>
                    <a:pt x="23069" y="21305"/>
                  </a:lnTo>
                  <a:lnTo>
                    <a:pt x="0" y="21305"/>
                  </a:lnTo>
                  <a:lnTo>
                    <a:pt x="0" y="109368"/>
                  </a:lnTo>
                  <a:lnTo>
                    <a:pt x="279378" y="109368"/>
                  </a:lnTo>
                  <a:lnTo>
                    <a:pt x="280566" y="109363"/>
                  </a:lnTo>
                  <a:lnTo>
                    <a:pt x="281732" y="109352"/>
                  </a:lnTo>
                  <a:lnTo>
                    <a:pt x="282877" y="109335"/>
                  </a:lnTo>
                  <a:lnTo>
                    <a:pt x="284044" y="109308"/>
                  </a:lnTo>
                  <a:lnTo>
                    <a:pt x="285189" y="109275"/>
                  </a:lnTo>
                  <a:lnTo>
                    <a:pt x="286312" y="109237"/>
                  </a:lnTo>
                  <a:lnTo>
                    <a:pt x="287435" y="109188"/>
                  </a:lnTo>
                  <a:lnTo>
                    <a:pt x="288558" y="109133"/>
                  </a:lnTo>
                  <a:lnTo>
                    <a:pt x="289660" y="109073"/>
                  </a:lnTo>
                  <a:lnTo>
                    <a:pt x="290761" y="109002"/>
                  </a:lnTo>
                  <a:lnTo>
                    <a:pt x="291841" y="108931"/>
                  </a:lnTo>
                  <a:lnTo>
                    <a:pt x="292921" y="108849"/>
                  </a:lnTo>
                  <a:lnTo>
                    <a:pt x="293980" y="108762"/>
                  </a:lnTo>
                  <a:lnTo>
                    <a:pt x="295038" y="108669"/>
                  </a:lnTo>
                  <a:lnTo>
                    <a:pt x="296075" y="108565"/>
                  </a:lnTo>
                  <a:lnTo>
                    <a:pt x="297090" y="108461"/>
                  </a:lnTo>
                  <a:lnTo>
                    <a:pt x="298105" y="108346"/>
                  </a:lnTo>
                  <a:lnTo>
                    <a:pt x="299121" y="108232"/>
                  </a:lnTo>
                  <a:lnTo>
                    <a:pt x="300114" y="108106"/>
                  </a:lnTo>
                  <a:lnTo>
                    <a:pt x="301086" y="107975"/>
                  </a:lnTo>
                  <a:lnTo>
                    <a:pt x="302037" y="107838"/>
                  </a:lnTo>
                  <a:lnTo>
                    <a:pt x="302987" y="107696"/>
                  </a:lnTo>
                  <a:lnTo>
                    <a:pt x="303916" y="107549"/>
                  </a:lnTo>
                  <a:lnTo>
                    <a:pt x="304845" y="107396"/>
                  </a:lnTo>
                  <a:lnTo>
                    <a:pt x="305730" y="107237"/>
                  </a:lnTo>
                  <a:lnTo>
                    <a:pt x="306616" y="107074"/>
                  </a:lnTo>
                  <a:lnTo>
                    <a:pt x="307480" y="106910"/>
                  </a:lnTo>
                  <a:lnTo>
                    <a:pt x="308344" y="106735"/>
                  </a:lnTo>
                  <a:lnTo>
                    <a:pt x="309186" y="106555"/>
                  </a:lnTo>
                  <a:lnTo>
                    <a:pt x="309986" y="106369"/>
                  </a:lnTo>
                  <a:lnTo>
                    <a:pt x="310785" y="106183"/>
                  </a:lnTo>
                  <a:lnTo>
                    <a:pt x="311584" y="105992"/>
                  </a:lnTo>
                  <a:lnTo>
                    <a:pt x="312340" y="105790"/>
                  </a:lnTo>
                  <a:lnTo>
                    <a:pt x="313096" y="105588"/>
                  </a:lnTo>
                  <a:lnTo>
                    <a:pt x="313809" y="105380"/>
                  </a:lnTo>
                  <a:lnTo>
                    <a:pt x="314522" y="105172"/>
                  </a:lnTo>
                  <a:lnTo>
                    <a:pt x="315213" y="104954"/>
                  </a:lnTo>
                  <a:lnTo>
                    <a:pt x="315861" y="104735"/>
                  </a:lnTo>
                  <a:lnTo>
                    <a:pt x="316509" y="104511"/>
                  </a:lnTo>
                  <a:lnTo>
                    <a:pt x="317135" y="104282"/>
                  </a:lnTo>
                  <a:lnTo>
                    <a:pt x="317740" y="104053"/>
                  </a:lnTo>
                  <a:lnTo>
                    <a:pt x="318323" y="103818"/>
                  </a:lnTo>
                  <a:lnTo>
                    <a:pt x="318885" y="103577"/>
                  </a:lnTo>
                  <a:lnTo>
                    <a:pt x="319425" y="103331"/>
                  </a:lnTo>
                  <a:lnTo>
                    <a:pt x="319943" y="103086"/>
                  </a:lnTo>
                  <a:lnTo>
                    <a:pt x="320440" y="102834"/>
                  </a:lnTo>
                  <a:lnTo>
                    <a:pt x="320894" y="102583"/>
                  </a:lnTo>
                  <a:lnTo>
                    <a:pt x="321347" y="102326"/>
                  </a:lnTo>
                  <a:lnTo>
                    <a:pt x="321758" y="102070"/>
                  </a:lnTo>
                  <a:lnTo>
                    <a:pt x="322168" y="101802"/>
                  </a:lnTo>
                  <a:lnTo>
                    <a:pt x="322535" y="101540"/>
                  </a:lnTo>
                  <a:lnTo>
                    <a:pt x="322881" y="101266"/>
                  </a:lnTo>
                  <a:lnTo>
                    <a:pt x="323205" y="100999"/>
                  </a:lnTo>
                  <a:lnTo>
                    <a:pt x="323486" y="100720"/>
                  </a:lnTo>
                  <a:lnTo>
                    <a:pt x="323767" y="100447"/>
                  </a:lnTo>
                  <a:lnTo>
                    <a:pt x="324004" y="100163"/>
                  </a:lnTo>
                  <a:lnTo>
                    <a:pt x="324220" y="99884"/>
                  </a:lnTo>
                  <a:lnTo>
                    <a:pt x="324415" y="99600"/>
                  </a:lnTo>
                  <a:lnTo>
                    <a:pt x="324566" y="99311"/>
                  </a:lnTo>
                  <a:lnTo>
                    <a:pt x="324695" y="99021"/>
                  </a:lnTo>
                  <a:lnTo>
                    <a:pt x="324803" y="98732"/>
                  </a:lnTo>
                  <a:lnTo>
                    <a:pt x="324868" y="98437"/>
                  </a:lnTo>
                  <a:lnTo>
                    <a:pt x="324911" y="98142"/>
                  </a:lnTo>
                  <a:lnTo>
                    <a:pt x="324933" y="97847"/>
                  </a:lnTo>
                  <a:lnTo>
                    <a:pt x="324933" y="11718"/>
                  </a:lnTo>
                  <a:lnTo>
                    <a:pt x="324911" y="11423"/>
                  </a:lnTo>
                  <a:lnTo>
                    <a:pt x="324868" y="11133"/>
                  </a:lnTo>
                  <a:lnTo>
                    <a:pt x="324803" y="10838"/>
                  </a:lnTo>
                  <a:lnTo>
                    <a:pt x="324695" y="10554"/>
                  </a:lnTo>
                  <a:lnTo>
                    <a:pt x="324587" y="10265"/>
                  </a:lnTo>
                  <a:lnTo>
                    <a:pt x="324436" y="9981"/>
                  </a:lnTo>
                  <a:lnTo>
                    <a:pt x="324242" y="9697"/>
                  </a:lnTo>
                  <a:lnTo>
                    <a:pt x="324047" y="9413"/>
                  </a:lnTo>
                  <a:lnTo>
                    <a:pt x="323810" y="9134"/>
                  </a:lnTo>
                  <a:lnTo>
                    <a:pt x="323551" y="8855"/>
                  </a:lnTo>
                  <a:lnTo>
                    <a:pt x="323248" y="8577"/>
                  </a:lnTo>
                  <a:lnTo>
                    <a:pt x="322946" y="8304"/>
                  </a:lnTo>
                  <a:lnTo>
                    <a:pt x="322600" y="8031"/>
                  </a:lnTo>
                  <a:lnTo>
                    <a:pt x="322233" y="7763"/>
                  </a:lnTo>
                  <a:lnTo>
                    <a:pt x="321844" y="7495"/>
                  </a:lnTo>
                  <a:lnTo>
                    <a:pt x="321434" y="7233"/>
                  </a:lnTo>
                  <a:lnTo>
                    <a:pt x="320980" y="6971"/>
                  </a:lnTo>
                  <a:lnTo>
                    <a:pt x="320527" y="6708"/>
                  </a:lnTo>
                  <a:lnTo>
                    <a:pt x="320030" y="6452"/>
                  </a:lnTo>
                  <a:lnTo>
                    <a:pt x="319511" y="6200"/>
                  </a:lnTo>
                  <a:lnTo>
                    <a:pt x="318950" y="5949"/>
                  </a:lnTo>
                  <a:lnTo>
                    <a:pt x="318388" y="5703"/>
                  </a:lnTo>
                  <a:lnTo>
                    <a:pt x="317783" y="5463"/>
                  </a:lnTo>
                  <a:lnTo>
                    <a:pt x="317179" y="5223"/>
                  </a:lnTo>
                  <a:lnTo>
                    <a:pt x="316531" y="4982"/>
                  </a:lnTo>
                  <a:lnTo>
                    <a:pt x="315861" y="4753"/>
                  </a:lnTo>
                  <a:lnTo>
                    <a:pt x="315170" y="4523"/>
                  </a:lnTo>
                  <a:lnTo>
                    <a:pt x="314457" y="4294"/>
                  </a:lnTo>
                  <a:lnTo>
                    <a:pt x="313722" y="4075"/>
                  </a:lnTo>
                  <a:lnTo>
                    <a:pt x="312966" y="3857"/>
                  </a:lnTo>
                  <a:lnTo>
                    <a:pt x="312167" y="3644"/>
                  </a:lnTo>
                  <a:lnTo>
                    <a:pt x="311368" y="3431"/>
                  </a:lnTo>
                  <a:lnTo>
                    <a:pt x="310526" y="3229"/>
                  </a:lnTo>
                  <a:lnTo>
                    <a:pt x="309683" y="3032"/>
                  </a:lnTo>
                  <a:lnTo>
                    <a:pt x="308819" y="2835"/>
                  </a:lnTo>
                  <a:lnTo>
                    <a:pt x="307955" y="2650"/>
                  </a:lnTo>
                  <a:lnTo>
                    <a:pt x="307048" y="2469"/>
                  </a:lnTo>
                  <a:lnTo>
                    <a:pt x="306141" y="2294"/>
                  </a:lnTo>
                  <a:lnTo>
                    <a:pt x="305234" y="2125"/>
                  </a:lnTo>
                  <a:lnTo>
                    <a:pt x="304305" y="1961"/>
                  </a:lnTo>
                  <a:lnTo>
                    <a:pt x="303354" y="1808"/>
                  </a:lnTo>
                  <a:lnTo>
                    <a:pt x="302382" y="1655"/>
                  </a:lnTo>
                  <a:lnTo>
                    <a:pt x="301410" y="1513"/>
                  </a:lnTo>
                  <a:lnTo>
                    <a:pt x="300417" y="1377"/>
                  </a:lnTo>
                  <a:lnTo>
                    <a:pt x="299423" y="1246"/>
                  </a:lnTo>
                  <a:lnTo>
                    <a:pt x="298408" y="1120"/>
                  </a:lnTo>
                  <a:lnTo>
                    <a:pt x="297371" y="1000"/>
                  </a:lnTo>
                  <a:lnTo>
                    <a:pt x="296356" y="885"/>
                  </a:lnTo>
                  <a:lnTo>
                    <a:pt x="295297" y="781"/>
                  </a:lnTo>
                  <a:lnTo>
                    <a:pt x="294239" y="683"/>
                  </a:lnTo>
                  <a:lnTo>
                    <a:pt x="293181" y="590"/>
                  </a:lnTo>
                  <a:lnTo>
                    <a:pt x="292101" y="503"/>
                  </a:lnTo>
                  <a:lnTo>
                    <a:pt x="291021" y="426"/>
                  </a:lnTo>
                  <a:lnTo>
                    <a:pt x="289919" y="350"/>
                  </a:lnTo>
                  <a:lnTo>
                    <a:pt x="288817" y="284"/>
                  </a:lnTo>
                  <a:lnTo>
                    <a:pt x="287716" y="224"/>
                  </a:lnTo>
                  <a:lnTo>
                    <a:pt x="286593" y="175"/>
                  </a:lnTo>
                  <a:lnTo>
                    <a:pt x="285469" y="131"/>
                  </a:lnTo>
                  <a:lnTo>
                    <a:pt x="284346" y="87"/>
                  </a:lnTo>
                  <a:lnTo>
                    <a:pt x="283223" y="60"/>
                  </a:lnTo>
                  <a:lnTo>
                    <a:pt x="282078" y="33"/>
                  </a:lnTo>
                  <a:lnTo>
                    <a:pt x="280912" y="16"/>
                  </a:lnTo>
                  <a:lnTo>
                    <a:pt x="279767" y="5"/>
                  </a:lnTo>
                  <a:lnTo>
                    <a:pt x="2786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7" name="Google Shape;3837;p54"/>
            <p:cNvSpPr/>
            <p:nvPr/>
          </p:nvSpPr>
          <p:spPr>
            <a:xfrm flipH="1">
              <a:off x="7356588" y="726986"/>
              <a:ext cx="729812" cy="181980"/>
            </a:xfrm>
            <a:custGeom>
              <a:avLst/>
              <a:gdLst/>
              <a:ahLst/>
              <a:cxnLst/>
              <a:rect l="l" t="t" r="r" b="b"/>
              <a:pathLst>
                <a:path w="285038" h="19176" fill="none" extrusionOk="0">
                  <a:moveTo>
                    <a:pt x="285038" y="9588"/>
                  </a:moveTo>
                  <a:lnTo>
                    <a:pt x="285038" y="9588"/>
                  </a:lnTo>
                  <a:lnTo>
                    <a:pt x="285016" y="9834"/>
                  </a:lnTo>
                  <a:lnTo>
                    <a:pt x="284973" y="10080"/>
                  </a:lnTo>
                  <a:lnTo>
                    <a:pt x="284908" y="10320"/>
                  </a:lnTo>
                  <a:lnTo>
                    <a:pt x="284822" y="10566"/>
                  </a:lnTo>
                  <a:lnTo>
                    <a:pt x="284714" y="10806"/>
                  </a:lnTo>
                  <a:lnTo>
                    <a:pt x="284584" y="11047"/>
                  </a:lnTo>
                  <a:lnTo>
                    <a:pt x="284433" y="11282"/>
                  </a:lnTo>
                  <a:lnTo>
                    <a:pt x="284260" y="11516"/>
                  </a:lnTo>
                  <a:lnTo>
                    <a:pt x="284065" y="11751"/>
                  </a:lnTo>
                  <a:lnTo>
                    <a:pt x="283828" y="11981"/>
                  </a:lnTo>
                  <a:lnTo>
                    <a:pt x="283590" y="12210"/>
                  </a:lnTo>
                  <a:lnTo>
                    <a:pt x="283331" y="12434"/>
                  </a:lnTo>
                  <a:lnTo>
                    <a:pt x="283029" y="12658"/>
                  </a:lnTo>
                  <a:lnTo>
                    <a:pt x="282726" y="12882"/>
                  </a:lnTo>
                  <a:lnTo>
                    <a:pt x="282402" y="13101"/>
                  </a:lnTo>
                  <a:lnTo>
                    <a:pt x="282035" y="13314"/>
                  </a:lnTo>
                  <a:lnTo>
                    <a:pt x="281668" y="13527"/>
                  </a:lnTo>
                  <a:lnTo>
                    <a:pt x="281279" y="13740"/>
                  </a:lnTo>
                  <a:lnTo>
                    <a:pt x="280869" y="13947"/>
                  </a:lnTo>
                  <a:lnTo>
                    <a:pt x="280437" y="14155"/>
                  </a:lnTo>
                  <a:lnTo>
                    <a:pt x="280005" y="14357"/>
                  </a:lnTo>
                  <a:lnTo>
                    <a:pt x="279529" y="14554"/>
                  </a:lnTo>
                  <a:lnTo>
                    <a:pt x="279054" y="14750"/>
                  </a:lnTo>
                  <a:lnTo>
                    <a:pt x="278536" y="14947"/>
                  </a:lnTo>
                  <a:lnTo>
                    <a:pt x="278017" y="15133"/>
                  </a:lnTo>
                  <a:lnTo>
                    <a:pt x="277477" y="15319"/>
                  </a:lnTo>
                  <a:lnTo>
                    <a:pt x="276937" y="15504"/>
                  </a:lnTo>
                  <a:lnTo>
                    <a:pt x="276354" y="15685"/>
                  </a:lnTo>
                  <a:lnTo>
                    <a:pt x="275771" y="15859"/>
                  </a:lnTo>
                  <a:lnTo>
                    <a:pt x="275166" y="16034"/>
                  </a:lnTo>
                  <a:lnTo>
                    <a:pt x="274540" y="16198"/>
                  </a:lnTo>
                  <a:lnTo>
                    <a:pt x="273913" y="16368"/>
                  </a:lnTo>
                  <a:lnTo>
                    <a:pt x="273265" y="16526"/>
                  </a:lnTo>
                  <a:lnTo>
                    <a:pt x="272596" y="16684"/>
                  </a:lnTo>
                  <a:lnTo>
                    <a:pt x="271905" y="16837"/>
                  </a:lnTo>
                  <a:lnTo>
                    <a:pt x="271213" y="16985"/>
                  </a:lnTo>
                  <a:lnTo>
                    <a:pt x="270501" y="17127"/>
                  </a:lnTo>
                  <a:lnTo>
                    <a:pt x="269788" y="17269"/>
                  </a:lnTo>
                  <a:lnTo>
                    <a:pt x="269053" y="17405"/>
                  </a:lnTo>
                  <a:lnTo>
                    <a:pt x="268297" y="17537"/>
                  </a:lnTo>
                  <a:lnTo>
                    <a:pt x="267541" y="17662"/>
                  </a:lnTo>
                  <a:lnTo>
                    <a:pt x="266764" y="17788"/>
                  </a:lnTo>
                  <a:lnTo>
                    <a:pt x="265964" y="17903"/>
                  </a:lnTo>
                  <a:lnTo>
                    <a:pt x="265165" y="18017"/>
                  </a:lnTo>
                  <a:lnTo>
                    <a:pt x="264366" y="18127"/>
                  </a:lnTo>
                  <a:lnTo>
                    <a:pt x="263545" y="18230"/>
                  </a:lnTo>
                  <a:lnTo>
                    <a:pt x="262703" y="18329"/>
                  </a:lnTo>
                  <a:lnTo>
                    <a:pt x="261860" y="18422"/>
                  </a:lnTo>
                  <a:lnTo>
                    <a:pt x="260996" y="18509"/>
                  </a:lnTo>
                  <a:lnTo>
                    <a:pt x="260132" y="18596"/>
                  </a:lnTo>
                  <a:lnTo>
                    <a:pt x="259268" y="18673"/>
                  </a:lnTo>
                  <a:lnTo>
                    <a:pt x="258383" y="18744"/>
                  </a:lnTo>
                  <a:lnTo>
                    <a:pt x="257476" y="18815"/>
                  </a:lnTo>
                  <a:lnTo>
                    <a:pt x="256590" y="18875"/>
                  </a:lnTo>
                  <a:lnTo>
                    <a:pt x="255661" y="18930"/>
                  </a:lnTo>
                  <a:lnTo>
                    <a:pt x="254754" y="18984"/>
                  </a:lnTo>
                  <a:lnTo>
                    <a:pt x="253825" y="19028"/>
                  </a:lnTo>
                  <a:lnTo>
                    <a:pt x="252875" y="19066"/>
                  </a:lnTo>
                  <a:lnTo>
                    <a:pt x="251946" y="19099"/>
                  </a:lnTo>
                  <a:lnTo>
                    <a:pt x="250995" y="19126"/>
                  </a:lnTo>
                  <a:lnTo>
                    <a:pt x="250023" y="19148"/>
                  </a:lnTo>
                  <a:lnTo>
                    <a:pt x="249073" y="19165"/>
                  </a:lnTo>
                  <a:lnTo>
                    <a:pt x="248101" y="19175"/>
                  </a:lnTo>
                  <a:lnTo>
                    <a:pt x="247129" y="19175"/>
                  </a:lnTo>
                  <a:lnTo>
                    <a:pt x="244019" y="19175"/>
                  </a:lnTo>
                  <a:lnTo>
                    <a:pt x="244019" y="8960"/>
                  </a:lnTo>
                  <a:lnTo>
                    <a:pt x="13198" y="8960"/>
                  </a:lnTo>
                  <a:lnTo>
                    <a:pt x="13198" y="19175"/>
                  </a:lnTo>
                  <a:lnTo>
                    <a:pt x="0" y="19175"/>
                  </a:lnTo>
                  <a:lnTo>
                    <a:pt x="0" y="1"/>
                  </a:lnTo>
                  <a:lnTo>
                    <a:pt x="247129" y="1"/>
                  </a:lnTo>
                  <a:lnTo>
                    <a:pt x="247129" y="1"/>
                  </a:lnTo>
                  <a:lnTo>
                    <a:pt x="248058" y="1"/>
                  </a:lnTo>
                  <a:lnTo>
                    <a:pt x="249008" y="11"/>
                  </a:lnTo>
                  <a:lnTo>
                    <a:pt x="249959" y="22"/>
                  </a:lnTo>
                  <a:lnTo>
                    <a:pt x="250887" y="44"/>
                  </a:lnTo>
                  <a:lnTo>
                    <a:pt x="251816" y="72"/>
                  </a:lnTo>
                  <a:lnTo>
                    <a:pt x="252745" y="104"/>
                  </a:lnTo>
                  <a:lnTo>
                    <a:pt x="253652" y="137"/>
                  </a:lnTo>
                  <a:lnTo>
                    <a:pt x="254581" y="181"/>
                  </a:lnTo>
                  <a:lnTo>
                    <a:pt x="255488" y="230"/>
                  </a:lnTo>
                  <a:lnTo>
                    <a:pt x="256374" y="285"/>
                  </a:lnTo>
                  <a:lnTo>
                    <a:pt x="257281" y="345"/>
                  </a:lnTo>
                  <a:lnTo>
                    <a:pt x="258167" y="410"/>
                  </a:lnTo>
                  <a:lnTo>
                    <a:pt x="259052" y="481"/>
                  </a:lnTo>
                  <a:lnTo>
                    <a:pt x="259916" y="558"/>
                  </a:lnTo>
                  <a:lnTo>
                    <a:pt x="260780" y="634"/>
                  </a:lnTo>
                  <a:lnTo>
                    <a:pt x="261644" y="722"/>
                  </a:lnTo>
                  <a:lnTo>
                    <a:pt x="262487" y="815"/>
                  </a:lnTo>
                  <a:lnTo>
                    <a:pt x="263329" y="913"/>
                  </a:lnTo>
                  <a:lnTo>
                    <a:pt x="264150" y="1017"/>
                  </a:lnTo>
                  <a:lnTo>
                    <a:pt x="264971" y="1120"/>
                  </a:lnTo>
                  <a:lnTo>
                    <a:pt x="265770" y="1235"/>
                  </a:lnTo>
                  <a:lnTo>
                    <a:pt x="266569" y="1355"/>
                  </a:lnTo>
                  <a:lnTo>
                    <a:pt x="267368" y="1476"/>
                  </a:lnTo>
                  <a:lnTo>
                    <a:pt x="268146" y="1601"/>
                  </a:lnTo>
                  <a:lnTo>
                    <a:pt x="268902" y="1738"/>
                  </a:lnTo>
                  <a:lnTo>
                    <a:pt x="269658" y="1874"/>
                  </a:lnTo>
                  <a:lnTo>
                    <a:pt x="270414" y="2016"/>
                  </a:lnTo>
                  <a:lnTo>
                    <a:pt x="271127" y="2164"/>
                  </a:lnTo>
                  <a:lnTo>
                    <a:pt x="271861" y="2317"/>
                  </a:lnTo>
                  <a:lnTo>
                    <a:pt x="272553" y="2475"/>
                  </a:lnTo>
                  <a:lnTo>
                    <a:pt x="273244" y="2639"/>
                  </a:lnTo>
                  <a:lnTo>
                    <a:pt x="273935" y="2808"/>
                  </a:lnTo>
                  <a:lnTo>
                    <a:pt x="273935" y="2808"/>
                  </a:lnTo>
                  <a:lnTo>
                    <a:pt x="274583" y="2978"/>
                  </a:lnTo>
                  <a:lnTo>
                    <a:pt x="275231" y="3153"/>
                  </a:lnTo>
                  <a:lnTo>
                    <a:pt x="275857" y="3333"/>
                  </a:lnTo>
                  <a:lnTo>
                    <a:pt x="276462" y="3513"/>
                  </a:lnTo>
                  <a:lnTo>
                    <a:pt x="277045" y="3699"/>
                  </a:lnTo>
                  <a:lnTo>
                    <a:pt x="277607" y="3885"/>
                  </a:lnTo>
                  <a:lnTo>
                    <a:pt x="278147" y="4076"/>
                  </a:lnTo>
                  <a:lnTo>
                    <a:pt x="278687" y="4273"/>
                  </a:lnTo>
                  <a:lnTo>
                    <a:pt x="279184" y="4469"/>
                  </a:lnTo>
                  <a:lnTo>
                    <a:pt x="279681" y="4666"/>
                  </a:lnTo>
                  <a:lnTo>
                    <a:pt x="280134" y="4868"/>
                  </a:lnTo>
                  <a:lnTo>
                    <a:pt x="280588" y="5076"/>
                  </a:lnTo>
                  <a:lnTo>
                    <a:pt x="281020" y="5278"/>
                  </a:lnTo>
                  <a:lnTo>
                    <a:pt x="281409" y="5491"/>
                  </a:lnTo>
                  <a:lnTo>
                    <a:pt x="281797" y="5704"/>
                  </a:lnTo>
                  <a:lnTo>
                    <a:pt x="282165" y="5917"/>
                  </a:lnTo>
                  <a:lnTo>
                    <a:pt x="282510" y="6130"/>
                  </a:lnTo>
                  <a:lnTo>
                    <a:pt x="282834" y="6348"/>
                  </a:lnTo>
                  <a:lnTo>
                    <a:pt x="283115" y="6572"/>
                  </a:lnTo>
                  <a:lnTo>
                    <a:pt x="283396" y="6791"/>
                  </a:lnTo>
                  <a:lnTo>
                    <a:pt x="283655" y="7020"/>
                  </a:lnTo>
                  <a:lnTo>
                    <a:pt x="283893" y="7244"/>
                  </a:lnTo>
                  <a:lnTo>
                    <a:pt x="284109" y="7474"/>
                  </a:lnTo>
                  <a:lnTo>
                    <a:pt x="284303" y="7703"/>
                  </a:lnTo>
                  <a:lnTo>
                    <a:pt x="284476" y="7933"/>
                  </a:lnTo>
                  <a:lnTo>
                    <a:pt x="284627" y="8162"/>
                  </a:lnTo>
                  <a:lnTo>
                    <a:pt x="284735" y="8397"/>
                  </a:lnTo>
                  <a:lnTo>
                    <a:pt x="284843" y="8632"/>
                  </a:lnTo>
                  <a:lnTo>
                    <a:pt x="284930" y="8872"/>
                  </a:lnTo>
                  <a:lnTo>
                    <a:pt x="284973" y="9107"/>
                  </a:lnTo>
                  <a:lnTo>
                    <a:pt x="285016" y="9348"/>
                  </a:lnTo>
                  <a:lnTo>
                    <a:pt x="285038" y="9588"/>
                  </a:lnTo>
                  <a:lnTo>
                    <a:pt x="285038" y="95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8" name="Google Shape;3838;p54"/>
            <p:cNvSpPr/>
            <p:nvPr/>
          </p:nvSpPr>
          <p:spPr>
            <a:xfrm flipH="1">
              <a:off x="7356588" y="881787"/>
              <a:ext cx="788934" cy="842721"/>
            </a:xfrm>
            <a:custGeom>
              <a:avLst/>
              <a:gdLst/>
              <a:ahLst/>
              <a:cxnLst/>
              <a:rect l="l" t="t" r="r" b="b"/>
              <a:pathLst>
                <a:path w="308129" h="88801" fill="none" extrusionOk="0">
                  <a:moveTo>
                    <a:pt x="308129" y="8315"/>
                  </a:moveTo>
                  <a:lnTo>
                    <a:pt x="308129" y="8315"/>
                  </a:lnTo>
                  <a:lnTo>
                    <a:pt x="307697" y="8365"/>
                  </a:lnTo>
                  <a:lnTo>
                    <a:pt x="307264" y="8419"/>
                  </a:lnTo>
                  <a:lnTo>
                    <a:pt x="306444" y="8539"/>
                  </a:lnTo>
                  <a:lnTo>
                    <a:pt x="305623" y="8671"/>
                  </a:lnTo>
                  <a:lnTo>
                    <a:pt x="304845" y="8813"/>
                  </a:lnTo>
                  <a:lnTo>
                    <a:pt x="304068" y="8966"/>
                  </a:lnTo>
                  <a:lnTo>
                    <a:pt x="303312" y="9129"/>
                  </a:lnTo>
                  <a:lnTo>
                    <a:pt x="302577" y="9304"/>
                  </a:lnTo>
                  <a:lnTo>
                    <a:pt x="301864" y="9490"/>
                  </a:lnTo>
                  <a:lnTo>
                    <a:pt x="301173" y="9687"/>
                  </a:lnTo>
                  <a:lnTo>
                    <a:pt x="300504" y="9894"/>
                  </a:lnTo>
                  <a:lnTo>
                    <a:pt x="299856" y="10113"/>
                  </a:lnTo>
                  <a:lnTo>
                    <a:pt x="299229" y="10337"/>
                  </a:lnTo>
                  <a:lnTo>
                    <a:pt x="298624" y="10572"/>
                  </a:lnTo>
                  <a:lnTo>
                    <a:pt x="298041" y="10817"/>
                  </a:lnTo>
                  <a:lnTo>
                    <a:pt x="297501" y="11069"/>
                  </a:lnTo>
                  <a:lnTo>
                    <a:pt x="296983" y="11331"/>
                  </a:lnTo>
                  <a:lnTo>
                    <a:pt x="296486" y="11604"/>
                  </a:lnTo>
                  <a:lnTo>
                    <a:pt x="296011" y="11877"/>
                  </a:lnTo>
                  <a:lnTo>
                    <a:pt x="295557" y="12167"/>
                  </a:lnTo>
                  <a:lnTo>
                    <a:pt x="295147" y="12456"/>
                  </a:lnTo>
                  <a:lnTo>
                    <a:pt x="294780" y="12757"/>
                  </a:lnTo>
                  <a:lnTo>
                    <a:pt x="294412" y="13063"/>
                  </a:lnTo>
                  <a:lnTo>
                    <a:pt x="294088" y="13374"/>
                  </a:lnTo>
                  <a:lnTo>
                    <a:pt x="293808" y="13691"/>
                  </a:lnTo>
                  <a:lnTo>
                    <a:pt x="293548" y="14019"/>
                  </a:lnTo>
                  <a:lnTo>
                    <a:pt x="293311" y="14347"/>
                  </a:lnTo>
                  <a:lnTo>
                    <a:pt x="293116" y="14680"/>
                  </a:lnTo>
                  <a:lnTo>
                    <a:pt x="292965" y="15024"/>
                  </a:lnTo>
                  <a:lnTo>
                    <a:pt x="292836" y="15368"/>
                  </a:lnTo>
                  <a:lnTo>
                    <a:pt x="292749" y="15718"/>
                  </a:lnTo>
                  <a:lnTo>
                    <a:pt x="292684" y="16067"/>
                  </a:lnTo>
                  <a:lnTo>
                    <a:pt x="292663" y="16428"/>
                  </a:lnTo>
                  <a:lnTo>
                    <a:pt x="292663" y="16428"/>
                  </a:lnTo>
                  <a:lnTo>
                    <a:pt x="292684" y="16783"/>
                  </a:lnTo>
                  <a:lnTo>
                    <a:pt x="292749" y="17138"/>
                  </a:lnTo>
                  <a:lnTo>
                    <a:pt x="292836" y="17482"/>
                  </a:lnTo>
                  <a:lnTo>
                    <a:pt x="292965" y="17832"/>
                  </a:lnTo>
                  <a:lnTo>
                    <a:pt x="293116" y="18171"/>
                  </a:lnTo>
                  <a:lnTo>
                    <a:pt x="293311" y="18504"/>
                  </a:lnTo>
                  <a:lnTo>
                    <a:pt x="293548" y="18837"/>
                  </a:lnTo>
                  <a:lnTo>
                    <a:pt x="293808" y="19159"/>
                  </a:lnTo>
                  <a:lnTo>
                    <a:pt x="294088" y="19476"/>
                  </a:lnTo>
                  <a:lnTo>
                    <a:pt x="294412" y="19788"/>
                  </a:lnTo>
                  <a:lnTo>
                    <a:pt x="294780" y="20099"/>
                  </a:lnTo>
                  <a:lnTo>
                    <a:pt x="295147" y="20394"/>
                  </a:lnTo>
                  <a:lnTo>
                    <a:pt x="295557" y="20689"/>
                  </a:lnTo>
                  <a:lnTo>
                    <a:pt x="296011" y="20973"/>
                  </a:lnTo>
                  <a:lnTo>
                    <a:pt x="296486" y="21252"/>
                  </a:lnTo>
                  <a:lnTo>
                    <a:pt x="296983" y="21519"/>
                  </a:lnTo>
                  <a:lnTo>
                    <a:pt x="297501" y="21782"/>
                  </a:lnTo>
                  <a:lnTo>
                    <a:pt x="298041" y="22038"/>
                  </a:lnTo>
                  <a:lnTo>
                    <a:pt x="298624" y="22284"/>
                  </a:lnTo>
                  <a:lnTo>
                    <a:pt x="299229" y="22519"/>
                  </a:lnTo>
                  <a:lnTo>
                    <a:pt x="299856" y="22743"/>
                  </a:lnTo>
                  <a:lnTo>
                    <a:pt x="300504" y="22962"/>
                  </a:lnTo>
                  <a:lnTo>
                    <a:pt x="301173" y="23169"/>
                  </a:lnTo>
                  <a:lnTo>
                    <a:pt x="301864" y="23366"/>
                  </a:lnTo>
                  <a:lnTo>
                    <a:pt x="302577" y="23552"/>
                  </a:lnTo>
                  <a:lnTo>
                    <a:pt x="303312" y="23726"/>
                  </a:lnTo>
                  <a:lnTo>
                    <a:pt x="304068" y="23890"/>
                  </a:lnTo>
                  <a:lnTo>
                    <a:pt x="304845" y="24043"/>
                  </a:lnTo>
                  <a:lnTo>
                    <a:pt x="305623" y="24185"/>
                  </a:lnTo>
                  <a:lnTo>
                    <a:pt x="306444" y="24316"/>
                  </a:lnTo>
                  <a:lnTo>
                    <a:pt x="307264" y="24437"/>
                  </a:lnTo>
                  <a:lnTo>
                    <a:pt x="307697" y="24491"/>
                  </a:lnTo>
                  <a:lnTo>
                    <a:pt x="308129" y="24540"/>
                  </a:lnTo>
                  <a:lnTo>
                    <a:pt x="308129" y="30255"/>
                  </a:lnTo>
                  <a:lnTo>
                    <a:pt x="294218" y="32210"/>
                  </a:lnTo>
                  <a:lnTo>
                    <a:pt x="294218" y="75264"/>
                  </a:lnTo>
                  <a:lnTo>
                    <a:pt x="308129" y="73313"/>
                  </a:lnTo>
                  <a:lnTo>
                    <a:pt x="308129" y="79405"/>
                  </a:lnTo>
                  <a:lnTo>
                    <a:pt x="308129" y="79405"/>
                  </a:lnTo>
                  <a:lnTo>
                    <a:pt x="308107" y="79645"/>
                  </a:lnTo>
                  <a:lnTo>
                    <a:pt x="308064" y="79885"/>
                  </a:lnTo>
                  <a:lnTo>
                    <a:pt x="308021" y="80126"/>
                  </a:lnTo>
                  <a:lnTo>
                    <a:pt x="307934" y="80366"/>
                  </a:lnTo>
                  <a:lnTo>
                    <a:pt x="307826" y="80601"/>
                  </a:lnTo>
                  <a:lnTo>
                    <a:pt x="307697" y="80836"/>
                  </a:lnTo>
                  <a:lnTo>
                    <a:pt x="307545" y="81065"/>
                  </a:lnTo>
                  <a:lnTo>
                    <a:pt x="307373" y="81295"/>
                  </a:lnTo>
                  <a:lnTo>
                    <a:pt x="307156" y="81524"/>
                  </a:lnTo>
                  <a:lnTo>
                    <a:pt x="306940" y="81748"/>
                  </a:lnTo>
                  <a:lnTo>
                    <a:pt x="306703" y="81972"/>
                  </a:lnTo>
                  <a:lnTo>
                    <a:pt x="306444" y="82196"/>
                  </a:lnTo>
                  <a:lnTo>
                    <a:pt x="306163" y="82415"/>
                  </a:lnTo>
                  <a:lnTo>
                    <a:pt x="305860" y="82633"/>
                  </a:lnTo>
                  <a:lnTo>
                    <a:pt x="305536" y="82846"/>
                  </a:lnTo>
                  <a:lnTo>
                    <a:pt x="305191" y="83059"/>
                  </a:lnTo>
                  <a:lnTo>
                    <a:pt x="304824" y="83267"/>
                  </a:lnTo>
                  <a:lnTo>
                    <a:pt x="304456" y="83475"/>
                  </a:lnTo>
                  <a:lnTo>
                    <a:pt x="304046" y="83677"/>
                  </a:lnTo>
                  <a:lnTo>
                    <a:pt x="303636" y="83879"/>
                  </a:lnTo>
                  <a:lnTo>
                    <a:pt x="303182" y="84075"/>
                  </a:lnTo>
                  <a:lnTo>
                    <a:pt x="302728" y="84272"/>
                  </a:lnTo>
                  <a:lnTo>
                    <a:pt x="302253" y="84463"/>
                  </a:lnTo>
                  <a:lnTo>
                    <a:pt x="301778" y="84655"/>
                  </a:lnTo>
                  <a:lnTo>
                    <a:pt x="301260" y="84840"/>
                  </a:lnTo>
                  <a:lnTo>
                    <a:pt x="300741" y="85021"/>
                  </a:lnTo>
                  <a:lnTo>
                    <a:pt x="300180" y="85201"/>
                  </a:lnTo>
                  <a:lnTo>
                    <a:pt x="299618" y="85376"/>
                  </a:lnTo>
                  <a:lnTo>
                    <a:pt x="299056" y="85550"/>
                  </a:lnTo>
                  <a:lnTo>
                    <a:pt x="298452" y="85720"/>
                  </a:lnTo>
                  <a:lnTo>
                    <a:pt x="297847" y="85884"/>
                  </a:lnTo>
                  <a:lnTo>
                    <a:pt x="297220" y="86048"/>
                  </a:lnTo>
                  <a:lnTo>
                    <a:pt x="296594" y="86201"/>
                  </a:lnTo>
                  <a:lnTo>
                    <a:pt x="295946" y="86354"/>
                  </a:lnTo>
                  <a:lnTo>
                    <a:pt x="295276" y="86506"/>
                  </a:lnTo>
                  <a:lnTo>
                    <a:pt x="294585" y="86654"/>
                  </a:lnTo>
                  <a:lnTo>
                    <a:pt x="293894" y="86791"/>
                  </a:lnTo>
                  <a:lnTo>
                    <a:pt x="293181" y="86933"/>
                  </a:lnTo>
                  <a:lnTo>
                    <a:pt x="292468" y="87064"/>
                  </a:lnTo>
                  <a:lnTo>
                    <a:pt x="291734" y="87195"/>
                  </a:lnTo>
                  <a:lnTo>
                    <a:pt x="290978" y="87315"/>
                  </a:lnTo>
                  <a:lnTo>
                    <a:pt x="290222" y="87435"/>
                  </a:lnTo>
                  <a:lnTo>
                    <a:pt x="289444" y="87555"/>
                  </a:lnTo>
                  <a:lnTo>
                    <a:pt x="288667" y="87665"/>
                  </a:lnTo>
                  <a:lnTo>
                    <a:pt x="287867" y="87768"/>
                  </a:lnTo>
                  <a:lnTo>
                    <a:pt x="287068" y="87872"/>
                  </a:lnTo>
                  <a:lnTo>
                    <a:pt x="286247" y="87971"/>
                  </a:lnTo>
                  <a:lnTo>
                    <a:pt x="285427" y="88058"/>
                  </a:lnTo>
                  <a:lnTo>
                    <a:pt x="284584" y="88145"/>
                  </a:lnTo>
                  <a:lnTo>
                    <a:pt x="283742" y="88227"/>
                  </a:lnTo>
                  <a:lnTo>
                    <a:pt x="282878" y="88304"/>
                  </a:lnTo>
                  <a:lnTo>
                    <a:pt x="282014" y="88375"/>
                  </a:lnTo>
                  <a:lnTo>
                    <a:pt x="281128" y="88440"/>
                  </a:lnTo>
                  <a:lnTo>
                    <a:pt x="280243" y="88500"/>
                  </a:lnTo>
                  <a:lnTo>
                    <a:pt x="279357" y="88561"/>
                  </a:lnTo>
                  <a:lnTo>
                    <a:pt x="278450" y="88610"/>
                  </a:lnTo>
                  <a:lnTo>
                    <a:pt x="277543" y="88653"/>
                  </a:lnTo>
                  <a:lnTo>
                    <a:pt x="276635" y="88692"/>
                  </a:lnTo>
                  <a:lnTo>
                    <a:pt x="275707" y="88724"/>
                  </a:lnTo>
                  <a:lnTo>
                    <a:pt x="274778" y="88752"/>
                  </a:lnTo>
                  <a:lnTo>
                    <a:pt x="273827" y="88774"/>
                  </a:lnTo>
                  <a:lnTo>
                    <a:pt x="272898" y="88785"/>
                  </a:lnTo>
                  <a:lnTo>
                    <a:pt x="271948" y="88795"/>
                  </a:lnTo>
                  <a:lnTo>
                    <a:pt x="270976" y="88801"/>
                  </a:lnTo>
                  <a:lnTo>
                    <a:pt x="1" y="88801"/>
                  </a:lnTo>
                  <a:lnTo>
                    <a:pt x="1" y="4994"/>
                  </a:lnTo>
                  <a:lnTo>
                    <a:pt x="270220" y="4994"/>
                  </a:lnTo>
                  <a:lnTo>
                    <a:pt x="270220" y="4994"/>
                  </a:lnTo>
                  <a:lnTo>
                    <a:pt x="271667" y="4989"/>
                  </a:lnTo>
                  <a:lnTo>
                    <a:pt x="273114" y="4972"/>
                  </a:lnTo>
                  <a:lnTo>
                    <a:pt x="274562" y="4939"/>
                  </a:lnTo>
                  <a:lnTo>
                    <a:pt x="275987" y="4901"/>
                  </a:lnTo>
                  <a:lnTo>
                    <a:pt x="277413" y="4852"/>
                  </a:lnTo>
                  <a:lnTo>
                    <a:pt x="278795" y="4792"/>
                  </a:lnTo>
                  <a:lnTo>
                    <a:pt x="280199" y="4721"/>
                  </a:lnTo>
                  <a:lnTo>
                    <a:pt x="281560" y="4639"/>
                  </a:lnTo>
                  <a:lnTo>
                    <a:pt x="282921" y="4546"/>
                  </a:lnTo>
                  <a:lnTo>
                    <a:pt x="284260" y="4442"/>
                  </a:lnTo>
                  <a:lnTo>
                    <a:pt x="285578" y="4333"/>
                  </a:lnTo>
                  <a:lnTo>
                    <a:pt x="286874" y="4207"/>
                  </a:lnTo>
                  <a:lnTo>
                    <a:pt x="288170" y="4076"/>
                  </a:lnTo>
                  <a:lnTo>
                    <a:pt x="289423" y="3934"/>
                  </a:lnTo>
                  <a:lnTo>
                    <a:pt x="290675" y="3787"/>
                  </a:lnTo>
                  <a:lnTo>
                    <a:pt x="291885" y="3628"/>
                  </a:lnTo>
                  <a:lnTo>
                    <a:pt x="293095" y="3459"/>
                  </a:lnTo>
                  <a:lnTo>
                    <a:pt x="294283" y="3284"/>
                  </a:lnTo>
                  <a:lnTo>
                    <a:pt x="295428" y="3098"/>
                  </a:lnTo>
                  <a:lnTo>
                    <a:pt x="296572" y="2907"/>
                  </a:lnTo>
                  <a:lnTo>
                    <a:pt x="297674" y="2705"/>
                  </a:lnTo>
                  <a:lnTo>
                    <a:pt x="298776" y="2497"/>
                  </a:lnTo>
                  <a:lnTo>
                    <a:pt x="299834" y="2279"/>
                  </a:lnTo>
                  <a:lnTo>
                    <a:pt x="300871" y="2055"/>
                  </a:lnTo>
                  <a:lnTo>
                    <a:pt x="301864" y="1820"/>
                  </a:lnTo>
                  <a:lnTo>
                    <a:pt x="302858" y="1580"/>
                  </a:lnTo>
                  <a:lnTo>
                    <a:pt x="303808" y="1334"/>
                  </a:lnTo>
                  <a:lnTo>
                    <a:pt x="304716" y="1083"/>
                  </a:lnTo>
                  <a:lnTo>
                    <a:pt x="305623" y="820"/>
                  </a:lnTo>
                  <a:lnTo>
                    <a:pt x="306487" y="553"/>
                  </a:lnTo>
                  <a:lnTo>
                    <a:pt x="307308" y="279"/>
                  </a:lnTo>
                  <a:lnTo>
                    <a:pt x="308129" y="1"/>
                  </a:lnTo>
                  <a:lnTo>
                    <a:pt x="308129" y="83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9" name="Google Shape;3839;p54"/>
            <p:cNvSpPr/>
            <p:nvPr/>
          </p:nvSpPr>
          <p:spPr>
            <a:xfrm flipH="1">
              <a:off x="7335076" y="706773"/>
              <a:ext cx="831959" cy="1037902"/>
            </a:xfrm>
            <a:custGeom>
              <a:avLst/>
              <a:gdLst/>
              <a:ahLst/>
              <a:cxnLst/>
              <a:rect l="l" t="t" r="r" b="b"/>
              <a:pathLst>
                <a:path w="324933" h="109368" fill="none" extrusionOk="0">
                  <a:moveTo>
                    <a:pt x="0" y="21305"/>
                  </a:moveTo>
                  <a:lnTo>
                    <a:pt x="0" y="109368"/>
                  </a:lnTo>
                  <a:lnTo>
                    <a:pt x="279378" y="109368"/>
                  </a:lnTo>
                  <a:lnTo>
                    <a:pt x="279378" y="109368"/>
                  </a:lnTo>
                  <a:lnTo>
                    <a:pt x="280566" y="109363"/>
                  </a:lnTo>
                  <a:lnTo>
                    <a:pt x="281732" y="109352"/>
                  </a:lnTo>
                  <a:lnTo>
                    <a:pt x="282877" y="109335"/>
                  </a:lnTo>
                  <a:lnTo>
                    <a:pt x="284044" y="109308"/>
                  </a:lnTo>
                  <a:lnTo>
                    <a:pt x="285189" y="109275"/>
                  </a:lnTo>
                  <a:lnTo>
                    <a:pt x="286312" y="109237"/>
                  </a:lnTo>
                  <a:lnTo>
                    <a:pt x="287435" y="109188"/>
                  </a:lnTo>
                  <a:lnTo>
                    <a:pt x="288558" y="109133"/>
                  </a:lnTo>
                  <a:lnTo>
                    <a:pt x="289660" y="109073"/>
                  </a:lnTo>
                  <a:lnTo>
                    <a:pt x="290761" y="109002"/>
                  </a:lnTo>
                  <a:lnTo>
                    <a:pt x="291841" y="108931"/>
                  </a:lnTo>
                  <a:lnTo>
                    <a:pt x="292921" y="108849"/>
                  </a:lnTo>
                  <a:lnTo>
                    <a:pt x="293980" y="108762"/>
                  </a:lnTo>
                  <a:lnTo>
                    <a:pt x="295038" y="108669"/>
                  </a:lnTo>
                  <a:lnTo>
                    <a:pt x="296075" y="108565"/>
                  </a:lnTo>
                  <a:lnTo>
                    <a:pt x="297090" y="108461"/>
                  </a:lnTo>
                  <a:lnTo>
                    <a:pt x="298105" y="108346"/>
                  </a:lnTo>
                  <a:lnTo>
                    <a:pt x="299121" y="108232"/>
                  </a:lnTo>
                  <a:lnTo>
                    <a:pt x="300114" y="108106"/>
                  </a:lnTo>
                  <a:lnTo>
                    <a:pt x="301086" y="107975"/>
                  </a:lnTo>
                  <a:lnTo>
                    <a:pt x="302037" y="107838"/>
                  </a:lnTo>
                  <a:lnTo>
                    <a:pt x="302987" y="107696"/>
                  </a:lnTo>
                  <a:lnTo>
                    <a:pt x="303916" y="107549"/>
                  </a:lnTo>
                  <a:lnTo>
                    <a:pt x="304845" y="107396"/>
                  </a:lnTo>
                  <a:lnTo>
                    <a:pt x="305730" y="107237"/>
                  </a:lnTo>
                  <a:lnTo>
                    <a:pt x="306616" y="107074"/>
                  </a:lnTo>
                  <a:lnTo>
                    <a:pt x="307480" y="106910"/>
                  </a:lnTo>
                  <a:lnTo>
                    <a:pt x="308344" y="106735"/>
                  </a:lnTo>
                  <a:lnTo>
                    <a:pt x="309186" y="106555"/>
                  </a:lnTo>
                  <a:lnTo>
                    <a:pt x="309986" y="106369"/>
                  </a:lnTo>
                  <a:lnTo>
                    <a:pt x="310785" y="106183"/>
                  </a:lnTo>
                  <a:lnTo>
                    <a:pt x="311584" y="105992"/>
                  </a:lnTo>
                  <a:lnTo>
                    <a:pt x="312340" y="105790"/>
                  </a:lnTo>
                  <a:lnTo>
                    <a:pt x="313096" y="105588"/>
                  </a:lnTo>
                  <a:lnTo>
                    <a:pt x="313809" y="105380"/>
                  </a:lnTo>
                  <a:lnTo>
                    <a:pt x="314522" y="105172"/>
                  </a:lnTo>
                  <a:lnTo>
                    <a:pt x="315213" y="104954"/>
                  </a:lnTo>
                  <a:lnTo>
                    <a:pt x="315861" y="104735"/>
                  </a:lnTo>
                  <a:lnTo>
                    <a:pt x="316509" y="104511"/>
                  </a:lnTo>
                  <a:lnTo>
                    <a:pt x="317135" y="104282"/>
                  </a:lnTo>
                  <a:lnTo>
                    <a:pt x="317740" y="104053"/>
                  </a:lnTo>
                  <a:lnTo>
                    <a:pt x="318323" y="103818"/>
                  </a:lnTo>
                  <a:lnTo>
                    <a:pt x="318885" y="103577"/>
                  </a:lnTo>
                  <a:lnTo>
                    <a:pt x="319425" y="103331"/>
                  </a:lnTo>
                  <a:lnTo>
                    <a:pt x="319943" y="103086"/>
                  </a:lnTo>
                  <a:lnTo>
                    <a:pt x="320440" y="102834"/>
                  </a:lnTo>
                  <a:lnTo>
                    <a:pt x="320894" y="102583"/>
                  </a:lnTo>
                  <a:lnTo>
                    <a:pt x="321347" y="102326"/>
                  </a:lnTo>
                  <a:lnTo>
                    <a:pt x="321758" y="102070"/>
                  </a:lnTo>
                  <a:lnTo>
                    <a:pt x="322168" y="101802"/>
                  </a:lnTo>
                  <a:lnTo>
                    <a:pt x="322535" y="101540"/>
                  </a:lnTo>
                  <a:lnTo>
                    <a:pt x="322881" y="101266"/>
                  </a:lnTo>
                  <a:lnTo>
                    <a:pt x="323205" y="100999"/>
                  </a:lnTo>
                  <a:lnTo>
                    <a:pt x="323486" y="100720"/>
                  </a:lnTo>
                  <a:lnTo>
                    <a:pt x="323767" y="100447"/>
                  </a:lnTo>
                  <a:lnTo>
                    <a:pt x="324004" y="100163"/>
                  </a:lnTo>
                  <a:lnTo>
                    <a:pt x="324220" y="99884"/>
                  </a:lnTo>
                  <a:lnTo>
                    <a:pt x="324415" y="99600"/>
                  </a:lnTo>
                  <a:lnTo>
                    <a:pt x="324566" y="99311"/>
                  </a:lnTo>
                  <a:lnTo>
                    <a:pt x="324695" y="99021"/>
                  </a:lnTo>
                  <a:lnTo>
                    <a:pt x="324803" y="98732"/>
                  </a:lnTo>
                  <a:lnTo>
                    <a:pt x="324868" y="98437"/>
                  </a:lnTo>
                  <a:lnTo>
                    <a:pt x="324911" y="98142"/>
                  </a:lnTo>
                  <a:lnTo>
                    <a:pt x="324933" y="97847"/>
                  </a:lnTo>
                  <a:lnTo>
                    <a:pt x="324933" y="11718"/>
                  </a:lnTo>
                  <a:lnTo>
                    <a:pt x="324933" y="11718"/>
                  </a:lnTo>
                  <a:lnTo>
                    <a:pt x="324911" y="11423"/>
                  </a:lnTo>
                  <a:lnTo>
                    <a:pt x="324868" y="11133"/>
                  </a:lnTo>
                  <a:lnTo>
                    <a:pt x="324803" y="10838"/>
                  </a:lnTo>
                  <a:lnTo>
                    <a:pt x="324695" y="10554"/>
                  </a:lnTo>
                  <a:lnTo>
                    <a:pt x="324587" y="10265"/>
                  </a:lnTo>
                  <a:lnTo>
                    <a:pt x="324436" y="9981"/>
                  </a:lnTo>
                  <a:lnTo>
                    <a:pt x="324242" y="9697"/>
                  </a:lnTo>
                  <a:lnTo>
                    <a:pt x="324047" y="9413"/>
                  </a:lnTo>
                  <a:lnTo>
                    <a:pt x="323810" y="9134"/>
                  </a:lnTo>
                  <a:lnTo>
                    <a:pt x="323551" y="8855"/>
                  </a:lnTo>
                  <a:lnTo>
                    <a:pt x="323248" y="8577"/>
                  </a:lnTo>
                  <a:lnTo>
                    <a:pt x="322946" y="8304"/>
                  </a:lnTo>
                  <a:lnTo>
                    <a:pt x="322600" y="8031"/>
                  </a:lnTo>
                  <a:lnTo>
                    <a:pt x="322233" y="7763"/>
                  </a:lnTo>
                  <a:lnTo>
                    <a:pt x="321844" y="7495"/>
                  </a:lnTo>
                  <a:lnTo>
                    <a:pt x="321434" y="7233"/>
                  </a:lnTo>
                  <a:lnTo>
                    <a:pt x="320980" y="6971"/>
                  </a:lnTo>
                  <a:lnTo>
                    <a:pt x="320527" y="6708"/>
                  </a:lnTo>
                  <a:lnTo>
                    <a:pt x="320030" y="6452"/>
                  </a:lnTo>
                  <a:lnTo>
                    <a:pt x="319511" y="6200"/>
                  </a:lnTo>
                  <a:lnTo>
                    <a:pt x="318950" y="5949"/>
                  </a:lnTo>
                  <a:lnTo>
                    <a:pt x="318388" y="5703"/>
                  </a:lnTo>
                  <a:lnTo>
                    <a:pt x="317783" y="5463"/>
                  </a:lnTo>
                  <a:lnTo>
                    <a:pt x="317179" y="5223"/>
                  </a:lnTo>
                  <a:lnTo>
                    <a:pt x="316531" y="4982"/>
                  </a:lnTo>
                  <a:lnTo>
                    <a:pt x="315861" y="4753"/>
                  </a:lnTo>
                  <a:lnTo>
                    <a:pt x="315170" y="4523"/>
                  </a:lnTo>
                  <a:lnTo>
                    <a:pt x="314457" y="4294"/>
                  </a:lnTo>
                  <a:lnTo>
                    <a:pt x="313722" y="4075"/>
                  </a:lnTo>
                  <a:lnTo>
                    <a:pt x="312966" y="3857"/>
                  </a:lnTo>
                  <a:lnTo>
                    <a:pt x="312167" y="3644"/>
                  </a:lnTo>
                  <a:lnTo>
                    <a:pt x="311368" y="3431"/>
                  </a:lnTo>
                  <a:lnTo>
                    <a:pt x="311368" y="3431"/>
                  </a:lnTo>
                  <a:lnTo>
                    <a:pt x="310526" y="3229"/>
                  </a:lnTo>
                  <a:lnTo>
                    <a:pt x="309683" y="3032"/>
                  </a:lnTo>
                  <a:lnTo>
                    <a:pt x="308819" y="2835"/>
                  </a:lnTo>
                  <a:lnTo>
                    <a:pt x="307955" y="2650"/>
                  </a:lnTo>
                  <a:lnTo>
                    <a:pt x="307048" y="2469"/>
                  </a:lnTo>
                  <a:lnTo>
                    <a:pt x="306141" y="2294"/>
                  </a:lnTo>
                  <a:lnTo>
                    <a:pt x="305234" y="2125"/>
                  </a:lnTo>
                  <a:lnTo>
                    <a:pt x="304305" y="1961"/>
                  </a:lnTo>
                  <a:lnTo>
                    <a:pt x="303354" y="1808"/>
                  </a:lnTo>
                  <a:lnTo>
                    <a:pt x="302382" y="1655"/>
                  </a:lnTo>
                  <a:lnTo>
                    <a:pt x="301410" y="1513"/>
                  </a:lnTo>
                  <a:lnTo>
                    <a:pt x="300417" y="1377"/>
                  </a:lnTo>
                  <a:lnTo>
                    <a:pt x="299423" y="1246"/>
                  </a:lnTo>
                  <a:lnTo>
                    <a:pt x="298408" y="1120"/>
                  </a:lnTo>
                  <a:lnTo>
                    <a:pt x="297371" y="1000"/>
                  </a:lnTo>
                  <a:lnTo>
                    <a:pt x="296356" y="885"/>
                  </a:lnTo>
                  <a:lnTo>
                    <a:pt x="295297" y="781"/>
                  </a:lnTo>
                  <a:lnTo>
                    <a:pt x="294239" y="683"/>
                  </a:lnTo>
                  <a:lnTo>
                    <a:pt x="293181" y="590"/>
                  </a:lnTo>
                  <a:lnTo>
                    <a:pt x="292101" y="503"/>
                  </a:lnTo>
                  <a:lnTo>
                    <a:pt x="291021" y="426"/>
                  </a:lnTo>
                  <a:lnTo>
                    <a:pt x="289919" y="350"/>
                  </a:lnTo>
                  <a:lnTo>
                    <a:pt x="288817" y="284"/>
                  </a:lnTo>
                  <a:lnTo>
                    <a:pt x="287716" y="224"/>
                  </a:lnTo>
                  <a:lnTo>
                    <a:pt x="286593" y="175"/>
                  </a:lnTo>
                  <a:lnTo>
                    <a:pt x="285469" y="131"/>
                  </a:lnTo>
                  <a:lnTo>
                    <a:pt x="284346" y="87"/>
                  </a:lnTo>
                  <a:lnTo>
                    <a:pt x="283223" y="60"/>
                  </a:lnTo>
                  <a:lnTo>
                    <a:pt x="282078" y="33"/>
                  </a:lnTo>
                  <a:lnTo>
                    <a:pt x="280912" y="16"/>
                  </a:lnTo>
                  <a:lnTo>
                    <a:pt x="279767" y="5"/>
                  </a:lnTo>
                  <a:lnTo>
                    <a:pt x="278622" y="0"/>
                  </a:lnTo>
                  <a:lnTo>
                    <a:pt x="23069" y="0"/>
                  </a:lnTo>
                  <a:lnTo>
                    <a:pt x="23069" y="21305"/>
                  </a:lnTo>
                  <a:lnTo>
                    <a:pt x="0" y="213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0" name="Google Shape;3840;p54"/>
            <p:cNvSpPr/>
            <p:nvPr/>
          </p:nvSpPr>
          <p:spPr>
            <a:xfrm flipH="1">
              <a:off x="7483126" y="898955"/>
              <a:ext cx="547970" cy="10012"/>
            </a:xfrm>
            <a:custGeom>
              <a:avLst/>
              <a:gdLst/>
              <a:ahLst/>
              <a:cxnLst/>
              <a:rect l="l" t="t" r="r" b="b"/>
              <a:pathLst>
                <a:path w="214017" h="1055" fill="none" extrusionOk="0">
                  <a:moveTo>
                    <a:pt x="1" y="1054"/>
                  </a:moveTo>
                  <a:lnTo>
                    <a:pt x="1" y="0"/>
                  </a:lnTo>
                  <a:lnTo>
                    <a:pt x="214016" y="0"/>
                  </a:lnTo>
                  <a:lnTo>
                    <a:pt x="214016" y="1054"/>
                  </a:lnTo>
                  <a:lnTo>
                    <a:pt x="1" y="10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1" name="Google Shape;3841;p54"/>
            <p:cNvSpPr/>
            <p:nvPr/>
          </p:nvSpPr>
          <p:spPr>
            <a:xfrm flipH="1">
              <a:off x="7483126" y="864316"/>
              <a:ext cx="547970" cy="14425"/>
            </a:xfrm>
            <a:custGeom>
              <a:avLst/>
              <a:gdLst/>
              <a:ahLst/>
              <a:cxnLst/>
              <a:rect l="l" t="t" r="r" b="b"/>
              <a:pathLst>
                <a:path w="214017" h="1520" fill="none" extrusionOk="0">
                  <a:moveTo>
                    <a:pt x="1" y="1520"/>
                  </a:moveTo>
                  <a:lnTo>
                    <a:pt x="1" y="1"/>
                  </a:lnTo>
                  <a:lnTo>
                    <a:pt x="214016" y="1"/>
                  </a:lnTo>
                  <a:lnTo>
                    <a:pt x="214016" y="1520"/>
                  </a:lnTo>
                  <a:lnTo>
                    <a:pt x="1" y="15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2" name="Google Shape;3842;p54"/>
            <p:cNvSpPr/>
            <p:nvPr/>
          </p:nvSpPr>
          <p:spPr>
            <a:xfrm flipH="1">
              <a:off x="7356588" y="985323"/>
              <a:ext cx="18033" cy="104732"/>
            </a:xfrm>
            <a:custGeom>
              <a:avLst/>
              <a:gdLst/>
              <a:ahLst/>
              <a:cxnLst/>
              <a:rect l="l" t="t" r="r" b="b"/>
              <a:pathLst>
                <a:path w="7043" h="11036" fill="none" extrusionOk="0">
                  <a:moveTo>
                    <a:pt x="1" y="5518"/>
                  </a:moveTo>
                  <a:lnTo>
                    <a:pt x="1" y="5518"/>
                  </a:lnTo>
                  <a:lnTo>
                    <a:pt x="1" y="5283"/>
                  </a:lnTo>
                  <a:lnTo>
                    <a:pt x="22" y="5054"/>
                  </a:lnTo>
                  <a:lnTo>
                    <a:pt x="87" y="4824"/>
                  </a:lnTo>
                  <a:lnTo>
                    <a:pt x="130" y="4600"/>
                  </a:lnTo>
                  <a:lnTo>
                    <a:pt x="217" y="4382"/>
                  </a:lnTo>
                  <a:lnTo>
                    <a:pt x="303" y="4163"/>
                  </a:lnTo>
                  <a:lnTo>
                    <a:pt x="411" y="3950"/>
                  </a:lnTo>
                  <a:lnTo>
                    <a:pt x="541" y="3742"/>
                  </a:lnTo>
                  <a:lnTo>
                    <a:pt x="692" y="3535"/>
                  </a:lnTo>
                  <a:lnTo>
                    <a:pt x="843" y="3333"/>
                  </a:lnTo>
                  <a:lnTo>
                    <a:pt x="1016" y="3136"/>
                  </a:lnTo>
                  <a:lnTo>
                    <a:pt x="1189" y="2939"/>
                  </a:lnTo>
                  <a:lnTo>
                    <a:pt x="1383" y="2754"/>
                  </a:lnTo>
                  <a:lnTo>
                    <a:pt x="1599" y="2568"/>
                  </a:lnTo>
                  <a:lnTo>
                    <a:pt x="1815" y="2382"/>
                  </a:lnTo>
                  <a:lnTo>
                    <a:pt x="2053" y="2207"/>
                  </a:lnTo>
                  <a:lnTo>
                    <a:pt x="2290" y="2033"/>
                  </a:lnTo>
                  <a:lnTo>
                    <a:pt x="2550" y="1863"/>
                  </a:lnTo>
                  <a:lnTo>
                    <a:pt x="2809" y="1699"/>
                  </a:lnTo>
                  <a:lnTo>
                    <a:pt x="3090" y="1541"/>
                  </a:lnTo>
                  <a:lnTo>
                    <a:pt x="3370" y="1388"/>
                  </a:lnTo>
                  <a:lnTo>
                    <a:pt x="3673" y="1235"/>
                  </a:lnTo>
                  <a:lnTo>
                    <a:pt x="3975" y="1093"/>
                  </a:lnTo>
                  <a:lnTo>
                    <a:pt x="4278" y="951"/>
                  </a:lnTo>
                  <a:lnTo>
                    <a:pt x="4602" y="814"/>
                  </a:lnTo>
                  <a:lnTo>
                    <a:pt x="4926" y="683"/>
                  </a:lnTo>
                  <a:lnTo>
                    <a:pt x="5271" y="558"/>
                  </a:lnTo>
                  <a:lnTo>
                    <a:pt x="5595" y="432"/>
                  </a:lnTo>
                  <a:lnTo>
                    <a:pt x="5962" y="317"/>
                  </a:lnTo>
                  <a:lnTo>
                    <a:pt x="6308" y="208"/>
                  </a:lnTo>
                  <a:lnTo>
                    <a:pt x="6675" y="99"/>
                  </a:lnTo>
                  <a:lnTo>
                    <a:pt x="7042" y="0"/>
                  </a:lnTo>
                  <a:lnTo>
                    <a:pt x="7042" y="11035"/>
                  </a:lnTo>
                  <a:lnTo>
                    <a:pt x="7042" y="11035"/>
                  </a:lnTo>
                  <a:lnTo>
                    <a:pt x="6675" y="10932"/>
                  </a:lnTo>
                  <a:lnTo>
                    <a:pt x="6308" y="10828"/>
                  </a:lnTo>
                  <a:lnTo>
                    <a:pt x="5962" y="10719"/>
                  </a:lnTo>
                  <a:lnTo>
                    <a:pt x="5595" y="10598"/>
                  </a:lnTo>
                  <a:lnTo>
                    <a:pt x="5271" y="10478"/>
                  </a:lnTo>
                  <a:lnTo>
                    <a:pt x="4926" y="10353"/>
                  </a:lnTo>
                  <a:lnTo>
                    <a:pt x="4602" y="10222"/>
                  </a:lnTo>
                  <a:lnTo>
                    <a:pt x="4278" y="10085"/>
                  </a:lnTo>
                  <a:lnTo>
                    <a:pt x="3975" y="9943"/>
                  </a:lnTo>
                  <a:lnTo>
                    <a:pt x="3673" y="9795"/>
                  </a:lnTo>
                  <a:lnTo>
                    <a:pt x="3370" y="9648"/>
                  </a:lnTo>
                  <a:lnTo>
                    <a:pt x="3090" y="9489"/>
                  </a:lnTo>
                  <a:lnTo>
                    <a:pt x="2809" y="9331"/>
                  </a:lnTo>
                  <a:lnTo>
                    <a:pt x="2550" y="9167"/>
                  </a:lnTo>
                  <a:lnTo>
                    <a:pt x="2290" y="8998"/>
                  </a:lnTo>
                  <a:lnTo>
                    <a:pt x="2053" y="8828"/>
                  </a:lnTo>
                  <a:lnTo>
                    <a:pt x="1815" y="8648"/>
                  </a:lnTo>
                  <a:lnTo>
                    <a:pt x="1599" y="8468"/>
                  </a:lnTo>
                  <a:lnTo>
                    <a:pt x="1383" y="8282"/>
                  </a:lnTo>
                  <a:lnTo>
                    <a:pt x="1189" y="8091"/>
                  </a:lnTo>
                  <a:lnTo>
                    <a:pt x="1016" y="7900"/>
                  </a:lnTo>
                  <a:lnTo>
                    <a:pt x="843" y="7698"/>
                  </a:lnTo>
                  <a:lnTo>
                    <a:pt x="692" y="7496"/>
                  </a:lnTo>
                  <a:lnTo>
                    <a:pt x="541" y="7293"/>
                  </a:lnTo>
                  <a:lnTo>
                    <a:pt x="411" y="7080"/>
                  </a:lnTo>
                  <a:lnTo>
                    <a:pt x="303" y="6867"/>
                  </a:lnTo>
                  <a:lnTo>
                    <a:pt x="217" y="6654"/>
                  </a:lnTo>
                  <a:lnTo>
                    <a:pt x="130" y="6430"/>
                  </a:lnTo>
                  <a:lnTo>
                    <a:pt x="87" y="6206"/>
                  </a:lnTo>
                  <a:lnTo>
                    <a:pt x="22" y="5982"/>
                  </a:lnTo>
                  <a:lnTo>
                    <a:pt x="1" y="5747"/>
                  </a:lnTo>
                  <a:lnTo>
                    <a:pt x="1" y="5518"/>
                  </a:lnTo>
                  <a:lnTo>
                    <a:pt x="1" y="55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3" name="Google Shape;3843;p54"/>
            <p:cNvSpPr/>
            <p:nvPr/>
          </p:nvSpPr>
          <p:spPr>
            <a:xfrm flipH="1">
              <a:off x="7356588" y="1191968"/>
              <a:ext cx="14049" cy="369759"/>
            </a:xfrm>
            <a:custGeom>
              <a:avLst/>
              <a:gdLst/>
              <a:ahLst/>
              <a:cxnLst/>
              <a:rect l="l" t="t" r="r" b="b"/>
              <a:pathLst>
                <a:path w="5487" h="38963" fill="none" extrusionOk="0">
                  <a:moveTo>
                    <a:pt x="0" y="38962"/>
                  </a:moveTo>
                  <a:lnTo>
                    <a:pt x="0" y="771"/>
                  </a:lnTo>
                  <a:lnTo>
                    <a:pt x="5486" y="1"/>
                  </a:lnTo>
                  <a:lnTo>
                    <a:pt x="5486" y="38192"/>
                  </a:lnTo>
                  <a:lnTo>
                    <a:pt x="0" y="389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4" name="Google Shape;3844;p54"/>
            <p:cNvSpPr/>
            <p:nvPr/>
          </p:nvSpPr>
          <p:spPr>
            <a:xfrm flipH="1">
              <a:off x="7370634" y="1561717"/>
              <a:ext cx="3" cy="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5" name="Google Shape;3845;p54"/>
            <p:cNvSpPr/>
            <p:nvPr/>
          </p:nvSpPr>
          <p:spPr>
            <a:xfrm flipH="1">
              <a:off x="7356588" y="1191968"/>
              <a:ext cx="14049" cy="369759"/>
            </a:xfrm>
            <a:custGeom>
              <a:avLst/>
              <a:gdLst/>
              <a:ahLst/>
              <a:cxnLst/>
              <a:rect l="l" t="t" r="r" b="b"/>
              <a:pathLst>
                <a:path w="5487" h="38963" extrusionOk="0">
                  <a:moveTo>
                    <a:pt x="5486" y="1"/>
                  </a:moveTo>
                  <a:lnTo>
                    <a:pt x="0" y="771"/>
                  </a:lnTo>
                  <a:lnTo>
                    <a:pt x="0" y="38962"/>
                  </a:lnTo>
                  <a:lnTo>
                    <a:pt x="5486" y="38192"/>
                  </a:lnTo>
                  <a:lnTo>
                    <a:pt x="54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6" name="Google Shape;3846;p54"/>
            <p:cNvSpPr/>
            <p:nvPr/>
          </p:nvSpPr>
          <p:spPr>
            <a:xfrm flipH="1">
              <a:off x="7356588" y="1191968"/>
              <a:ext cx="14049" cy="369759"/>
            </a:xfrm>
            <a:custGeom>
              <a:avLst/>
              <a:gdLst/>
              <a:ahLst/>
              <a:cxnLst/>
              <a:rect l="l" t="t" r="r" b="b"/>
              <a:pathLst>
                <a:path w="5487" h="38963" fill="none" extrusionOk="0">
                  <a:moveTo>
                    <a:pt x="0" y="771"/>
                  </a:moveTo>
                  <a:lnTo>
                    <a:pt x="0" y="38962"/>
                  </a:lnTo>
                  <a:lnTo>
                    <a:pt x="5486" y="38192"/>
                  </a:lnTo>
                  <a:lnTo>
                    <a:pt x="5486" y="1"/>
                  </a:lnTo>
                  <a:lnTo>
                    <a:pt x="0" y="77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7" name="Google Shape;3847;p54"/>
            <p:cNvSpPr/>
            <p:nvPr/>
          </p:nvSpPr>
          <p:spPr>
            <a:xfrm flipH="1">
              <a:off x="7370634" y="1199275"/>
              <a:ext cx="3" cy="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8" name="Google Shape;3848;p54"/>
            <p:cNvSpPr/>
            <p:nvPr/>
          </p:nvSpPr>
          <p:spPr>
            <a:xfrm flipH="1">
              <a:off x="7356588" y="985323"/>
              <a:ext cx="18033" cy="104732"/>
            </a:xfrm>
            <a:custGeom>
              <a:avLst/>
              <a:gdLst/>
              <a:ahLst/>
              <a:cxnLst/>
              <a:rect l="l" t="t" r="r" b="b"/>
              <a:pathLst>
                <a:path w="7043" h="11036" extrusionOk="0">
                  <a:moveTo>
                    <a:pt x="7042" y="0"/>
                  </a:moveTo>
                  <a:lnTo>
                    <a:pt x="6675" y="99"/>
                  </a:lnTo>
                  <a:lnTo>
                    <a:pt x="6308" y="208"/>
                  </a:lnTo>
                  <a:lnTo>
                    <a:pt x="5962" y="317"/>
                  </a:lnTo>
                  <a:lnTo>
                    <a:pt x="5595" y="432"/>
                  </a:lnTo>
                  <a:lnTo>
                    <a:pt x="5271" y="558"/>
                  </a:lnTo>
                  <a:lnTo>
                    <a:pt x="4926" y="683"/>
                  </a:lnTo>
                  <a:lnTo>
                    <a:pt x="4602" y="814"/>
                  </a:lnTo>
                  <a:lnTo>
                    <a:pt x="4278" y="951"/>
                  </a:lnTo>
                  <a:lnTo>
                    <a:pt x="3975" y="1093"/>
                  </a:lnTo>
                  <a:lnTo>
                    <a:pt x="3673" y="1235"/>
                  </a:lnTo>
                  <a:lnTo>
                    <a:pt x="3370" y="1388"/>
                  </a:lnTo>
                  <a:lnTo>
                    <a:pt x="3090" y="1541"/>
                  </a:lnTo>
                  <a:lnTo>
                    <a:pt x="2809" y="1699"/>
                  </a:lnTo>
                  <a:lnTo>
                    <a:pt x="2550" y="1863"/>
                  </a:lnTo>
                  <a:lnTo>
                    <a:pt x="2290" y="2033"/>
                  </a:lnTo>
                  <a:lnTo>
                    <a:pt x="2053" y="2207"/>
                  </a:lnTo>
                  <a:lnTo>
                    <a:pt x="1815" y="2382"/>
                  </a:lnTo>
                  <a:lnTo>
                    <a:pt x="1599" y="2568"/>
                  </a:lnTo>
                  <a:lnTo>
                    <a:pt x="1383" y="2754"/>
                  </a:lnTo>
                  <a:lnTo>
                    <a:pt x="1189" y="2939"/>
                  </a:lnTo>
                  <a:lnTo>
                    <a:pt x="1016" y="3136"/>
                  </a:lnTo>
                  <a:lnTo>
                    <a:pt x="843" y="3333"/>
                  </a:lnTo>
                  <a:lnTo>
                    <a:pt x="692" y="3535"/>
                  </a:lnTo>
                  <a:lnTo>
                    <a:pt x="541" y="3742"/>
                  </a:lnTo>
                  <a:lnTo>
                    <a:pt x="411" y="3950"/>
                  </a:lnTo>
                  <a:lnTo>
                    <a:pt x="303" y="4163"/>
                  </a:lnTo>
                  <a:lnTo>
                    <a:pt x="217" y="4382"/>
                  </a:lnTo>
                  <a:lnTo>
                    <a:pt x="130" y="4600"/>
                  </a:lnTo>
                  <a:lnTo>
                    <a:pt x="87" y="4824"/>
                  </a:lnTo>
                  <a:lnTo>
                    <a:pt x="22" y="5054"/>
                  </a:lnTo>
                  <a:lnTo>
                    <a:pt x="1" y="5283"/>
                  </a:lnTo>
                  <a:lnTo>
                    <a:pt x="1" y="5518"/>
                  </a:lnTo>
                  <a:lnTo>
                    <a:pt x="1" y="5747"/>
                  </a:lnTo>
                  <a:lnTo>
                    <a:pt x="22" y="5982"/>
                  </a:lnTo>
                  <a:lnTo>
                    <a:pt x="87" y="6206"/>
                  </a:lnTo>
                  <a:lnTo>
                    <a:pt x="130" y="6430"/>
                  </a:lnTo>
                  <a:lnTo>
                    <a:pt x="217" y="6654"/>
                  </a:lnTo>
                  <a:lnTo>
                    <a:pt x="303" y="6867"/>
                  </a:lnTo>
                  <a:lnTo>
                    <a:pt x="411" y="7080"/>
                  </a:lnTo>
                  <a:lnTo>
                    <a:pt x="541" y="7293"/>
                  </a:lnTo>
                  <a:lnTo>
                    <a:pt x="692" y="7496"/>
                  </a:lnTo>
                  <a:lnTo>
                    <a:pt x="843" y="7698"/>
                  </a:lnTo>
                  <a:lnTo>
                    <a:pt x="1016" y="7900"/>
                  </a:lnTo>
                  <a:lnTo>
                    <a:pt x="1189" y="8091"/>
                  </a:lnTo>
                  <a:lnTo>
                    <a:pt x="1383" y="8282"/>
                  </a:lnTo>
                  <a:lnTo>
                    <a:pt x="1599" y="8468"/>
                  </a:lnTo>
                  <a:lnTo>
                    <a:pt x="1815" y="8648"/>
                  </a:lnTo>
                  <a:lnTo>
                    <a:pt x="2053" y="8828"/>
                  </a:lnTo>
                  <a:lnTo>
                    <a:pt x="2290" y="8998"/>
                  </a:lnTo>
                  <a:lnTo>
                    <a:pt x="2550" y="9167"/>
                  </a:lnTo>
                  <a:lnTo>
                    <a:pt x="2809" y="9331"/>
                  </a:lnTo>
                  <a:lnTo>
                    <a:pt x="3090" y="9489"/>
                  </a:lnTo>
                  <a:lnTo>
                    <a:pt x="3370" y="9648"/>
                  </a:lnTo>
                  <a:lnTo>
                    <a:pt x="3673" y="9795"/>
                  </a:lnTo>
                  <a:lnTo>
                    <a:pt x="3975" y="9943"/>
                  </a:lnTo>
                  <a:lnTo>
                    <a:pt x="4278" y="10085"/>
                  </a:lnTo>
                  <a:lnTo>
                    <a:pt x="4602" y="10222"/>
                  </a:lnTo>
                  <a:lnTo>
                    <a:pt x="4926" y="10353"/>
                  </a:lnTo>
                  <a:lnTo>
                    <a:pt x="5271" y="10478"/>
                  </a:lnTo>
                  <a:lnTo>
                    <a:pt x="5595" y="10598"/>
                  </a:lnTo>
                  <a:lnTo>
                    <a:pt x="5962" y="10719"/>
                  </a:lnTo>
                  <a:lnTo>
                    <a:pt x="6308" y="10828"/>
                  </a:lnTo>
                  <a:lnTo>
                    <a:pt x="6675" y="10932"/>
                  </a:lnTo>
                  <a:lnTo>
                    <a:pt x="7042" y="11035"/>
                  </a:lnTo>
                  <a:lnTo>
                    <a:pt x="70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9" name="Google Shape;3849;p54"/>
            <p:cNvSpPr/>
            <p:nvPr/>
          </p:nvSpPr>
          <p:spPr>
            <a:xfrm flipH="1">
              <a:off x="7356588" y="985323"/>
              <a:ext cx="18033" cy="104732"/>
            </a:xfrm>
            <a:custGeom>
              <a:avLst/>
              <a:gdLst/>
              <a:ahLst/>
              <a:cxnLst/>
              <a:rect l="l" t="t" r="r" b="b"/>
              <a:pathLst>
                <a:path w="7043" h="11036" fill="none" extrusionOk="0">
                  <a:moveTo>
                    <a:pt x="7042" y="0"/>
                  </a:moveTo>
                  <a:lnTo>
                    <a:pt x="7042" y="0"/>
                  </a:lnTo>
                  <a:lnTo>
                    <a:pt x="6675" y="99"/>
                  </a:lnTo>
                  <a:lnTo>
                    <a:pt x="6308" y="208"/>
                  </a:lnTo>
                  <a:lnTo>
                    <a:pt x="5962" y="317"/>
                  </a:lnTo>
                  <a:lnTo>
                    <a:pt x="5595" y="432"/>
                  </a:lnTo>
                  <a:lnTo>
                    <a:pt x="5271" y="558"/>
                  </a:lnTo>
                  <a:lnTo>
                    <a:pt x="4926" y="683"/>
                  </a:lnTo>
                  <a:lnTo>
                    <a:pt x="4602" y="814"/>
                  </a:lnTo>
                  <a:lnTo>
                    <a:pt x="4278" y="951"/>
                  </a:lnTo>
                  <a:lnTo>
                    <a:pt x="3975" y="1093"/>
                  </a:lnTo>
                  <a:lnTo>
                    <a:pt x="3673" y="1235"/>
                  </a:lnTo>
                  <a:lnTo>
                    <a:pt x="3370" y="1388"/>
                  </a:lnTo>
                  <a:lnTo>
                    <a:pt x="3090" y="1541"/>
                  </a:lnTo>
                  <a:lnTo>
                    <a:pt x="2809" y="1699"/>
                  </a:lnTo>
                  <a:lnTo>
                    <a:pt x="2550" y="1863"/>
                  </a:lnTo>
                  <a:lnTo>
                    <a:pt x="2290" y="2033"/>
                  </a:lnTo>
                  <a:lnTo>
                    <a:pt x="2053" y="2207"/>
                  </a:lnTo>
                  <a:lnTo>
                    <a:pt x="1815" y="2382"/>
                  </a:lnTo>
                  <a:lnTo>
                    <a:pt x="1599" y="2568"/>
                  </a:lnTo>
                  <a:lnTo>
                    <a:pt x="1383" y="2754"/>
                  </a:lnTo>
                  <a:lnTo>
                    <a:pt x="1189" y="2939"/>
                  </a:lnTo>
                  <a:lnTo>
                    <a:pt x="1016" y="3136"/>
                  </a:lnTo>
                  <a:lnTo>
                    <a:pt x="843" y="3333"/>
                  </a:lnTo>
                  <a:lnTo>
                    <a:pt x="692" y="3535"/>
                  </a:lnTo>
                  <a:lnTo>
                    <a:pt x="541" y="3742"/>
                  </a:lnTo>
                  <a:lnTo>
                    <a:pt x="411" y="3950"/>
                  </a:lnTo>
                  <a:lnTo>
                    <a:pt x="303" y="4163"/>
                  </a:lnTo>
                  <a:lnTo>
                    <a:pt x="217" y="4382"/>
                  </a:lnTo>
                  <a:lnTo>
                    <a:pt x="130" y="4600"/>
                  </a:lnTo>
                  <a:lnTo>
                    <a:pt x="87" y="4824"/>
                  </a:lnTo>
                  <a:lnTo>
                    <a:pt x="22" y="5054"/>
                  </a:lnTo>
                  <a:lnTo>
                    <a:pt x="1" y="5283"/>
                  </a:lnTo>
                  <a:lnTo>
                    <a:pt x="1" y="5518"/>
                  </a:lnTo>
                  <a:lnTo>
                    <a:pt x="1" y="5518"/>
                  </a:lnTo>
                  <a:lnTo>
                    <a:pt x="1" y="5747"/>
                  </a:lnTo>
                  <a:lnTo>
                    <a:pt x="22" y="5982"/>
                  </a:lnTo>
                  <a:lnTo>
                    <a:pt x="87" y="6206"/>
                  </a:lnTo>
                  <a:lnTo>
                    <a:pt x="130" y="6430"/>
                  </a:lnTo>
                  <a:lnTo>
                    <a:pt x="217" y="6654"/>
                  </a:lnTo>
                  <a:lnTo>
                    <a:pt x="303" y="6867"/>
                  </a:lnTo>
                  <a:lnTo>
                    <a:pt x="411" y="7080"/>
                  </a:lnTo>
                  <a:lnTo>
                    <a:pt x="541" y="7293"/>
                  </a:lnTo>
                  <a:lnTo>
                    <a:pt x="692" y="7496"/>
                  </a:lnTo>
                  <a:lnTo>
                    <a:pt x="843" y="7698"/>
                  </a:lnTo>
                  <a:lnTo>
                    <a:pt x="1016" y="7900"/>
                  </a:lnTo>
                  <a:lnTo>
                    <a:pt x="1189" y="8091"/>
                  </a:lnTo>
                  <a:lnTo>
                    <a:pt x="1383" y="8282"/>
                  </a:lnTo>
                  <a:lnTo>
                    <a:pt x="1599" y="8468"/>
                  </a:lnTo>
                  <a:lnTo>
                    <a:pt x="1815" y="8648"/>
                  </a:lnTo>
                  <a:lnTo>
                    <a:pt x="2053" y="8828"/>
                  </a:lnTo>
                  <a:lnTo>
                    <a:pt x="2290" y="8998"/>
                  </a:lnTo>
                  <a:lnTo>
                    <a:pt x="2550" y="9167"/>
                  </a:lnTo>
                  <a:lnTo>
                    <a:pt x="2809" y="9331"/>
                  </a:lnTo>
                  <a:lnTo>
                    <a:pt x="3090" y="9489"/>
                  </a:lnTo>
                  <a:lnTo>
                    <a:pt x="3370" y="9648"/>
                  </a:lnTo>
                  <a:lnTo>
                    <a:pt x="3673" y="9795"/>
                  </a:lnTo>
                  <a:lnTo>
                    <a:pt x="3975" y="9943"/>
                  </a:lnTo>
                  <a:lnTo>
                    <a:pt x="4278" y="10085"/>
                  </a:lnTo>
                  <a:lnTo>
                    <a:pt x="4602" y="10222"/>
                  </a:lnTo>
                  <a:lnTo>
                    <a:pt x="4926" y="10353"/>
                  </a:lnTo>
                  <a:lnTo>
                    <a:pt x="5271" y="10478"/>
                  </a:lnTo>
                  <a:lnTo>
                    <a:pt x="5595" y="10598"/>
                  </a:lnTo>
                  <a:lnTo>
                    <a:pt x="5962" y="10719"/>
                  </a:lnTo>
                  <a:lnTo>
                    <a:pt x="6308" y="10828"/>
                  </a:lnTo>
                  <a:lnTo>
                    <a:pt x="6675" y="10932"/>
                  </a:lnTo>
                  <a:lnTo>
                    <a:pt x="7042" y="11035"/>
                  </a:lnTo>
                  <a:lnTo>
                    <a:pt x="704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0" name="Google Shape;3850;p54"/>
            <p:cNvSpPr/>
            <p:nvPr/>
          </p:nvSpPr>
          <p:spPr>
            <a:xfrm flipH="1">
              <a:off x="7356588" y="985323"/>
              <a:ext cx="3" cy="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1" name="Google Shape;3851;p54"/>
            <p:cNvSpPr/>
            <p:nvPr/>
          </p:nvSpPr>
          <p:spPr>
            <a:xfrm flipH="1">
              <a:off x="7483126" y="832175"/>
              <a:ext cx="547974" cy="14428"/>
            </a:xfrm>
            <a:custGeom>
              <a:avLst/>
              <a:gdLst/>
              <a:ahLst/>
              <a:cxnLst/>
              <a:rect l="l" t="t" r="r" b="b"/>
              <a:pathLst>
                <a:path w="158374" h="6075" extrusionOk="0">
                  <a:moveTo>
                    <a:pt x="0" y="0"/>
                  </a:moveTo>
                  <a:lnTo>
                    <a:pt x="0" y="6075"/>
                  </a:lnTo>
                  <a:lnTo>
                    <a:pt x="158373" y="6075"/>
                  </a:lnTo>
                  <a:lnTo>
                    <a:pt x="158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2" name="Google Shape;3852;p54"/>
            <p:cNvSpPr/>
            <p:nvPr/>
          </p:nvSpPr>
          <p:spPr>
            <a:xfrm flipH="1">
              <a:off x="7483126" y="865563"/>
              <a:ext cx="547974" cy="14428"/>
            </a:xfrm>
            <a:custGeom>
              <a:avLst/>
              <a:gdLst/>
              <a:ahLst/>
              <a:cxnLst/>
              <a:rect l="l" t="t" r="r" b="b"/>
              <a:pathLst>
                <a:path w="158374" h="6075" extrusionOk="0">
                  <a:moveTo>
                    <a:pt x="0" y="0"/>
                  </a:moveTo>
                  <a:lnTo>
                    <a:pt x="0" y="6075"/>
                  </a:lnTo>
                  <a:lnTo>
                    <a:pt x="158373" y="6075"/>
                  </a:lnTo>
                  <a:lnTo>
                    <a:pt x="158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3" name="Google Shape;3853;p54"/>
            <p:cNvSpPr/>
            <p:nvPr/>
          </p:nvSpPr>
          <p:spPr>
            <a:xfrm flipH="1">
              <a:off x="7483126" y="896463"/>
              <a:ext cx="547974" cy="14428"/>
            </a:xfrm>
            <a:custGeom>
              <a:avLst/>
              <a:gdLst/>
              <a:ahLst/>
              <a:cxnLst/>
              <a:rect l="l" t="t" r="r" b="b"/>
              <a:pathLst>
                <a:path w="158374" h="6075" extrusionOk="0">
                  <a:moveTo>
                    <a:pt x="0" y="0"/>
                  </a:moveTo>
                  <a:lnTo>
                    <a:pt x="0" y="6075"/>
                  </a:lnTo>
                  <a:lnTo>
                    <a:pt x="158373" y="6075"/>
                  </a:lnTo>
                  <a:lnTo>
                    <a:pt x="158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854" name="Google Shape;3854;p54"/>
          <p:cNvGrpSpPr/>
          <p:nvPr/>
        </p:nvGrpSpPr>
        <p:grpSpPr>
          <a:xfrm>
            <a:off x="7352329" y="3398827"/>
            <a:ext cx="831962" cy="1037902"/>
            <a:chOff x="7352329" y="3398827"/>
            <a:chExt cx="831962" cy="1037902"/>
          </a:xfrm>
        </p:grpSpPr>
        <p:grpSp>
          <p:nvGrpSpPr>
            <p:cNvPr id="3855" name="Google Shape;3855;p54"/>
            <p:cNvGrpSpPr/>
            <p:nvPr/>
          </p:nvGrpSpPr>
          <p:grpSpPr>
            <a:xfrm>
              <a:off x="7352329" y="3398827"/>
              <a:ext cx="831962" cy="1037902"/>
              <a:chOff x="2714557" y="1357050"/>
              <a:chExt cx="2191680" cy="2734200"/>
            </a:xfrm>
          </p:grpSpPr>
          <p:sp>
            <p:nvSpPr>
              <p:cNvPr id="3856" name="Google Shape;3856;p54"/>
              <p:cNvSpPr/>
              <p:nvPr/>
            </p:nvSpPr>
            <p:spPr>
              <a:xfrm flipH="1">
                <a:off x="2771228" y="1410300"/>
                <a:ext cx="1922581" cy="479400"/>
              </a:xfrm>
              <a:custGeom>
                <a:avLst/>
                <a:gdLst/>
                <a:ahLst/>
                <a:cxnLst/>
                <a:rect l="l" t="t" r="r" b="b"/>
                <a:pathLst>
                  <a:path w="285038" h="19176" extrusionOk="0">
                    <a:moveTo>
                      <a:pt x="0" y="1"/>
                    </a:moveTo>
                    <a:lnTo>
                      <a:pt x="0" y="19175"/>
                    </a:lnTo>
                    <a:lnTo>
                      <a:pt x="13198" y="19175"/>
                    </a:lnTo>
                    <a:lnTo>
                      <a:pt x="13198" y="8960"/>
                    </a:lnTo>
                    <a:lnTo>
                      <a:pt x="244018" y="8960"/>
                    </a:lnTo>
                    <a:lnTo>
                      <a:pt x="244018" y="19175"/>
                    </a:lnTo>
                    <a:lnTo>
                      <a:pt x="248101" y="19175"/>
                    </a:lnTo>
                    <a:lnTo>
                      <a:pt x="249073" y="19165"/>
                    </a:lnTo>
                    <a:lnTo>
                      <a:pt x="250023" y="19148"/>
                    </a:lnTo>
                    <a:lnTo>
                      <a:pt x="250995" y="19126"/>
                    </a:lnTo>
                    <a:lnTo>
                      <a:pt x="251946" y="19099"/>
                    </a:lnTo>
                    <a:lnTo>
                      <a:pt x="252874" y="19066"/>
                    </a:lnTo>
                    <a:lnTo>
                      <a:pt x="253825" y="19028"/>
                    </a:lnTo>
                    <a:lnTo>
                      <a:pt x="254754" y="18984"/>
                    </a:lnTo>
                    <a:lnTo>
                      <a:pt x="255661" y="18930"/>
                    </a:lnTo>
                    <a:lnTo>
                      <a:pt x="256590" y="18875"/>
                    </a:lnTo>
                    <a:lnTo>
                      <a:pt x="257475" y="18815"/>
                    </a:lnTo>
                    <a:lnTo>
                      <a:pt x="258383" y="18744"/>
                    </a:lnTo>
                    <a:lnTo>
                      <a:pt x="259268" y="18673"/>
                    </a:lnTo>
                    <a:lnTo>
                      <a:pt x="260132" y="18596"/>
                    </a:lnTo>
                    <a:lnTo>
                      <a:pt x="260996" y="18509"/>
                    </a:lnTo>
                    <a:lnTo>
                      <a:pt x="261860" y="18422"/>
                    </a:lnTo>
                    <a:lnTo>
                      <a:pt x="262703" y="18329"/>
                    </a:lnTo>
                    <a:lnTo>
                      <a:pt x="263545" y="18230"/>
                    </a:lnTo>
                    <a:lnTo>
                      <a:pt x="264366" y="18127"/>
                    </a:lnTo>
                    <a:lnTo>
                      <a:pt x="265165" y="18017"/>
                    </a:lnTo>
                    <a:lnTo>
                      <a:pt x="265964" y="17903"/>
                    </a:lnTo>
                    <a:lnTo>
                      <a:pt x="266763" y="17788"/>
                    </a:lnTo>
                    <a:lnTo>
                      <a:pt x="267541" y="17662"/>
                    </a:lnTo>
                    <a:lnTo>
                      <a:pt x="268297" y="17537"/>
                    </a:lnTo>
                    <a:lnTo>
                      <a:pt x="269053" y="17405"/>
                    </a:lnTo>
                    <a:lnTo>
                      <a:pt x="269787" y="17269"/>
                    </a:lnTo>
                    <a:lnTo>
                      <a:pt x="270500" y="17127"/>
                    </a:lnTo>
                    <a:lnTo>
                      <a:pt x="271213" y="16985"/>
                    </a:lnTo>
                    <a:lnTo>
                      <a:pt x="271904" y="16837"/>
                    </a:lnTo>
                    <a:lnTo>
                      <a:pt x="272595" y="16684"/>
                    </a:lnTo>
                    <a:lnTo>
                      <a:pt x="273265" y="16526"/>
                    </a:lnTo>
                    <a:lnTo>
                      <a:pt x="273913" y="16368"/>
                    </a:lnTo>
                    <a:lnTo>
                      <a:pt x="274540" y="16198"/>
                    </a:lnTo>
                    <a:lnTo>
                      <a:pt x="275166" y="16034"/>
                    </a:lnTo>
                    <a:lnTo>
                      <a:pt x="275771" y="15859"/>
                    </a:lnTo>
                    <a:lnTo>
                      <a:pt x="276354" y="15685"/>
                    </a:lnTo>
                    <a:lnTo>
                      <a:pt x="276937" y="15504"/>
                    </a:lnTo>
                    <a:lnTo>
                      <a:pt x="277477" y="15319"/>
                    </a:lnTo>
                    <a:lnTo>
                      <a:pt x="278017" y="15133"/>
                    </a:lnTo>
                    <a:lnTo>
                      <a:pt x="278536" y="14947"/>
                    </a:lnTo>
                    <a:lnTo>
                      <a:pt x="279054" y="14750"/>
                    </a:lnTo>
                    <a:lnTo>
                      <a:pt x="279529" y="14554"/>
                    </a:lnTo>
                    <a:lnTo>
                      <a:pt x="280004" y="14357"/>
                    </a:lnTo>
                    <a:lnTo>
                      <a:pt x="280436" y="14155"/>
                    </a:lnTo>
                    <a:lnTo>
                      <a:pt x="280868" y="13947"/>
                    </a:lnTo>
                    <a:lnTo>
                      <a:pt x="281279" y="13740"/>
                    </a:lnTo>
                    <a:lnTo>
                      <a:pt x="281668" y="13527"/>
                    </a:lnTo>
                    <a:lnTo>
                      <a:pt x="282035" y="13314"/>
                    </a:lnTo>
                    <a:lnTo>
                      <a:pt x="282402" y="13101"/>
                    </a:lnTo>
                    <a:lnTo>
                      <a:pt x="282726" y="12882"/>
                    </a:lnTo>
                    <a:lnTo>
                      <a:pt x="283028" y="12658"/>
                    </a:lnTo>
                    <a:lnTo>
                      <a:pt x="283309" y="12434"/>
                    </a:lnTo>
                    <a:lnTo>
                      <a:pt x="283590" y="12210"/>
                    </a:lnTo>
                    <a:lnTo>
                      <a:pt x="283828" y="11981"/>
                    </a:lnTo>
                    <a:lnTo>
                      <a:pt x="284065" y="11751"/>
                    </a:lnTo>
                    <a:lnTo>
                      <a:pt x="284260" y="11516"/>
                    </a:lnTo>
                    <a:lnTo>
                      <a:pt x="284432" y="11282"/>
                    </a:lnTo>
                    <a:lnTo>
                      <a:pt x="284584" y="11047"/>
                    </a:lnTo>
                    <a:lnTo>
                      <a:pt x="284713" y="10806"/>
                    </a:lnTo>
                    <a:lnTo>
                      <a:pt x="284821" y="10566"/>
                    </a:lnTo>
                    <a:lnTo>
                      <a:pt x="284908" y="10320"/>
                    </a:lnTo>
                    <a:lnTo>
                      <a:pt x="284972" y="10080"/>
                    </a:lnTo>
                    <a:lnTo>
                      <a:pt x="285016" y="9834"/>
                    </a:lnTo>
                    <a:lnTo>
                      <a:pt x="285037" y="9588"/>
                    </a:lnTo>
                    <a:lnTo>
                      <a:pt x="285016" y="9348"/>
                    </a:lnTo>
                    <a:lnTo>
                      <a:pt x="284972" y="9107"/>
                    </a:lnTo>
                    <a:lnTo>
                      <a:pt x="284929" y="8872"/>
                    </a:lnTo>
                    <a:lnTo>
                      <a:pt x="284843" y="8632"/>
                    </a:lnTo>
                    <a:lnTo>
                      <a:pt x="284735" y="8397"/>
                    </a:lnTo>
                    <a:lnTo>
                      <a:pt x="284627" y="8168"/>
                    </a:lnTo>
                    <a:lnTo>
                      <a:pt x="284476" y="7933"/>
                    </a:lnTo>
                    <a:lnTo>
                      <a:pt x="284303" y="7703"/>
                    </a:lnTo>
                    <a:lnTo>
                      <a:pt x="284108" y="7474"/>
                    </a:lnTo>
                    <a:lnTo>
                      <a:pt x="283892" y="7244"/>
                    </a:lnTo>
                    <a:lnTo>
                      <a:pt x="283655" y="7020"/>
                    </a:lnTo>
                    <a:lnTo>
                      <a:pt x="283396" y="6796"/>
                    </a:lnTo>
                    <a:lnTo>
                      <a:pt x="283115" y="6572"/>
                    </a:lnTo>
                    <a:lnTo>
                      <a:pt x="282834" y="6348"/>
                    </a:lnTo>
                    <a:lnTo>
                      <a:pt x="282510" y="6130"/>
                    </a:lnTo>
                    <a:lnTo>
                      <a:pt x="282164" y="5917"/>
                    </a:lnTo>
                    <a:lnTo>
                      <a:pt x="281797" y="5704"/>
                    </a:lnTo>
                    <a:lnTo>
                      <a:pt x="281408" y="5491"/>
                    </a:lnTo>
                    <a:lnTo>
                      <a:pt x="281020" y="5278"/>
                    </a:lnTo>
                    <a:lnTo>
                      <a:pt x="280588" y="5076"/>
                    </a:lnTo>
                    <a:lnTo>
                      <a:pt x="280134" y="4868"/>
                    </a:lnTo>
                    <a:lnTo>
                      <a:pt x="279680" y="4666"/>
                    </a:lnTo>
                    <a:lnTo>
                      <a:pt x="279184" y="4469"/>
                    </a:lnTo>
                    <a:lnTo>
                      <a:pt x="278687" y="4273"/>
                    </a:lnTo>
                    <a:lnTo>
                      <a:pt x="278147" y="4076"/>
                    </a:lnTo>
                    <a:lnTo>
                      <a:pt x="277607" y="3885"/>
                    </a:lnTo>
                    <a:lnTo>
                      <a:pt x="277045" y="3699"/>
                    </a:lnTo>
                    <a:lnTo>
                      <a:pt x="276462" y="3513"/>
                    </a:lnTo>
                    <a:lnTo>
                      <a:pt x="275857" y="3333"/>
                    </a:lnTo>
                    <a:lnTo>
                      <a:pt x="275231" y="3153"/>
                    </a:lnTo>
                    <a:lnTo>
                      <a:pt x="274583" y="2978"/>
                    </a:lnTo>
                    <a:lnTo>
                      <a:pt x="273935" y="2808"/>
                    </a:lnTo>
                    <a:lnTo>
                      <a:pt x="273243" y="2639"/>
                    </a:lnTo>
                    <a:lnTo>
                      <a:pt x="272552" y="2475"/>
                    </a:lnTo>
                    <a:lnTo>
                      <a:pt x="271861" y="2317"/>
                    </a:lnTo>
                    <a:lnTo>
                      <a:pt x="271127" y="2164"/>
                    </a:lnTo>
                    <a:lnTo>
                      <a:pt x="270414" y="2016"/>
                    </a:lnTo>
                    <a:lnTo>
                      <a:pt x="269658" y="1874"/>
                    </a:lnTo>
                    <a:lnTo>
                      <a:pt x="268902" y="1738"/>
                    </a:lnTo>
                    <a:lnTo>
                      <a:pt x="268146" y="1601"/>
                    </a:lnTo>
                    <a:lnTo>
                      <a:pt x="267368" y="1476"/>
                    </a:lnTo>
                    <a:lnTo>
                      <a:pt x="266569" y="1355"/>
                    </a:lnTo>
                    <a:lnTo>
                      <a:pt x="265770" y="1235"/>
                    </a:lnTo>
                    <a:lnTo>
                      <a:pt x="264971" y="1120"/>
                    </a:lnTo>
                    <a:lnTo>
                      <a:pt x="264150" y="1017"/>
                    </a:lnTo>
                    <a:lnTo>
                      <a:pt x="263329" y="913"/>
                    </a:lnTo>
                    <a:lnTo>
                      <a:pt x="262487" y="815"/>
                    </a:lnTo>
                    <a:lnTo>
                      <a:pt x="261644" y="722"/>
                    </a:lnTo>
                    <a:lnTo>
                      <a:pt x="260780" y="634"/>
                    </a:lnTo>
                    <a:lnTo>
                      <a:pt x="259916" y="558"/>
                    </a:lnTo>
                    <a:lnTo>
                      <a:pt x="259052" y="481"/>
                    </a:lnTo>
                    <a:lnTo>
                      <a:pt x="258167" y="410"/>
                    </a:lnTo>
                    <a:lnTo>
                      <a:pt x="257281" y="345"/>
                    </a:lnTo>
                    <a:lnTo>
                      <a:pt x="256374" y="285"/>
                    </a:lnTo>
                    <a:lnTo>
                      <a:pt x="255488" y="230"/>
                    </a:lnTo>
                    <a:lnTo>
                      <a:pt x="254581" y="181"/>
                    </a:lnTo>
                    <a:lnTo>
                      <a:pt x="253652" y="137"/>
                    </a:lnTo>
                    <a:lnTo>
                      <a:pt x="252745" y="104"/>
                    </a:lnTo>
                    <a:lnTo>
                      <a:pt x="251816" y="72"/>
                    </a:lnTo>
                    <a:lnTo>
                      <a:pt x="250887" y="44"/>
                    </a:lnTo>
                    <a:lnTo>
                      <a:pt x="249958" y="22"/>
                    </a:lnTo>
                    <a:lnTo>
                      <a:pt x="249008" y="11"/>
                    </a:lnTo>
                    <a:lnTo>
                      <a:pt x="2480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57" name="Google Shape;3857;p54"/>
              <p:cNvSpPr/>
              <p:nvPr/>
            </p:nvSpPr>
            <p:spPr>
              <a:xfrm flipH="1">
                <a:off x="2771228" y="1410300"/>
                <a:ext cx="1922581" cy="479400"/>
              </a:xfrm>
              <a:custGeom>
                <a:avLst/>
                <a:gdLst/>
                <a:ahLst/>
                <a:cxnLst/>
                <a:rect l="l" t="t" r="r" b="b"/>
                <a:pathLst>
                  <a:path w="285038" h="19176" fill="none" extrusionOk="0">
                    <a:moveTo>
                      <a:pt x="0" y="1"/>
                    </a:moveTo>
                    <a:lnTo>
                      <a:pt x="0" y="19175"/>
                    </a:lnTo>
                    <a:lnTo>
                      <a:pt x="13198" y="19175"/>
                    </a:lnTo>
                    <a:lnTo>
                      <a:pt x="13198" y="8960"/>
                    </a:lnTo>
                    <a:lnTo>
                      <a:pt x="244018" y="8960"/>
                    </a:lnTo>
                    <a:lnTo>
                      <a:pt x="244018" y="19175"/>
                    </a:lnTo>
                    <a:lnTo>
                      <a:pt x="247107" y="19175"/>
                    </a:lnTo>
                    <a:lnTo>
                      <a:pt x="247107" y="19175"/>
                    </a:lnTo>
                    <a:lnTo>
                      <a:pt x="248101" y="19175"/>
                    </a:lnTo>
                    <a:lnTo>
                      <a:pt x="249073" y="19165"/>
                    </a:lnTo>
                    <a:lnTo>
                      <a:pt x="250023" y="19148"/>
                    </a:lnTo>
                    <a:lnTo>
                      <a:pt x="250995" y="19126"/>
                    </a:lnTo>
                    <a:lnTo>
                      <a:pt x="251946" y="19099"/>
                    </a:lnTo>
                    <a:lnTo>
                      <a:pt x="252874" y="19066"/>
                    </a:lnTo>
                    <a:lnTo>
                      <a:pt x="253825" y="19028"/>
                    </a:lnTo>
                    <a:lnTo>
                      <a:pt x="254754" y="18984"/>
                    </a:lnTo>
                    <a:lnTo>
                      <a:pt x="255661" y="18930"/>
                    </a:lnTo>
                    <a:lnTo>
                      <a:pt x="256590" y="18875"/>
                    </a:lnTo>
                    <a:lnTo>
                      <a:pt x="257475" y="18815"/>
                    </a:lnTo>
                    <a:lnTo>
                      <a:pt x="258383" y="18744"/>
                    </a:lnTo>
                    <a:lnTo>
                      <a:pt x="259268" y="18673"/>
                    </a:lnTo>
                    <a:lnTo>
                      <a:pt x="260132" y="18596"/>
                    </a:lnTo>
                    <a:lnTo>
                      <a:pt x="260996" y="18509"/>
                    </a:lnTo>
                    <a:lnTo>
                      <a:pt x="261860" y="18422"/>
                    </a:lnTo>
                    <a:lnTo>
                      <a:pt x="262703" y="18329"/>
                    </a:lnTo>
                    <a:lnTo>
                      <a:pt x="263545" y="18230"/>
                    </a:lnTo>
                    <a:lnTo>
                      <a:pt x="264366" y="18127"/>
                    </a:lnTo>
                    <a:lnTo>
                      <a:pt x="265165" y="18017"/>
                    </a:lnTo>
                    <a:lnTo>
                      <a:pt x="265964" y="17903"/>
                    </a:lnTo>
                    <a:lnTo>
                      <a:pt x="266763" y="17788"/>
                    </a:lnTo>
                    <a:lnTo>
                      <a:pt x="267541" y="17662"/>
                    </a:lnTo>
                    <a:lnTo>
                      <a:pt x="268297" y="17537"/>
                    </a:lnTo>
                    <a:lnTo>
                      <a:pt x="269053" y="17405"/>
                    </a:lnTo>
                    <a:lnTo>
                      <a:pt x="269787" y="17269"/>
                    </a:lnTo>
                    <a:lnTo>
                      <a:pt x="270500" y="17127"/>
                    </a:lnTo>
                    <a:lnTo>
                      <a:pt x="271213" y="16985"/>
                    </a:lnTo>
                    <a:lnTo>
                      <a:pt x="271904" y="16837"/>
                    </a:lnTo>
                    <a:lnTo>
                      <a:pt x="272595" y="16684"/>
                    </a:lnTo>
                    <a:lnTo>
                      <a:pt x="273265" y="16526"/>
                    </a:lnTo>
                    <a:lnTo>
                      <a:pt x="273913" y="16368"/>
                    </a:lnTo>
                    <a:lnTo>
                      <a:pt x="274540" y="16198"/>
                    </a:lnTo>
                    <a:lnTo>
                      <a:pt x="275166" y="16034"/>
                    </a:lnTo>
                    <a:lnTo>
                      <a:pt x="275771" y="15859"/>
                    </a:lnTo>
                    <a:lnTo>
                      <a:pt x="276354" y="15685"/>
                    </a:lnTo>
                    <a:lnTo>
                      <a:pt x="276937" y="15504"/>
                    </a:lnTo>
                    <a:lnTo>
                      <a:pt x="277477" y="15319"/>
                    </a:lnTo>
                    <a:lnTo>
                      <a:pt x="278017" y="15133"/>
                    </a:lnTo>
                    <a:lnTo>
                      <a:pt x="278536" y="14947"/>
                    </a:lnTo>
                    <a:lnTo>
                      <a:pt x="279054" y="14750"/>
                    </a:lnTo>
                    <a:lnTo>
                      <a:pt x="279529" y="14554"/>
                    </a:lnTo>
                    <a:lnTo>
                      <a:pt x="280004" y="14357"/>
                    </a:lnTo>
                    <a:lnTo>
                      <a:pt x="280436" y="14155"/>
                    </a:lnTo>
                    <a:lnTo>
                      <a:pt x="280868" y="13947"/>
                    </a:lnTo>
                    <a:lnTo>
                      <a:pt x="281279" y="13740"/>
                    </a:lnTo>
                    <a:lnTo>
                      <a:pt x="281668" y="13527"/>
                    </a:lnTo>
                    <a:lnTo>
                      <a:pt x="282035" y="13314"/>
                    </a:lnTo>
                    <a:lnTo>
                      <a:pt x="282402" y="13101"/>
                    </a:lnTo>
                    <a:lnTo>
                      <a:pt x="282726" y="12882"/>
                    </a:lnTo>
                    <a:lnTo>
                      <a:pt x="283028" y="12658"/>
                    </a:lnTo>
                    <a:lnTo>
                      <a:pt x="283309" y="12434"/>
                    </a:lnTo>
                    <a:lnTo>
                      <a:pt x="283590" y="12210"/>
                    </a:lnTo>
                    <a:lnTo>
                      <a:pt x="283828" y="11981"/>
                    </a:lnTo>
                    <a:lnTo>
                      <a:pt x="284065" y="11751"/>
                    </a:lnTo>
                    <a:lnTo>
                      <a:pt x="284260" y="11516"/>
                    </a:lnTo>
                    <a:lnTo>
                      <a:pt x="284432" y="11282"/>
                    </a:lnTo>
                    <a:lnTo>
                      <a:pt x="284584" y="11047"/>
                    </a:lnTo>
                    <a:lnTo>
                      <a:pt x="284713" y="10806"/>
                    </a:lnTo>
                    <a:lnTo>
                      <a:pt x="284821" y="10566"/>
                    </a:lnTo>
                    <a:lnTo>
                      <a:pt x="284908" y="10320"/>
                    </a:lnTo>
                    <a:lnTo>
                      <a:pt x="284972" y="10080"/>
                    </a:lnTo>
                    <a:lnTo>
                      <a:pt x="285016" y="9834"/>
                    </a:lnTo>
                    <a:lnTo>
                      <a:pt x="285037" y="9588"/>
                    </a:lnTo>
                    <a:lnTo>
                      <a:pt x="285037" y="9588"/>
                    </a:lnTo>
                    <a:lnTo>
                      <a:pt x="285016" y="9348"/>
                    </a:lnTo>
                    <a:lnTo>
                      <a:pt x="284972" y="9107"/>
                    </a:lnTo>
                    <a:lnTo>
                      <a:pt x="284929" y="8872"/>
                    </a:lnTo>
                    <a:lnTo>
                      <a:pt x="284843" y="8632"/>
                    </a:lnTo>
                    <a:lnTo>
                      <a:pt x="284735" y="8397"/>
                    </a:lnTo>
                    <a:lnTo>
                      <a:pt x="284627" y="8168"/>
                    </a:lnTo>
                    <a:lnTo>
                      <a:pt x="284476" y="7933"/>
                    </a:lnTo>
                    <a:lnTo>
                      <a:pt x="284303" y="7703"/>
                    </a:lnTo>
                    <a:lnTo>
                      <a:pt x="284108" y="7474"/>
                    </a:lnTo>
                    <a:lnTo>
                      <a:pt x="283892" y="7244"/>
                    </a:lnTo>
                    <a:lnTo>
                      <a:pt x="283655" y="7020"/>
                    </a:lnTo>
                    <a:lnTo>
                      <a:pt x="283396" y="6796"/>
                    </a:lnTo>
                    <a:lnTo>
                      <a:pt x="283115" y="6572"/>
                    </a:lnTo>
                    <a:lnTo>
                      <a:pt x="282834" y="6348"/>
                    </a:lnTo>
                    <a:lnTo>
                      <a:pt x="282510" y="6130"/>
                    </a:lnTo>
                    <a:lnTo>
                      <a:pt x="282164" y="5917"/>
                    </a:lnTo>
                    <a:lnTo>
                      <a:pt x="281797" y="5704"/>
                    </a:lnTo>
                    <a:lnTo>
                      <a:pt x="281408" y="5491"/>
                    </a:lnTo>
                    <a:lnTo>
                      <a:pt x="281020" y="5278"/>
                    </a:lnTo>
                    <a:lnTo>
                      <a:pt x="280588" y="5076"/>
                    </a:lnTo>
                    <a:lnTo>
                      <a:pt x="280134" y="4868"/>
                    </a:lnTo>
                    <a:lnTo>
                      <a:pt x="279680" y="4666"/>
                    </a:lnTo>
                    <a:lnTo>
                      <a:pt x="279184" y="4469"/>
                    </a:lnTo>
                    <a:lnTo>
                      <a:pt x="278687" y="4273"/>
                    </a:lnTo>
                    <a:lnTo>
                      <a:pt x="278147" y="4076"/>
                    </a:lnTo>
                    <a:lnTo>
                      <a:pt x="277607" y="3885"/>
                    </a:lnTo>
                    <a:lnTo>
                      <a:pt x="277045" y="3699"/>
                    </a:lnTo>
                    <a:lnTo>
                      <a:pt x="276462" y="3513"/>
                    </a:lnTo>
                    <a:lnTo>
                      <a:pt x="275857" y="3333"/>
                    </a:lnTo>
                    <a:lnTo>
                      <a:pt x="275231" y="3153"/>
                    </a:lnTo>
                    <a:lnTo>
                      <a:pt x="274583" y="2978"/>
                    </a:lnTo>
                    <a:lnTo>
                      <a:pt x="273935" y="2808"/>
                    </a:lnTo>
                    <a:lnTo>
                      <a:pt x="273935" y="2808"/>
                    </a:lnTo>
                    <a:lnTo>
                      <a:pt x="273243" y="2639"/>
                    </a:lnTo>
                    <a:lnTo>
                      <a:pt x="272552" y="2475"/>
                    </a:lnTo>
                    <a:lnTo>
                      <a:pt x="271861" y="2317"/>
                    </a:lnTo>
                    <a:lnTo>
                      <a:pt x="271127" y="2164"/>
                    </a:lnTo>
                    <a:lnTo>
                      <a:pt x="270414" y="2016"/>
                    </a:lnTo>
                    <a:lnTo>
                      <a:pt x="269658" y="1874"/>
                    </a:lnTo>
                    <a:lnTo>
                      <a:pt x="268902" y="1738"/>
                    </a:lnTo>
                    <a:lnTo>
                      <a:pt x="268146" y="1601"/>
                    </a:lnTo>
                    <a:lnTo>
                      <a:pt x="267368" y="1476"/>
                    </a:lnTo>
                    <a:lnTo>
                      <a:pt x="266569" y="1355"/>
                    </a:lnTo>
                    <a:lnTo>
                      <a:pt x="265770" y="1235"/>
                    </a:lnTo>
                    <a:lnTo>
                      <a:pt x="264971" y="1120"/>
                    </a:lnTo>
                    <a:lnTo>
                      <a:pt x="264150" y="1017"/>
                    </a:lnTo>
                    <a:lnTo>
                      <a:pt x="263329" y="913"/>
                    </a:lnTo>
                    <a:lnTo>
                      <a:pt x="262487" y="815"/>
                    </a:lnTo>
                    <a:lnTo>
                      <a:pt x="261644" y="722"/>
                    </a:lnTo>
                    <a:lnTo>
                      <a:pt x="260780" y="634"/>
                    </a:lnTo>
                    <a:lnTo>
                      <a:pt x="259916" y="558"/>
                    </a:lnTo>
                    <a:lnTo>
                      <a:pt x="259052" y="481"/>
                    </a:lnTo>
                    <a:lnTo>
                      <a:pt x="258167" y="410"/>
                    </a:lnTo>
                    <a:lnTo>
                      <a:pt x="257281" y="345"/>
                    </a:lnTo>
                    <a:lnTo>
                      <a:pt x="256374" y="285"/>
                    </a:lnTo>
                    <a:lnTo>
                      <a:pt x="255488" y="230"/>
                    </a:lnTo>
                    <a:lnTo>
                      <a:pt x="254581" y="181"/>
                    </a:lnTo>
                    <a:lnTo>
                      <a:pt x="253652" y="137"/>
                    </a:lnTo>
                    <a:lnTo>
                      <a:pt x="252745" y="104"/>
                    </a:lnTo>
                    <a:lnTo>
                      <a:pt x="251816" y="72"/>
                    </a:lnTo>
                    <a:lnTo>
                      <a:pt x="250887" y="44"/>
                    </a:lnTo>
                    <a:lnTo>
                      <a:pt x="249958" y="22"/>
                    </a:lnTo>
                    <a:lnTo>
                      <a:pt x="249008" y="11"/>
                    </a:lnTo>
                    <a:lnTo>
                      <a:pt x="248058" y="1"/>
                    </a:lnTo>
                    <a:lnTo>
                      <a:pt x="247107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58" name="Google Shape;3858;p54"/>
              <p:cNvSpPr/>
              <p:nvPr/>
            </p:nvSpPr>
            <p:spPr>
              <a:xfrm flipH="1">
                <a:off x="4693803" y="1410300"/>
                <a:ext cx="7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59" name="Google Shape;3859;p54"/>
              <p:cNvSpPr/>
              <p:nvPr/>
            </p:nvSpPr>
            <p:spPr>
              <a:xfrm flipH="1">
                <a:off x="3402082" y="2309625"/>
                <a:ext cx="1181879" cy="258300"/>
              </a:xfrm>
              <a:custGeom>
                <a:avLst/>
                <a:gdLst/>
                <a:ahLst/>
                <a:cxnLst/>
                <a:rect l="l" t="t" r="r" b="b"/>
                <a:pathLst>
                  <a:path w="175223" h="10332" extrusionOk="0">
                    <a:moveTo>
                      <a:pt x="166798" y="2126"/>
                    </a:moveTo>
                    <a:lnTo>
                      <a:pt x="166798" y="8201"/>
                    </a:lnTo>
                    <a:lnTo>
                      <a:pt x="8425" y="8201"/>
                    </a:lnTo>
                    <a:lnTo>
                      <a:pt x="8425" y="2126"/>
                    </a:lnTo>
                    <a:close/>
                    <a:moveTo>
                      <a:pt x="1" y="1"/>
                    </a:moveTo>
                    <a:lnTo>
                      <a:pt x="1" y="10331"/>
                    </a:lnTo>
                    <a:lnTo>
                      <a:pt x="175222" y="10331"/>
                    </a:lnTo>
                    <a:lnTo>
                      <a:pt x="17522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60" name="Google Shape;3860;p54"/>
              <p:cNvSpPr/>
              <p:nvPr/>
            </p:nvSpPr>
            <p:spPr>
              <a:xfrm flipH="1">
                <a:off x="3402082" y="2309625"/>
                <a:ext cx="1181879" cy="258300"/>
              </a:xfrm>
              <a:custGeom>
                <a:avLst/>
                <a:gdLst/>
                <a:ahLst/>
                <a:cxnLst/>
                <a:rect l="l" t="t" r="r" b="b"/>
                <a:pathLst>
                  <a:path w="175223" h="10332" fill="none" extrusionOk="0">
                    <a:moveTo>
                      <a:pt x="1" y="1"/>
                    </a:moveTo>
                    <a:lnTo>
                      <a:pt x="1" y="10331"/>
                    </a:lnTo>
                    <a:lnTo>
                      <a:pt x="175222" y="10331"/>
                    </a:lnTo>
                    <a:lnTo>
                      <a:pt x="175222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61" name="Google Shape;3861;p54"/>
              <p:cNvSpPr/>
              <p:nvPr/>
            </p:nvSpPr>
            <p:spPr>
              <a:xfrm flipH="1">
                <a:off x="3458908" y="2362775"/>
                <a:ext cx="1068233" cy="151875"/>
              </a:xfrm>
              <a:custGeom>
                <a:avLst/>
                <a:gdLst/>
                <a:ahLst/>
                <a:cxnLst/>
                <a:rect l="l" t="t" r="r" b="b"/>
                <a:pathLst>
                  <a:path w="158374" h="6075" fill="none" extrusionOk="0">
                    <a:moveTo>
                      <a:pt x="1" y="6075"/>
                    </a:moveTo>
                    <a:lnTo>
                      <a:pt x="1" y="0"/>
                    </a:lnTo>
                    <a:lnTo>
                      <a:pt x="158374" y="0"/>
                    </a:lnTo>
                    <a:lnTo>
                      <a:pt x="158374" y="6075"/>
                    </a:lnTo>
                    <a:lnTo>
                      <a:pt x="1" y="607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62" name="Google Shape;3862;p54"/>
              <p:cNvSpPr/>
              <p:nvPr/>
            </p:nvSpPr>
            <p:spPr>
              <a:xfrm flipH="1">
                <a:off x="4527134" y="2514625"/>
                <a:ext cx="7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63" name="Google Shape;3863;p54"/>
              <p:cNvSpPr/>
              <p:nvPr/>
            </p:nvSpPr>
            <p:spPr>
              <a:xfrm flipH="1">
                <a:off x="3104580" y="1863325"/>
                <a:ext cx="1443538" cy="26375"/>
              </a:xfrm>
              <a:custGeom>
                <a:avLst/>
                <a:gdLst/>
                <a:ahLst/>
                <a:cxnLst/>
                <a:rect l="l" t="t" r="r" b="b"/>
                <a:pathLst>
                  <a:path w="214016" h="1055" extrusionOk="0">
                    <a:moveTo>
                      <a:pt x="0" y="0"/>
                    </a:moveTo>
                    <a:lnTo>
                      <a:pt x="0" y="1054"/>
                    </a:lnTo>
                    <a:lnTo>
                      <a:pt x="214016" y="1054"/>
                    </a:lnTo>
                    <a:lnTo>
                      <a:pt x="214016" y="0"/>
                    </a:lnTo>
                    <a:close/>
                  </a:path>
                </a:pathLst>
              </a:custGeom>
              <a:solidFill>
                <a:srgbClr val="FFCC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64" name="Google Shape;3864;p54"/>
              <p:cNvSpPr/>
              <p:nvPr/>
            </p:nvSpPr>
            <p:spPr>
              <a:xfrm flipH="1">
                <a:off x="3104580" y="1772075"/>
                <a:ext cx="1443538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214016" h="1520" extrusionOk="0">
                    <a:moveTo>
                      <a:pt x="0" y="1"/>
                    </a:moveTo>
                    <a:lnTo>
                      <a:pt x="0" y="1520"/>
                    </a:lnTo>
                    <a:lnTo>
                      <a:pt x="214016" y="1520"/>
                    </a:lnTo>
                    <a:lnTo>
                      <a:pt x="2140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65" name="Google Shape;3865;p54"/>
              <p:cNvSpPr/>
              <p:nvPr/>
            </p:nvSpPr>
            <p:spPr>
              <a:xfrm flipH="1">
                <a:off x="3104580" y="1687400"/>
                <a:ext cx="1443538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214016" h="1263" extrusionOk="0">
                    <a:moveTo>
                      <a:pt x="0" y="1"/>
                    </a:moveTo>
                    <a:lnTo>
                      <a:pt x="0" y="1263"/>
                    </a:lnTo>
                    <a:lnTo>
                      <a:pt x="214016" y="1263"/>
                    </a:lnTo>
                    <a:lnTo>
                      <a:pt x="2140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66" name="Google Shape;3866;p54"/>
              <p:cNvSpPr/>
              <p:nvPr/>
            </p:nvSpPr>
            <p:spPr>
              <a:xfrm flipH="1">
                <a:off x="3458908" y="2362775"/>
                <a:ext cx="1068233" cy="151875"/>
              </a:xfrm>
              <a:custGeom>
                <a:avLst/>
                <a:gdLst/>
                <a:ahLst/>
                <a:cxnLst/>
                <a:rect l="l" t="t" r="r" b="b"/>
                <a:pathLst>
                  <a:path w="158374" h="6075" extrusionOk="0">
                    <a:moveTo>
                      <a:pt x="1" y="0"/>
                    </a:moveTo>
                    <a:lnTo>
                      <a:pt x="1" y="6075"/>
                    </a:lnTo>
                    <a:lnTo>
                      <a:pt x="158374" y="6075"/>
                    </a:lnTo>
                    <a:lnTo>
                      <a:pt x="1583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67" name="Google Shape;3867;p54"/>
              <p:cNvSpPr/>
              <p:nvPr/>
            </p:nvSpPr>
            <p:spPr>
              <a:xfrm flipH="1">
                <a:off x="2771228" y="1818100"/>
                <a:ext cx="2078330" cy="2220025"/>
              </a:xfrm>
              <a:custGeom>
                <a:avLst/>
                <a:gdLst/>
                <a:ahLst/>
                <a:cxnLst/>
                <a:rect l="l" t="t" r="r" b="b"/>
                <a:pathLst>
                  <a:path w="308129" h="88801" extrusionOk="0">
                    <a:moveTo>
                      <a:pt x="214599" y="19662"/>
                    </a:moveTo>
                    <a:lnTo>
                      <a:pt x="214599" y="29992"/>
                    </a:lnTo>
                    <a:lnTo>
                      <a:pt x="39378" y="29992"/>
                    </a:lnTo>
                    <a:lnTo>
                      <a:pt x="39378" y="19662"/>
                    </a:lnTo>
                    <a:close/>
                    <a:moveTo>
                      <a:pt x="308128" y="1"/>
                    </a:moveTo>
                    <a:lnTo>
                      <a:pt x="307307" y="279"/>
                    </a:lnTo>
                    <a:lnTo>
                      <a:pt x="306487" y="553"/>
                    </a:lnTo>
                    <a:lnTo>
                      <a:pt x="305623" y="820"/>
                    </a:lnTo>
                    <a:lnTo>
                      <a:pt x="304715" y="1083"/>
                    </a:lnTo>
                    <a:lnTo>
                      <a:pt x="303808" y="1334"/>
                    </a:lnTo>
                    <a:lnTo>
                      <a:pt x="302858" y="1580"/>
                    </a:lnTo>
                    <a:lnTo>
                      <a:pt x="301864" y="1820"/>
                    </a:lnTo>
                    <a:lnTo>
                      <a:pt x="300871" y="2055"/>
                    </a:lnTo>
                    <a:lnTo>
                      <a:pt x="299834" y="2279"/>
                    </a:lnTo>
                    <a:lnTo>
                      <a:pt x="298775" y="2497"/>
                    </a:lnTo>
                    <a:lnTo>
                      <a:pt x="297674" y="2705"/>
                    </a:lnTo>
                    <a:lnTo>
                      <a:pt x="296572" y="2907"/>
                    </a:lnTo>
                    <a:lnTo>
                      <a:pt x="295427" y="3098"/>
                    </a:lnTo>
                    <a:lnTo>
                      <a:pt x="294282" y="3284"/>
                    </a:lnTo>
                    <a:lnTo>
                      <a:pt x="293094" y="3459"/>
                    </a:lnTo>
                    <a:lnTo>
                      <a:pt x="291885" y="3628"/>
                    </a:lnTo>
                    <a:lnTo>
                      <a:pt x="290675" y="3787"/>
                    </a:lnTo>
                    <a:lnTo>
                      <a:pt x="289422" y="3934"/>
                    </a:lnTo>
                    <a:lnTo>
                      <a:pt x="288170" y="4076"/>
                    </a:lnTo>
                    <a:lnTo>
                      <a:pt x="286874" y="4207"/>
                    </a:lnTo>
                    <a:lnTo>
                      <a:pt x="285578" y="4333"/>
                    </a:lnTo>
                    <a:lnTo>
                      <a:pt x="284260" y="4442"/>
                    </a:lnTo>
                    <a:lnTo>
                      <a:pt x="282921" y="4546"/>
                    </a:lnTo>
                    <a:lnTo>
                      <a:pt x="281560" y="4639"/>
                    </a:lnTo>
                    <a:lnTo>
                      <a:pt x="280199" y="4721"/>
                    </a:lnTo>
                    <a:lnTo>
                      <a:pt x="278795" y="4792"/>
                    </a:lnTo>
                    <a:lnTo>
                      <a:pt x="277413" y="4852"/>
                    </a:lnTo>
                    <a:lnTo>
                      <a:pt x="275987" y="4901"/>
                    </a:lnTo>
                    <a:lnTo>
                      <a:pt x="274561" y="4939"/>
                    </a:lnTo>
                    <a:lnTo>
                      <a:pt x="273114" y="4972"/>
                    </a:lnTo>
                    <a:lnTo>
                      <a:pt x="271667" y="4989"/>
                    </a:lnTo>
                    <a:lnTo>
                      <a:pt x="270198" y="4994"/>
                    </a:lnTo>
                    <a:lnTo>
                      <a:pt x="0" y="4994"/>
                    </a:lnTo>
                    <a:lnTo>
                      <a:pt x="0" y="88801"/>
                    </a:lnTo>
                    <a:lnTo>
                      <a:pt x="270976" y="88801"/>
                    </a:lnTo>
                    <a:lnTo>
                      <a:pt x="271948" y="88795"/>
                    </a:lnTo>
                    <a:lnTo>
                      <a:pt x="272898" y="88785"/>
                    </a:lnTo>
                    <a:lnTo>
                      <a:pt x="273827" y="88774"/>
                    </a:lnTo>
                    <a:lnTo>
                      <a:pt x="274777" y="88752"/>
                    </a:lnTo>
                    <a:lnTo>
                      <a:pt x="275706" y="88724"/>
                    </a:lnTo>
                    <a:lnTo>
                      <a:pt x="276635" y="88692"/>
                    </a:lnTo>
                    <a:lnTo>
                      <a:pt x="277542" y="88653"/>
                    </a:lnTo>
                    <a:lnTo>
                      <a:pt x="278449" y="88610"/>
                    </a:lnTo>
                    <a:lnTo>
                      <a:pt x="279357" y="88561"/>
                    </a:lnTo>
                    <a:lnTo>
                      <a:pt x="280242" y="88500"/>
                    </a:lnTo>
                    <a:lnTo>
                      <a:pt x="281128" y="88440"/>
                    </a:lnTo>
                    <a:lnTo>
                      <a:pt x="282014" y="88375"/>
                    </a:lnTo>
                    <a:lnTo>
                      <a:pt x="282878" y="88304"/>
                    </a:lnTo>
                    <a:lnTo>
                      <a:pt x="283742" y="88227"/>
                    </a:lnTo>
                    <a:lnTo>
                      <a:pt x="284584" y="88145"/>
                    </a:lnTo>
                    <a:lnTo>
                      <a:pt x="285426" y="88058"/>
                    </a:lnTo>
                    <a:lnTo>
                      <a:pt x="286247" y="87971"/>
                    </a:lnTo>
                    <a:lnTo>
                      <a:pt x="287068" y="87872"/>
                    </a:lnTo>
                    <a:lnTo>
                      <a:pt x="287867" y="87768"/>
                    </a:lnTo>
                    <a:lnTo>
                      <a:pt x="288666" y="87665"/>
                    </a:lnTo>
                    <a:lnTo>
                      <a:pt x="289444" y="87555"/>
                    </a:lnTo>
                    <a:lnTo>
                      <a:pt x="290222" y="87435"/>
                    </a:lnTo>
                    <a:lnTo>
                      <a:pt x="290978" y="87315"/>
                    </a:lnTo>
                    <a:lnTo>
                      <a:pt x="291734" y="87195"/>
                    </a:lnTo>
                    <a:lnTo>
                      <a:pt x="292468" y="87064"/>
                    </a:lnTo>
                    <a:lnTo>
                      <a:pt x="293181" y="86933"/>
                    </a:lnTo>
                    <a:lnTo>
                      <a:pt x="293894" y="86791"/>
                    </a:lnTo>
                    <a:lnTo>
                      <a:pt x="294585" y="86654"/>
                    </a:lnTo>
                    <a:lnTo>
                      <a:pt x="295276" y="86506"/>
                    </a:lnTo>
                    <a:lnTo>
                      <a:pt x="295946" y="86354"/>
                    </a:lnTo>
                    <a:lnTo>
                      <a:pt x="296594" y="86201"/>
                    </a:lnTo>
                    <a:lnTo>
                      <a:pt x="297220" y="86048"/>
                    </a:lnTo>
                    <a:lnTo>
                      <a:pt x="297847" y="85884"/>
                    </a:lnTo>
                    <a:lnTo>
                      <a:pt x="298451" y="85720"/>
                    </a:lnTo>
                    <a:lnTo>
                      <a:pt x="299056" y="85550"/>
                    </a:lnTo>
                    <a:lnTo>
                      <a:pt x="299618" y="85376"/>
                    </a:lnTo>
                    <a:lnTo>
                      <a:pt x="300179" y="85201"/>
                    </a:lnTo>
                    <a:lnTo>
                      <a:pt x="300719" y="85021"/>
                    </a:lnTo>
                    <a:lnTo>
                      <a:pt x="301259" y="84840"/>
                    </a:lnTo>
                    <a:lnTo>
                      <a:pt x="301756" y="84655"/>
                    </a:lnTo>
                    <a:lnTo>
                      <a:pt x="302253" y="84463"/>
                    </a:lnTo>
                    <a:lnTo>
                      <a:pt x="302728" y="84272"/>
                    </a:lnTo>
                    <a:lnTo>
                      <a:pt x="303182" y="84075"/>
                    </a:lnTo>
                    <a:lnTo>
                      <a:pt x="303635" y="83879"/>
                    </a:lnTo>
                    <a:lnTo>
                      <a:pt x="304046" y="83677"/>
                    </a:lnTo>
                    <a:lnTo>
                      <a:pt x="304456" y="83475"/>
                    </a:lnTo>
                    <a:lnTo>
                      <a:pt x="304823" y="83267"/>
                    </a:lnTo>
                    <a:lnTo>
                      <a:pt x="305191" y="83059"/>
                    </a:lnTo>
                    <a:lnTo>
                      <a:pt x="305536" y="82846"/>
                    </a:lnTo>
                    <a:lnTo>
                      <a:pt x="305860" y="82633"/>
                    </a:lnTo>
                    <a:lnTo>
                      <a:pt x="306163" y="82415"/>
                    </a:lnTo>
                    <a:lnTo>
                      <a:pt x="306443" y="82196"/>
                    </a:lnTo>
                    <a:lnTo>
                      <a:pt x="306703" y="81972"/>
                    </a:lnTo>
                    <a:lnTo>
                      <a:pt x="306940" y="81748"/>
                    </a:lnTo>
                    <a:lnTo>
                      <a:pt x="307156" y="81524"/>
                    </a:lnTo>
                    <a:lnTo>
                      <a:pt x="307372" y="81295"/>
                    </a:lnTo>
                    <a:lnTo>
                      <a:pt x="307545" y="81065"/>
                    </a:lnTo>
                    <a:lnTo>
                      <a:pt x="307696" y="80836"/>
                    </a:lnTo>
                    <a:lnTo>
                      <a:pt x="307826" y="80601"/>
                    </a:lnTo>
                    <a:lnTo>
                      <a:pt x="307934" y="80366"/>
                    </a:lnTo>
                    <a:lnTo>
                      <a:pt x="308020" y="80126"/>
                    </a:lnTo>
                    <a:lnTo>
                      <a:pt x="308063" y="79885"/>
                    </a:lnTo>
                    <a:lnTo>
                      <a:pt x="308107" y="79645"/>
                    </a:lnTo>
                    <a:lnTo>
                      <a:pt x="308128" y="79405"/>
                    </a:lnTo>
                    <a:lnTo>
                      <a:pt x="308128" y="73313"/>
                    </a:lnTo>
                    <a:lnTo>
                      <a:pt x="294218" y="75264"/>
                    </a:lnTo>
                    <a:lnTo>
                      <a:pt x="294218" y="32210"/>
                    </a:lnTo>
                    <a:lnTo>
                      <a:pt x="308128" y="30255"/>
                    </a:lnTo>
                    <a:lnTo>
                      <a:pt x="308128" y="24540"/>
                    </a:lnTo>
                    <a:lnTo>
                      <a:pt x="307696" y="24491"/>
                    </a:lnTo>
                    <a:lnTo>
                      <a:pt x="307264" y="24437"/>
                    </a:lnTo>
                    <a:lnTo>
                      <a:pt x="306443" y="24316"/>
                    </a:lnTo>
                    <a:lnTo>
                      <a:pt x="305623" y="24185"/>
                    </a:lnTo>
                    <a:lnTo>
                      <a:pt x="304845" y="24043"/>
                    </a:lnTo>
                    <a:lnTo>
                      <a:pt x="304067" y="23890"/>
                    </a:lnTo>
                    <a:lnTo>
                      <a:pt x="303311" y="23726"/>
                    </a:lnTo>
                    <a:lnTo>
                      <a:pt x="302577" y="23552"/>
                    </a:lnTo>
                    <a:lnTo>
                      <a:pt x="301864" y="23366"/>
                    </a:lnTo>
                    <a:lnTo>
                      <a:pt x="301173" y="23169"/>
                    </a:lnTo>
                    <a:lnTo>
                      <a:pt x="300503" y="22962"/>
                    </a:lnTo>
                    <a:lnTo>
                      <a:pt x="299855" y="22743"/>
                    </a:lnTo>
                    <a:lnTo>
                      <a:pt x="299229" y="22519"/>
                    </a:lnTo>
                    <a:lnTo>
                      <a:pt x="298624" y="22284"/>
                    </a:lnTo>
                    <a:lnTo>
                      <a:pt x="298041" y="22038"/>
                    </a:lnTo>
                    <a:lnTo>
                      <a:pt x="297501" y="21782"/>
                    </a:lnTo>
                    <a:lnTo>
                      <a:pt x="296982" y="21519"/>
                    </a:lnTo>
                    <a:lnTo>
                      <a:pt x="296486" y="21252"/>
                    </a:lnTo>
                    <a:lnTo>
                      <a:pt x="296010" y="20973"/>
                    </a:lnTo>
                    <a:lnTo>
                      <a:pt x="295557" y="20689"/>
                    </a:lnTo>
                    <a:lnTo>
                      <a:pt x="295146" y="20394"/>
                    </a:lnTo>
                    <a:lnTo>
                      <a:pt x="294779" y="20099"/>
                    </a:lnTo>
                    <a:lnTo>
                      <a:pt x="294412" y="19793"/>
                    </a:lnTo>
                    <a:lnTo>
                      <a:pt x="294088" y="19476"/>
                    </a:lnTo>
                    <a:lnTo>
                      <a:pt x="293807" y="19159"/>
                    </a:lnTo>
                    <a:lnTo>
                      <a:pt x="293548" y="18837"/>
                    </a:lnTo>
                    <a:lnTo>
                      <a:pt x="293310" y="18504"/>
                    </a:lnTo>
                    <a:lnTo>
                      <a:pt x="293116" y="18171"/>
                    </a:lnTo>
                    <a:lnTo>
                      <a:pt x="292965" y="17832"/>
                    </a:lnTo>
                    <a:lnTo>
                      <a:pt x="292835" y="17482"/>
                    </a:lnTo>
                    <a:lnTo>
                      <a:pt x="292749" y="17138"/>
                    </a:lnTo>
                    <a:lnTo>
                      <a:pt x="292684" y="16783"/>
                    </a:lnTo>
                    <a:lnTo>
                      <a:pt x="292662" y="16428"/>
                    </a:lnTo>
                    <a:lnTo>
                      <a:pt x="292684" y="16067"/>
                    </a:lnTo>
                    <a:lnTo>
                      <a:pt x="292749" y="15718"/>
                    </a:lnTo>
                    <a:lnTo>
                      <a:pt x="292835" y="15368"/>
                    </a:lnTo>
                    <a:lnTo>
                      <a:pt x="292965" y="15024"/>
                    </a:lnTo>
                    <a:lnTo>
                      <a:pt x="293116" y="14680"/>
                    </a:lnTo>
                    <a:lnTo>
                      <a:pt x="293310" y="14347"/>
                    </a:lnTo>
                    <a:lnTo>
                      <a:pt x="293548" y="14019"/>
                    </a:lnTo>
                    <a:lnTo>
                      <a:pt x="293807" y="13691"/>
                    </a:lnTo>
                    <a:lnTo>
                      <a:pt x="294088" y="13374"/>
                    </a:lnTo>
                    <a:lnTo>
                      <a:pt x="294412" y="13063"/>
                    </a:lnTo>
                    <a:lnTo>
                      <a:pt x="294779" y="12757"/>
                    </a:lnTo>
                    <a:lnTo>
                      <a:pt x="295146" y="12456"/>
                    </a:lnTo>
                    <a:lnTo>
                      <a:pt x="295557" y="12167"/>
                    </a:lnTo>
                    <a:lnTo>
                      <a:pt x="296010" y="11877"/>
                    </a:lnTo>
                    <a:lnTo>
                      <a:pt x="296486" y="11604"/>
                    </a:lnTo>
                    <a:lnTo>
                      <a:pt x="296982" y="11331"/>
                    </a:lnTo>
                    <a:lnTo>
                      <a:pt x="297501" y="11069"/>
                    </a:lnTo>
                    <a:lnTo>
                      <a:pt x="298041" y="10817"/>
                    </a:lnTo>
                    <a:lnTo>
                      <a:pt x="298624" y="10572"/>
                    </a:lnTo>
                    <a:lnTo>
                      <a:pt x="299229" y="10337"/>
                    </a:lnTo>
                    <a:lnTo>
                      <a:pt x="299855" y="10113"/>
                    </a:lnTo>
                    <a:lnTo>
                      <a:pt x="300503" y="9894"/>
                    </a:lnTo>
                    <a:lnTo>
                      <a:pt x="301173" y="9687"/>
                    </a:lnTo>
                    <a:lnTo>
                      <a:pt x="301864" y="9490"/>
                    </a:lnTo>
                    <a:lnTo>
                      <a:pt x="302577" y="9304"/>
                    </a:lnTo>
                    <a:lnTo>
                      <a:pt x="303311" y="9129"/>
                    </a:lnTo>
                    <a:lnTo>
                      <a:pt x="304067" y="8966"/>
                    </a:lnTo>
                    <a:lnTo>
                      <a:pt x="304845" y="8813"/>
                    </a:lnTo>
                    <a:lnTo>
                      <a:pt x="305623" y="8671"/>
                    </a:lnTo>
                    <a:lnTo>
                      <a:pt x="306443" y="8539"/>
                    </a:lnTo>
                    <a:lnTo>
                      <a:pt x="307264" y="8419"/>
                    </a:lnTo>
                    <a:lnTo>
                      <a:pt x="307696" y="8365"/>
                    </a:lnTo>
                    <a:lnTo>
                      <a:pt x="308128" y="8315"/>
                    </a:lnTo>
                    <a:lnTo>
                      <a:pt x="30812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68" name="Google Shape;3868;p54"/>
              <p:cNvSpPr/>
              <p:nvPr/>
            </p:nvSpPr>
            <p:spPr>
              <a:xfrm flipH="1">
                <a:off x="2771228" y="1818100"/>
                <a:ext cx="2078330" cy="2220025"/>
              </a:xfrm>
              <a:custGeom>
                <a:avLst/>
                <a:gdLst/>
                <a:ahLst/>
                <a:cxnLst/>
                <a:rect l="l" t="t" r="r" b="b"/>
                <a:pathLst>
                  <a:path w="308129" h="88801" fill="none" extrusionOk="0">
                    <a:moveTo>
                      <a:pt x="308128" y="1"/>
                    </a:moveTo>
                    <a:lnTo>
                      <a:pt x="308128" y="1"/>
                    </a:lnTo>
                    <a:lnTo>
                      <a:pt x="307307" y="279"/>
                    </a:lnTo>
                    <a:lnTo>
                      <a:pt x="306487" y="553"/>
                    </a:lnTo>
                    <a:lnTo>
                      <a:pt x="305623" y="820"/>
                    </a:lnTo>
                    <a:lnTo>
                      <a:pt x="304715" y="1083"/>
                    </a:lnTo>
                    <a:lnTo>
                      <a:pt x="303808" y="1334"/>
                    </a:lnTo>
                    <a:lnTo>
                      <a:pt x="302858" y="1580"/>
                    </a:lnTo>
                    <a:lnTo>
                      <a:pt x="301864" y="1820"/>
                    </a:lnTo>
                    <a:lnTo>
                      <a:pt x="300871" y="2055"/>
                    </a:lnTo>
                    <a:lnTo>
                      <a:pt x="299834" y="2279"/>
                    </a:lnTo>
                    <a:lnTo>
                      <a:pt x="298775" y="2497"/>
                    </a:lnTo>
                    <a:lnTo>
                      <a:pt x="297674" y="2705"/>
                    </a:lnTo>
                    <a:lnTo>
                      <a:pt x="296572" y="2907"/>
                    </a:lnTo>
                    <a:lnTo>
                      <a:pt x="295427" y="3098"/>
                    </a:lnTo>
                    <a:lnTo>
                      <a:pt x="294282" y="3284"/>
                    </a:lnTo>
                    <a:lnTo>
                      <a:pt x="293094" y="3459"/>
                    </a:lnTo>
                    <a:lnTo>
                      <a:pt x="291885" y="3628"/>
                    </a:lnTo>
                    <a:lnTo>
                      <a:pt x="290675" y="3787"/>
                    </a:lnTo>
                    <a:lnTo>
                      <a:pt x="289422" y="3934"/>
                    </a:lnTo>
                    <a:lnTo>
                      <a:pt x="288170" y="4076"/>
                    </a:lnTo>
                    <a:lnTo>
                      <a:pt x="286874" y="4207"/>
                    </a:lnTo>
                    <a:lnTo>
                      <a:pt x="285578" y="4333"/>
                    </a:lnTo>
                    <a:lnTo>
                      <a:pt x="284260" y="4442"/>
                    </a:lnTo>
                    <a:lnTo>
                      <a:pt x="282921" y="4546"/>
                    </a:lnTo>
                    <a:lnTo>
                      <a:pt x="281560" y="4639"/>
                    </a:lnTo>
                    <a:lnTo>
                      <a:pt x="280199" y="4721"/>
                    </a:lnTo>
                    <a:lnTo>
                      <a:pt x="278795" y="4792"/>
                    </a:lnTo>
                    <a:lnTo>
                      <a:pt x="277413" y="4852"/>
                    </a:lnTo>
                    <a:lnTo>
                      <a:pt x="275987" y="4901"/>
                    </a:lnTo>
                    <a:lnTo>
                      <a:pt x="274561" y="4939"/>
                    </a:lnTo>
                    <a:lnTo>
                      <a:pt x="273114" y="4972"/>
                    </a:lnTo>
                    <a:lnTo>
                      <a:pt x="271667" y="4989"/>
                    </a:lnTo>
                    <a:lnTo>
                      <a:pt x="270198" y="4994"/>
                    </a:lnTo>
                    <a:lnTo>
                      <a:pt x="0" y="4994"/>
                    </a:lnTo>
                    <a:lnTo>
                      <a:pt x="0" y="88801"/>
                    </a:lnTo>
                    <a:lnTo>
                      <a:pt x="270976" y="88801"/>
                    </a:lnTo>
                    <a:lnTo>
                      <a:pt x="270976" y="88801"/>
                    </a:lnTo>
                    <a:lnTo>
                      <a:pt x="271948" y="88795"/>
                    </a:lnTo>
                    <a:lnTo>
                      <a:pt x="272898" y="88785"/>
                    </a:lnTo>
                    <a:lnTo>
                      <a:pt x="273827" y="88774"/>
                    </a:lnTo>
                    <a:lnTo>
                      <a:pt x="274777" y="88752"/>
                    </a:lnTo>
                    <a:lnTo>
                      <a:pt x="275706" y="88724"/>
                    </a:lnTo>
                    <a:lnTo>
                      <a:pt x="276635" y="88692"/>
                    </a:lnTo>
                    <a:lnTo>
                      <a:pt x="277542" y="88653"/>
                    </a:lnTo>
                    <a:lnTo>
                      <a:pt x="278449" y="88610"/>
                    </a:lnTo>
                    <a:lnTo>
                      <a:pt x="279357" y="88561"/>
                    </a:lnTo>
                    <a:lnTo>
                      <a:pt x="280242" y="88500"/>
                    </a:lnTo>
                    <a:lnTo>
                      <a:pt x="281128" y="88440"/>
                    </a:lnTo>
                    <a:lnTo>
                      <a:pt x="282014" y="88375"/>
                    </a:lnTo>
                    <a:lnTo>
                      <a:pt x="282878" y="88304"/>
                    </a:lnTo>
                    <a:lnTo>
                      <a:pt x="283742" y="88227"/>
                    </a:lnTo>
                    <a:lnTo>
                      <a:pt x="284584" y="88145"/>
                    </a:lnTo>
                    <a:lnTo>
                      <a:pt x="285426" y="88058"/>
                    </a:lnTo>
                    <a:lnTo>
                      <a:pt x="286247" y="87971"/>
                    </a:lnTo>
                    <a:lnTo>
                      <a:pt x="287068" y="87872"/>
                    </a:lnTo>
                    <a:lnTo>
                      <a:pt x="287867" y="87768"/>
                    </a:lnTo>
                    <a:lnTo>
                      <a:pt x="288666" y="87665"/>
                    </a:lnTo>
                    <a:lnTo>
                      <a:pt x="289444" y="87555"/>
                    </a:lnTo>
                    <a:lnTo>
                      <a:pt x="290222" y="87435"/>
                    </a:lnTo>
                    <a:lnTo>
                      <a:pt x="290978" y="87315"/>
                    </a:lnTo>
                    <a:lnTo>
                      <a:pt x="291734" y="87195"/>
                    </a:lnTo>
                    <a:lnTo>
                      <a:pt x="292468" y="87064"/>
                    </a:lnTo>
                    <a:lnTo>
                      <a:pt x="293181" y="86933"/>
                    </a:lnTo>
                    <a:lnTo>
                      <a:pt x="293894" y="86791"/>
                    </a:lnTo>
                    <a:lnTo>
                      <a:pt x="294585" y="86654"/>
                    </a:lnTo>
                    <a:lnTo>
                      <a:pt x="295276" y="86506"/>
                    </a:lnTo>
                    <a:lnTo>
                      <a:pt x="295946" y="86354"/>
                    </a:lnTo>
                    <a:lnTo>
                      <a:pt x="296594" y="86201"/>
                    </a:lnTo>
                    <a:lnTo>
                      <a:pt x="297220" y="86048"/>
                    </a:lnTo>
                    <a:lnTo>
                      <a:pt x="297847" y="85884"/>
                    </a:lnTo>
                    <a:lnTo>
                      <a:pt x="298451" y="85720"/>
                    </a:lnTo>
                    <a:lnTo>
                      <a:pt x="299056" y="85550"/>
                    </a:lnTo>
                    <a:lnTo>
                      <a:pt x="299618" y="85376"/>
                    </a:lnTo>
                    <a:lnTo>
                      <a:pt x="300179" y="85201"/>
                    </a:lnTo>
                    <a:lnTo>
                      <a:pt x="300719" y="85021"/>
                    </a:lnTo>
                    <a:lnTo>
                      <a:pt x="301259" y="84840"/>
                    </a:lnTo>
                    <a:lnTo>
                      <a:pt x="301756" y="84655"/>
                    </a:lnTo>
                    <a:lnTo>
                      <a:pt x="302253" y="84463"/>
                    </a:lnTo>
                    <a:lnTo>
                      <a:pt x="302728" y="84272"/>
                    </a:lnTo>
                    <a:lnTo>
                      <a:pt x="303182" y="84075"/>
                    </a:lnTo>
                    <a:lnTo>
                      <a:pt x="303635" y="83879"/>
                    </a:lnTo>
                    <a:lnTo>
                      <a:pt x="304046" y="83677"/>
                    </a:lnTo>
                    <a:lnTo>
                      <a:pt x="304456" y="83475"/>
                    </a:lnTo>
                    <a:lnTo>
                      <a:pt x="304823" y="83267"/>
                    </a:lnTo>
                    <a:lnTo>
                      <a:pt x="305191" y="83059"/>
                    </a:lnTo>
                    <a:lnTo>
                      <a:pt x="305536" y="82846"/>
                    </a:lnTo>
                    <a:lnTo>
                      <a:pt x="305860" y="82633"/>
                    </a:lnTo>
                    <a:lnTo>
                      <a:pt x="306163" y="82415"/>
                    </a:lnTo>
                    <a:lnTo>
                      <a:pt x="306443" y="82196"/>
                    </a:lnTo>
                    <a:lnTo>
                      <a:pt x="306703" y="81972"/>
                    </a:lnTo>
                    <a:lnTo>
                      <a:pt x="306940" y="81748"/>
                    </a:lnTo>
                    <a:lnTo>
                      <a:pt x="307156" y="81524"/>
                    </a:lnTo>
                    <a:lnTo>
                      <a:pt x="307372" y="81295"/>
                    </a:lnTo>
                    <a:lnTo>
                      <a:pt x="307545" y="81065"/>
                    </a:lnTo>
                    <a:lnTo>
                      <a:pt x="307696" y="80836"/>
                    </a:lnTo>
                    <a:lnTo>
                      <a:pt x="307826" y="80601"/>
                    </a:lnTo>
                    <a:lnTo>
                      <a:pt x="307934" y="80366"/>
                    </a:lnTo>
                    <a:lnTo>
                      <a:pt x="308020" y="80126"/>
                    </a:lnTo>
                    <a:lnTo>
                      <a:pt x="308063" y="79885"/>
                    </a:lnTo>
                    <a:lnTo>
                      <a:pt x="308107" y="79645"/>
                    </a:lnTo>
                    <a:lnTo>
                      <a:pt x="308128" y="79405"/>
                    </a:lnTo>
                    <a:lnTo>
                      <a:pt x="308128" y="73313"/>
                    </a:lnTo>
                    <a:lnTo>
                      <a:pt x="294218" y="75264"/>
                    </a:lnTo>
                    <a:lnTo>
                      <a:pt x="294218" y="32210"/>
                    </a:lnTo>
                    <a:lnTo>
                      <a:pt x="308128" y="30255"/>
                    </a:lnTo>
                    <a:lnTo>
                      <a:pt x="308128" y="24540"/>
                    </a:lnTo>
                    <a:lnTo>
                      <a:pt x="308128" y="24540"/>
                    </a:lnTo>
                    <a:lnTo>
                      <a:pt x="307696" y="24491"/>
                    </a:lnTo>
                    <a:lnTo>
                      <a:pt x="307264" y="24437"/>
                    </a:lnTo>
                    <a:lnTo>
                      <a:pt x="306443" y="24316"/>
                    </a:lnTo>
                    <a:lnTo>
                      <a:pt x="305623" y="24185"/>
                    </a:lnTo>
                    <a:lnTo>
                      <a:pt x="304845" y="24043"/>
                    </a:lnTo>
                    <a:lnTo>
                      <a:pt x="304067" y="23890"/>
                    </a:lnTo>
                    <a:lnTo>
                      <a:pt x="303311" y="23726"/>
                    </a:lnTo>
                    <a:lnTo>
                      <a:pt x="302577" y="23552"/>
                    </a:lnTo>
                    <a:lnTo>
                      <a:pt x="301864" y="23366"/>
                    </a:lnTo>
                    <a:lnTo>
                      <a:pt x="301173" y="23169"/>
                    </a:lnTo>
                    <a:lnTo>
                      <a:pt x="300503" y="22962"/>
                    </a:lnTo>
                    <a:lnTo>
                      <a:pt x="299855" y="22743"/>
                    </a:lnTo>
                    <a:lnTo>
                      <a:pt x="299229" y="22519"/>
                    </a:lnTo>
                    <a:lnTo>
                      <a:pt x="298624" y="22284"/>
                    </a:lnTo>
                    <a:lnTo>
                      <a:pt x="298041" y="22038"/>
                    </a:lnTo>
                    <a:lnTo>
                      <a:pt x="297501" y="21782"/>
                    </a:lnTo>
                    <a:lnTo>
                      <a:pt x="296982" y="21519"/>
                    </a:lnTo>
                    <a:lnTo>
                      <a:pt x="296486" y="21252"/>
                    </a:lnTo>
                    <a:lnTo>
                      <a:pt x="296010" y="20973"/>
                    </a:lnTo>
                    <a:lnTo>
                      <a:pt x="295557" y="20689"/>
                    </a:lnTo>
                    <a:lnTo>
                      <a:pt x="295146" y="20394"/>
                    </a:lnTo>
                    <a:lnTo>
                      <a:pt x="294779" y="20099"/>
                    </a:lnTo>
                    <a:lnTo>
                      <a:pt x="294412" y="19793"/>
                    </a:lnTo>
                    <a:lnTo>
                      <a:pt x="294088" y="19476"/>
                    </a:lnTo>
                    <a:lnTo>
                      <a:pt x="293807" y="19159"/>
                    </a:lnTo>
                    <a:lnTo>
                      <a:pt x="293548" y="18837"/>
                    </a:lnTo>
                    <a:lnTo>
                      <a:pt x="293310" y="18504"/>
                    </a:lnTo>
                    <a:lnTo>
                      <a:pt x="293116" y="18171"/>
                    </a:lnTo>
                    <a:lnTo>
                      <a:pt x="292965" y="17832"/>
                    </a:lnTo>
                    <a:lnTo>
                      <a:pt x="292835" y="17482"/>
                    </a:lnTo>
                    <a:lnTo>
                      <a:pt x="292749" y="17138"/>
                    </a:lnTo>
                    <a:lnTo>
                      <a:pt x="292684" y="16783"/>
                    </a:lnTo>
                    <a:lnTo>
                      <a:pt x="292662" y="16428"/>
                    </a:lnTo>
                    <a:lnTo>
                      <a:pt x="292662" y="16428"/>
                    </a:lnTo>
                    <a:lnTo>
                      <a:pt x="292684" y="16067"/>
                    </a:lnTo>
                    <a:lnTo>
                      <a:pt x="292749" y="15718"/>
                    </a:lnTo>
                    <a:lnTo>
                      <a:pt x="292835" y="15368"/>
                    </a:lnTo>
                    <a:lnTo>
                      <a:pt x="292965" y="15024"/>
                    </a:lnTo>
                    <a:lnTo>
                      <a:pt x="293116" y="14680"/>
                    </a:lnTo>
                    <a:lnTo>
                      <a:pt x="293310" y="14347"/>
                    </a:lnTo>
                    <a:lnTo>
                      <a:pt x="293548" y="14019"/>
                    </a:lnTo>
                    <a:lnTo>
                      <a:pt x="293807" y="13691"/>
                    </a:lnTo>
                    <a:lnTo>
                      <a:pt x="294088" y="13374"/>
                    </a:lnTo>
                    <a:lnTo>
                      <a:pt x="294412" y="13063"/>
                    </a:lnTo>
                    <a:lnTo>
                      <a:pt x="294779" y="12757"/>
                    </a:lnTo>
                    <a:lnTo>
                      <a:pt x="295146" y="12456"/>
                    </a:lnTo>
                    <a:lnTo>
                      <a:pt x="295557" y="12167"/>
                    </a:lnTo>
                    <a:lnTo>
                      <a:pt x="296010" y="11877"/>
                    </a:lnTo>
                    <a:lnTo>
                      <a:pt x="296486" y="11604"/>
                    </a:lnTo>
                    <a:lnTo>
                      <a:pt x="296982" y="11331"/>
                    </a:lnTo>
                    <a:lnTo>
                      <a:pt x="297501" y="11069"/>
                    </a:lnTo>
                    <a:lnTo>
                      <a:pt x="298041" y="10817"/>
                    </a:lnTo>
                    <a:lnTo>
                      <a:pt x="298624" y="10572"/>
                    </a:lnTo>
                    <a:lnTo>
                      <a:pt x="299229" y="10337"/>
                    </a:lnTo>
                    <a:lnTo>
                      <a:pt x="299855" y="10113"/>
                    </a:lnTo>
                    <a:lnTo>
                      <a:pt x="300503" y="9894"/>
                    </a:lnTo>
                    <a:lnTo>
                      <a:pt x="301173" y="9687"/>
                    </a:lnTo>
                    <a:lnTo>
                      <a:pt x="301864" y="9490"/>
                    </a:lnTo>
                    <a:lnTo>
                      <a:pt x="302577" y="9304"/>
                    </a:lnTo>
                    <a:lnTo>
                      <a:pt x="303311" y="9129"/>
                    </a:lnTo>
                    <a:lnTo>
                      <a:pt x="304067" y="8966"/>
                    </a:lnTo>
                    <a:lnTo>
                      <a:pt x="304845" y="8813"/>
                    </a:lnTo>
                    <a:lnTo>
                      <a:pt x="305623" y="8671"/>
                    </a:lnTo>
                    <a:lnTo>
                      <a:pt x="306443" y="8539"/>
                    </a:lnTo>
                    <a:lnTo>
                      <a:pt x="307264" y="8419"/>
                    </a:lnTo>
                    <a:lnTo>
                      <a:pt x="307696" y="8365"/>
                    </a:lnTo>
                    <a:lnTo>
                      <a:pt x="308128" y="8315"/>
                    </a:lnTo>
                    <a:lnTo>
                      <a:pt x="308128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69" name="Google Shape;3869;p54"/>
              <p:cNvSpPr/>
              <p:nvPr/>
            </p:nvSpPr>
            <p:spPr>
              <a:xfrm flipH="1">
                <a:off x="3402082" y="2309625"/>
                <a:ext cx="1181879" cy="258300"/>
              </a:xfrm>
              <a:custGeom>
                <a:avLst/>
                <a:gdLst/>
                <a:ahLst/>
                <a:cxnLst/>
                <a:rect l="l" t="t" r="r" b="b"/>
                <a:pathLst>
                  <a:path w="175223" h="10332" fill="none" extrusionOk="0">
                    <a:moveTo>
                      <a:pt x="1" y="10331"/>
                    </a:moveTo>
                    <a:lnTo>
                      <a:pt x="1" y="1"/>
                    </a:lnTo>
                    <a:lnTo>
                      <a:pt x="175222" y="1"/>
                    </a:lnTo>
                    <a:lnTo>
                      <a:pt x="175222" y="10331"/>
                    </a:lnTo>
                    <a:lnTo>
                      <a:pt x="1" y="1033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70" name="Google Shape;3870;p54"/>
              <p:cNvSpPr/>
              <p:nvPr/>
            </p:nvSpPr>
            <p:spPr>
              <a:xfrm flipH="1">
                <a:off x="4583954" y="2567900"/>
                <a:ext cx="7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71" name="Google Shape;3871;p54"/>
              <p:cNvSpPr/>
              <p:nvPr/>
            </p:nvSpPr>
            <p:spPr>
              <a:xfrm flipH="1">
                <a:off x="2714557" y="1357050"/>
                <a:ext cx="2191680" cy="2734200"/>
              </a:xfrm>
              <a:custGeom>
                <a:avLst/>
                <a:gdLst/>
                <a:ahLst/>
                <a:cxnLst/>
                <a:rect l="l" t="t" r="r" b="b"/>
                <a:pathLst>
                  <a:path w="324934" h="109368" extrusionOk="0">
                    <a:moveTo>
                      <a:pt x="267110" y="13215"/>
                    </a:moveTo>
                    <a:lnTo>
                      <a:pt x="267110" y="14477"/>
                    </a:lnTo>
                    <a:lnTo>
                      <a:pt x="53094" y="14477"/>
                    </a:lnTo>
                    <a:lnTo>
                      <a:pt x="53094" y="13215"/>
                    </a:lnTo>
                    <a:close/>
                    <a:moveTo>
                      <a:pt x="267110" y="16602"/>
                    </a:moveTo>
                    <a:lnTo>
                      <a:pt x="267110" y="18121"/>
                    </a:lnTo>
                    <a:lnTo>
                      <a:pt x="53094" y="18121"/>
                    </a:lnTo>
                    <a:lnTo>
                      <a:pt x="53094" y="16602"/>
                    </a:lnTo>
                    <a:close/>
                    <a:moveTo>
                      <a:pt x="267110" y="20251"/>
                    </a:moveTo>
                    <a:lnTo>
                      <a:pt x="267110" y="21305"/>
                    </a:lnTo>
                    <a:lnTo>
                      <a:pt x="53094" y="21305"/>
                    </a:lnTo>
                    <a:lnTo>
                      <a:pt x="53094" y="20251"/>
                    </a:lnTo>
                    <a:close/>
                    <a:moveTo>
                      <a:pt x="279552" y="2131"/>
                    </a:moveTo>
                    <a:lnTo>
                      <a:pt x="280502" y="2141"/>
                    </a:lnTo>
                    <a:lnTo>
                      <a:pt x="281452" y="2152"/>
                    </a:lnTo>
                    <a:lnTo>
                      <a:pt x="282381" y="2174"/>
                    </a:lnTo>
                    <a:lnTo>
                      <a:pt x="283310" y="2202"/>
                    </a:lnTo>
                    <a:lnTo>
                      <a:pt x="284239" y="2234"/>
                    </a:lnTo>
                    <a:lnTo>
                      <a:pt x="285146" y="2267"/>
                    </a:lnTo>
                    <a:lnTo>
                      <a:pt x="286075" y="2311"/>
                    </a:lnTo>
                    <a:lnTo>
                      <a:pt x="286982" y="2360"/>
                    </a:lnTo>
                    <a:lnTo>
                      <a:pt x="287868" y="2415"/>
                    </a:lnTo>
                    <a:lnTo>
                      <a:pt x="288775" y="2475"/>
                    </a:lnTo>
                    <a:lnTo>
                      <a:pt x="289661" y="2540"/>
                    </a:lnTo>
                    <a:lnTo>
                      <a:pt x="290546" y="2611"/>
                    </a:lnTo>
                    <a:lnTo>
                      <a:pt x="291410" y="2688"/>
                    </a:lnTo>
                    <a:lnTo>
                      <a:pt x="292274" y="2764"/>
                    </a:lnTo>
                    <a:lnTo>
                      <a:pt x="293138" y="2852"/>
                    </a:lnTo>
                    <a:lnTo>
                      <a:pt x="293981" y="2945"/>
                    </a:lnTo>
                    <a:lnTo>
                      <a:pt x="294823" y="3043"/>
                    </a:lnTo>
                    <a:lnTo>
                      <a:pt x="295644" y="3147"/>
                    </a:lnTo>
                    <a:lnTo>
                      <a:pt x="296465" y="3250"/>
                    </a:lnTo>
                    <a:lnTo>
                      <a:pt x="297264" y="3365"/>
                    </a:lnTo>
                    <a:lnTo>
                      <a:pt x="298063" y="3485"/>
                    </a:lnTo>
                    <a:lnTo>
                      <a:pt x="298862" y="3606"/>
                    </a:lnTo>
                    <a:lnTo>
                      <a:pt x="299640" y="3731"/>
                    </a:lnTo>
                    <a:lnTo>
                      <a:pt x="300396" y="3868"/>
                    </a:lnTo>
                    <a:lnTo>
                      <a:pt x="301152" y="4004"/>
                    </a:lnTo>
                    <a:lnTo>
                      <a:pt x="301908" y="4146"/>
                    </a:lnTo>
                    <a:lnTo>
                      <a:pt x="302621" y="4294"/>
                    </a:lnTo>
                    <a:lnTo>
                      <a:pt x="303355" y="4447"/>
                    </a:lnTo>
                    <a:lnTo>
                      <a:pt x="304046" y="4605"/>
                    </a:lnTo>
                    <a:lnTo>
                      <a:pt x="304737" y="4769"/>
                    </a:lnTo>
                    <a:lnTo>
                      <a:pt x="305429" y="4938"/>
                    </a:lnTo>
                    <a:lnTo>
                      <a:pt x="306077" y="5108"/>
                    </a:lnTo>
                    <a:lnTo>
                      <a:pt x="306725" y="5283"/>
                    </a:lnTo>
                    <a:lnTo>
                      <a:pt x="307351" y="5463"/>
                    </a:lnTo>
                    <a:lnTo>
                      <a:pt x="307956" y="5643"/>
                    </a:lnTo>
                    <a:lnTo>
                      <a:pt x="308539" y="5829"/>
                    </a:lnTo>
                    <a:lnTo>
                      <a:pt x="309101" y="6015"/>
                    </a:lnTo>
                    <a:lnTo>
                      <a:pt x="309641" y="6206"/>
                    </a:lnTo>
                    <a:lnTo>
                      <a:pt x="310181" y="6403"/>
                    </a:lnTo>
                    <a:lnTo>
                      <a:pt x="310678" y="6599"/>
                    </a:lnTo>
                    <a:lnTo>
                      <a:pt x="311174" y="6796"/>
                    </a:lnTo>
                    <a:lnTo>
                      <a:pt x="311628" y="6998"/>
                    </a:lnTo>
                    <a:lnTo>
                      <a:pt x="312082" y="7206"/>
                    </a:lnTo>
                    <a:lnTo>
                      <a:pt x="312514" y="7408"/>
                    </a:lnTo>
                    <a:lnTo>
                      <a:pt x="312902" y="7621"/>
                    </a:lnTo>
                    <a:lnTo>
                      <a:pt x="313291" y="7834"/>
                    </a:lnTo>
                    <a:lnTo>
                      <a:pt x="313658" y="8047"/>
                    </a:lnTo>
                    <a:lnTo>
                      <a:pt x="314004" y="8260"/>
                    </a:lnTo>
                    <a:lnTo>
                      <a:pt x="314328" y="8478"/>
                    </a:lnTo>
                    <a:lnTo>
                      <a:pt x="314609" y="8702"/>
                    </a:lnTo>
                    <a:lnTo>
                      <a:pt x="314890" y="8926"/>
                    </a:lnTo>
                    <a:lnTo>
                      <a:pt x="315149" y="9150"/>
                    </a:lnTo>
                    <a:lnTo>
                      <a:pt x="315386" y="9374"/>
                    </a:lnTo>
                    <a:lnTo>
                      <a:pt x="315602" y="9604"/>
                    </a:lnTo>
                    <a:lnTo>
                      <a:pt x="315797" y="9833"/>
                    </a:lnTo>
                    <a:lnTo>
                      <a:pt x="315970" y="10063"/>
                    </a:lnTo>
                    <a:lnTo>
                      <a:pt x="316121" y="10298"/>
                    </a:lnTo>
                    <a:lnTo>
                      <a:pt x="316229" y="10527"/>
                    </a:lnTo>
                    <a:lnTo>
                      <a:pt x="316337" y="10762"/>
                    </a:lnTo>
                    <a:lnTo>
                      <a:pt x="316423" y="11002"/>
                    </a:lnTo>
                    <a:lnTo>
                      <a:pt x="316466" y="11237"/>
                    </a:lnTo>
                    <a:lnTo>
                      <a:pt x="316510" y="11478"/>
                    </a:lnTo>
                    <a:lnTo>
                      <a:pt x="316531" y="11718"/>
                    </a:lnTo>
                    <a:lnTo>
                      <a:pt x="316510" y="11964"/>
                    </a:lnTo>
                    <a:lnTo>
                      <a:pt x="316466" y="12210"/>
                    </a:lnTo>
                    <a:lnTo>
                      <a:pt x="316402" y="12450"/>
                    </a:lnTo>
                    <a:lnTo>
                      <a:pt x="316315" y="12696"/>
                    </a:lnTo>
                    <a:lnTo>
                      <a:pt x="316207" y="12936"/>
                    </a:lnTo>
                    <a:lnTo>
                      <a:pt x="316078" y="13177"/>
                    </a:lnTo>
                    <a:lnTo>
                      <a:pt x="315926" y="13412"/>
                    </a:lnTo>
                    <a:lnTo>
                      <a:pt x="315754" y="13646"/>
                    </a:lnTo>
                    <a:lnTo>
                      <a:pt x="315559" y="13881"/>
                    </a:lnTo>
                    <a:lnTo>
                      <a:pt x="315322" y="14111"/>
                    </a:lnTo>
                    <a:lnTo>
                      <a:pt x="315084" y="14340"/>
                    </a:lnTo>
                    <a:lnTo>
                      <a:pt x="314803" y="14564"/>
                    </a:lnTo>
                    <a:lnTo>
                      <a:pt x="314522" y="14788"/>
                    </a:lnTo>
                    <a:lnTo>
                      <a:pt x="314220" y="15012"/>
                    </a:lnTo>
                    <a:lnTo>
                      <a:pt x="313896" y="15231"/>
                    </a:lnTo>
                    <a:lnTo>
                      <a:pt x="313529" y="15444"/>
                    </a:lnTo>
                    <a:lnTo>
                      <a:pt x="313162" y="15657"/>
                    </a:lnTo>
                    <a:lnTo>
                      <a:pt x="312773" y="15870"/>
                    </a:lnTo>
                    <a:lnTo>
                      <a:pt x="312362" y="16077"/>
                    </a:lnTo>
                    <a:lnTo>
                      <a:pt x="311930" y="16285"/>
                    </a:lnTo>
                    <a:lnTo>
                      <a:pt x="311498" y="16487"/>
                    </a:lnTo>
                    <a:lnTo>
                      <a:pt x="311023" y="16684"/>
                    </a:lnTo>
                    <a:lnTo>
                      <a:pt x="310548" y="16880"/>
                    </a:lnTo>
                    <a:lnTo>
                      <a:pt x="310030" y="17077"/>
                    </a:lnTo>
                    <a:lnTo>
                      <a:pt x="309511" y="17263"/>
                    </a:lnTo>
                    <a:lnTo>
                      <a:pt x="308971" y="17449"/>
                    </a:lnTo>
                    <a:lnTo>
                      <a:pt x="308431" y="17634"/>
                    </a:lnTo>
                    <a:lnTo>
                      <a:pt x="307848" y="17815"/>
                    </a:lnTo>
                    <a:lnTo>
                      <a:pt x="307265" y="17989"/>
                    </a:lnTo>
                    <a:lnTo>
                      <a:pt x="306660" y="18164"/>
                    </a:lnTo>
                    <a:lnTo>
                      <a:pt x="306034" y="18328"/>
                    </a:lnTo>
                    <a:lnTo>
                      <a:pt x="305407" y="18498"/>
                    </a:lnTo>
                    <a:lnTo>
                      <a:pt x="304759" y="18656"/>
                    </a:lnTo>
                    <a:lnTo>
                      <a:pt x="304089" y="18814"/>
                    </a:lnTo>
                    <a:lnTo>
                      <a:pt x="303398" y="18967"/>
                    </a:lnTo>
                    <a:lnTo>
                      <a:pt x="302707" y="19115"/>
                    </a:lnTo>
                    <a:lnTo>
                      <a:pt x="301994" y="19257"/>
                    </a:lnTo>
                    <a:lnTo>
                      <a:pt x="301281" y="19399"/>
                    </a:lnTo>
                    <a:lnTo>
                      <a:pt x="300547" y="19535"/>
                    </a:lnTo>
                    <a:lnTo>
                      <a:pt x="299791" y="19667"/>
                    </a:lnTo>
                    <a:lnTo>
                      <a:pt x="299035" y="19792"/>
                    </a:lnTo>
                    <a:lnTo>
                      <a:pt x="298257" y="19918"/>
                    </a:lnTo>
                    <a:lnTo>
                      <a:pt x="297458" y="20033"/>
                    </a:lnTo>
                    <a:lnTo>
                      <a:pt x="296659" y="20147"/>
                    </a:lnTo>
                    <a:lnTo>
                      <a:pt x="295860" y="20257"/>
                    </a:lnTo>
                    <a:lnTo>
                      <a:pt x="295039" y="20360"/>
                    </a:lnTo>
                    <a:lnTo>
                      <a:pt x="294197" y="20459"/>
                    </a:lnTo>
                    <a:lnTo>
                      <a:pt x="293354" y="20552"/>
                    </a:lnTo>
                    <a:lnTo>
                      <a:pt x="292490" y="20639"/>
                    </a:lnTo>
                    <a:lnTo>
                      <a:pt x="291626" y="20726"/>
                    </a:lnTo>
                    <a:lnTo>
                      <a:pt x="290762" y="20803"/>
                    </a:lnTo>
                    <a:lnTo>
                      <a:pt x="289877" y="20874"/>
                    </a:lnTo>
                    <a:lnTo>
                      <a:pt x="288969" y="20945"/>
                    </a:lnTo>
                    <a:lnTo>
                      <a:pt x="288084" y="21005"/>
                    </a:lnTo>
                    <a:lnTo>
                      <a:pt x="287155" y="21060"/>
                    </a:lnTo>
                    <a:lnTo>
                      <a:pt x="286248" y="21114"/>
                    </a:lnTo>
                    <a:lnTo>
                      <a:pt x="285319" y="21158"/>
                    </a:lnTo>
                    <a:lnTo>
                      <a:pt x="284368" y="21196"/>
                    </a:lnTo>
                    <a:lnTo>
                      <a:pt x="283440" y="21229"/>
                    </a:lnTo>
                    <a:lnTo>
                      <a:pt x="282489" y="21256"/>
                    </a:lnTo>
                    <a:lnTo>
                      <a:pt x="281517" y="21278"/>
                    </a:lnTo>
                    <a:lnTo>
                      <a:pt x="280567" y="21295"/>
                    </a:lnTo>
                    <a:lnTo>
                      <a:pt x="279595" y="21305"/>
                    </a:lnTo>
                    <a:lnTo>
                      <a:pt x="275512" y="21305"/>
                    </a:lnTo>
                    <a:lnTo>
                      <a:pt x="275512" y="11090"/>
                    </a:lnTo>
                    <a:lnTo>
                      <a:pt x="44692" y="11090"/>
                    </a:lnTo>
                    <a:lnTo>
                      <a:pt x="44692" y="21305"/>
                    </a:lnTo>
                    <a:lnTo>
                      <a:pt x="31494" y="21305"/>
                    </a:lnTo>
                    <a:lnTo>
                      <a:pt x="31494" y="2131"/>
                    </a:lnTo>
                    <a:close/>
                    <a:moveTo>
                      <a:pt x="316531" y="29352"/>
                    </a:moveTo>
                    <a:lnTo>
                      <a:pt x="316531" y="40387"/>
                    </a:lnTo>
                    <a:lnTo>
                      <a:pt x="316164" y="40284"/>
                    </a:lnTo>
                    <a:lnTo>
                      <a:pt x="315797" y="40180"/>
                    </a:lnTo>
                    <a:lnTo>
                      <a:pt x="315451" y="40071"/>
                    </a:lnTo>
                    <a:lnTo>
                      <a:pt x="315084" y="39950"/>
                    </a:lnTo>
                    <a:lnTo>
                      <a:pt x="314760" y="39830"/>
                    </a:lnTo>
                    <a:lnTo>
                      <a:pt x="314414" y="39705"/>
                    </a:lnTo>
                    <a:lnTo>
                      <a:pt x="314090" y="39574"/>
                    </a:lnTo>
                    <a:lnTo>
                      <a:pt x="313766" y="39437"/>
                    </a:lnTo>
                    <a:lnTo>
                      <a:pt x="313464" y="39295"/>
                    </a:lnTo>
                    <a:lnTo>
                      <a:pt x="313140" y="39147"/>
                    </a:lnTo>
                    <a:lnTo>
                      <a:pt x="312859" y="39000"/>
                    </a:lnTo>
                    <a:lnTo>
                      <a:pt x="312578" y="38841"/>
                    </a:lnTo>
                    <a:lnTo>
                      <a:pt x="312298" y="38683"/>
                    </a:lnTo>
                    <a:lnTo>
                      <a:pt x="312038" y="38519"/>
                    </a:lnTo>
                    <a:lnTo>
                      <a:pt x="311779" y="38350"/>
                    </a:lnTo>
                    <a:lnTo>
                      <a:pt x="311542" y="38180"/>
                    </a:lnTo>
                    <a:lnTo>
                      <a:pt x="311304" y="38000"/>
                    </a:lnTo>
                    <a:lnTo>
                      <a:pt x="311088" y="37820"/>
                    </a:lnTo>
                    <a:lnTo>
                      <a:pt x="310872" y="37634"/>
                    </a:lnTo>
                    <a:lnTo>
                      <a:pt x="310678" y="37443"/>
                    </a:lnTo>
                    <a:lnTo>
                      <a:pt x="310505" y="37252"/>
                    </a:lnTo>
                    <a:lnTo>
                      <a:pt x="310332" y="37050"/>
                    </a:lnTo>
                    <a:lnTo>
                      <a:pt x="310181" y="36848"/>
                    </a:lnTo>
                    <a:lnTo>
                      <a:pt x="310030" y="36645"/>
                    </a:lnTo>
                    <a:lnTo>
                      <a:pt x="309900" y="36432"/>
                    </a:lnTo>
                    <a:lnTo>
                      <a:pt x="309792" y="36219"/>
                    </a:lnTo>
                    <a:lnTo>
                      <a:pt x="309706" y="36006"/>
                    </a:lnTo>
                    <a:lnTo>
                      <a:pt x="309619" y="35782"/>
                    </a:lnTo>
                    <a:lnTo>
                      <a:pt x="309576" y="35558"/>
                    </a:lnTo>
                    <a:lnTo>
                      <a:pt x="309511" y="35334"/>
                    </a:lnTo>
                    <a:lnTo>
                      <a:pt x="309490" y="35099"/>
                    </a:lnTo>
                    <a:lnTo>
                      <a:pt x="309490" y="34870"/>
                    </a:lnTo>
                    <a:lnTo>
                      <a:pt x="309490" y="34635"/>
                    </a:lnTo>
                    <a:lnTo>
                      <a:pt x="309511" y="34406"/>
                    </a:lnTo>
                    <a:lnTo>
                      <a:pt x="309576" y="34176"/>
                    </a:lnTo>
                    <a:lnTo>
                      <a:pt x="309619" y="33952"/>
                    </a:lnTo>
                    <a:lnTo>
                      <a:pt x="309706" y="33734"/>
                    </a:lnTo>
                    <a:lnTo>
                      <a:pt x="309792" y="33515"/>
                    </a:lnTo>
                    <a:lnTo>
                      <a:pt x="309900" y="33302"/>
                    </a:lnTo>
                    <a:lnTo>
                      <a:pt x="310030" y="33094"/>
                    </a:lnTo>
                    <a:lnTo>
                      <a:pt x="310181" y="32887"/>
                    </a:lnTo>
                    <a:lnTo>
                      <a:pt x="310332" y="32685"/>
                    </a:lnTo>
                    <a:lnTo>
                      <a:pt x="310505" y="32488"/>
                    </a:lnTo>
                    <a:lnTo>
                      <a:pt x="310678" y="32291"/>
                    </a:lnTo>
                    <a:lnTo>
                      <a:pt x="310872" y="32106"/>
                    </a:lnTo>
                    <a:lnTo>
                      <a:pt x="311088" y="31920"/>
                    </a:lnTo>
                    <a:lnTo>
                      <a:pt x="311304" y="31734"/>
                    </a:lnTo>
                    <a:lnTo>
                      <a:pt x="311542" y="31559"/>
                    </a:lnTo>
                    <a:lnTo>
                      <a:pt x="311779" y="31385"/>
                    </a:lnTo>
                    <a:lnTo>
                      <a:pt x="312038" y="31215"/>
                    </a:lnTo>
                    <a:lnTo>
                      <a:pt x="312298" y="31051"/>
                    </a:lnTo>
                    <a:lnTo>
                      <a:pt x="312578" y="30893"/>
                    </a:lnTo>
                    <a:lnTo>
                      <a:pt x="312859" y="30740"/>
                    </a:lnTo>
                    <a:lnTo>
                      <a:pt x="313140" y="30587"/>
                    </a:lnTo>
                    <a:lnTo>
                      <a:pt x="313464" y="30445"/>
                    </a:lnTo>
                    <a:lnTo>
                      <a:pt x="313766" y="30303"/>
                    </a:lnTo>
                    <a:lnTo>
                      <a:pt x="314090" y="30166"/>
                    </a:lnTo>
                    <a:lnTo>
                      <a:pt x="314414" y="30035"/>
                    </a:lnTo>
                    <a:lnTo>
                      <a:pt x="314760" y="29910"/>
                    </a:lnTo>
                    <a:lnTo>
                      <a:pt x="315084" y="29784"/>
                    </a:lnTo>
                    <a:lnTo>
                      <a:pt x="315451" y="29669"/>
                    </a:lnTo>
                    <a:lnTo>
                      <a:pt x="315797" y="29560"/>
                    </a:lnTo>
                    <a:lnTo>
                      <a:pt x="316164" y="29451"/>
                    </a:lnTo>
                    <a:lnTo>
                      <a:pt x="316531" y="29352"/>
                    </a:lnTo>
                    <a:close/>
                    <a:moveTo>
                      <a:pt x="316531" y="51128"/>
                    </a:moveTo>
                    <a:lnTo>
                      <a:pt x="316531" y="89319"/>
                    </a:lnTo>
                    <a:lnTo>
                      <a:pt x="311045" y="90089"/>
                    </a:lnTo>
                    <a:lnTo>
                      <a:pt x="311045" y="51898"/>
                    </a:lnTo>
                    <a:lnTo>
                      <a:pt x="316531" y="51128"/>
                    </a:lnTo>
                    <a:close/>
                    <a:moveTo>
                      <a:pt x="316531" y="18443"/>
                    </a:moveTo>
                    <a:lnTo>
                      <a:pt x="316531" y="26757"/>
                    </a:lnTo>
                    <a:lnTo>
                      <a:pt x="316099" y="26807"/>
                    </a:lnTo>
                    <a:lnTo>
                      <a:pt x="315667" y="26861"/>
                    </a:lnTo>
                    <a:lnTo>
                      <a:pt x="314846" y="26981"/>
                    </a:lnTo>
                    <a:lnTo>
                      <a:pt x="314026" y="27113"/>
                    </a:lnTo>
                    <a:lnTo>
                      <a:pt x="313248" y="27255"/>
                    </a:lnTo>
                    <a:lnTo>
                      <a:pt x="312470" y="27408"/>
                    </a:lnTo>
                    <a:lnTo>
                      <a:pt x="311714" y="27571"/>
                    </a:lnTo>
                    <a:lnTo>
                      <a:pt x="310980" y="27746"/>
                    </a:lnTo>
                    <a:lnTo>
                      <a:pt x="310267" y="27932"/>
                    </a:lnTo>
                    <a:lnTo>
                      <a:pt x="309576" y="28129"/>
                    </a:lnTo>
                    <a:lnTo>
                      <a:pt x="308906" y="28336"/>
                    </a:lnTo>
                    <a:lnTo>
                      <a:pt x="308258" y="28555"/>
                    </a:lnTo>
                    <a:lnTo>
                      <a:pt x="307632" y="28779"/>
                    </a:lnTo>
                    <a:lnTo>
                      <a:pt x="307027" y="29014"/>
                    </a:lnTo>
                    <a:lnTo>
                      <a:pt x="306444" y="29259"/>
                    </a:lnTo>
                    <a:lnTo>
                      <a:pt x="305904" y="29511"/>
                    </a:lnTo>
                    <a:lnTo>
                      <a:pt x="305385" y="29773"/>
                    </a:lnTo>
                    <a:lnTo>
                      <a:pt x="304889" y="30046"/>
                    </a:lnTo>
                    <a:lnTo>
                      <a:pt x="304413" y="30319"/>
                    </a:lnTo>
                    <a:lnTo>
                      <a:pt x="303960" y="30609"/>
                    </a:lnTo>
                    <a:lnTo>
                      <a:pt x="303549" y="30898"/>
                    </a:lnTo>
                    <a:lnTo>
                      <a:pt x="303182" y="31199"/>
                    </a:lnTo>
                    <a:lnTo>
                      <a:pt x="302815" y="31505"/>
                    </a:lnTo>
                    <a:lnTo>
                      <a:pt x="302491" y="31816"/>
                    </a:lnTo>
                    <a:lnTo>
                      <a:pt x="302210" y="32133"/>
                    </a:lnTo>
                    <a:lnTo>
                      <a:pt x="301951" y="32461"/>
                    </a:lnTo>
                    <a:lnTo>
                      <a:pt x="301713" y="32789"/>
                    </a:lnTo>
                    <a:lnTo>
                      <a:pt x="301519" y="33122"/>
                    </a:lnTo>
                    <a:lnTo>
                      <a:pt x="301368" y="33466"/>
                    </a:lnTo>
                    <a:lnTo>
                      <a:pt x="301238" y="33810"/>
                    </a:lnTo>
                    <a:lnTo>
                      <a:pt x="301152" y="34160"/>
                    </a:lnTo>
                    <a:lnTo>
                      <a:pt x="301087" y="34509"/>
                    </a:lnTo>
                    <a:lnTo>
                      <a:pt x="301065" y="34870"/>
                    </a:lnTo>
                    <a:lnTo>
                      <a:pt x="301087" y="35225"/>
                    </a:lnTo>
                    <a:lnTo>
                      <a:pt x="301152" y="35580"/>
                    </a:lnTo>
                    <a:lnTo>
                      <a:pt x="301238" y="35924"/>
                    </a:lnTo>
                    <a:lnTo>
                      <a:pt x="301368" y="36274"/>
                    </a:lnTo>
                    <a:lnTo>
                      <a:pt x="301519" y="36613"/>
                    </a:lnTo>
                    <a:lnTo>
                      <a:pt x="301713" y="36946"/>
                    </a:lnTo>
                    <a:lnTo>
                      <a:pt x="301951" y="37279"/>
                    </a:lnTo>
                    <a:lnTo>
                      <a:pt x="302210" y="37601"/>
                    </a:lnTo>
                    <a:lnTo>
                      <a:pt x="302491" y="37918"/>
                    </a:lnTo>
                    <a:lnTo>
                      <a:pt x="302815" y="38235"/>
                    </a:lnTo>
                    <a:lnTo>
                      <a:pt x="303182" y="38541"/>
                    </a:lnTo>
                    <a:lnTo>
                      <a:pt x="303549" y="38836"/>
                    </a:lnTo>
                    <a:lnTo>
                      <a:pt x="303960" y="39131"/>
                    </a:lnTo>
                    <a:lnTo>
                      <a:pt x="304413" y="39415"/>
                    </a:lnTo>
                    <a:lnTo>
                      <a:pt x="304889" y="39694"/>
                    </a:lnTo>
                    <a:lnTo>
                      <a:pt x="305385" y="39961"/>
                    </a:lnTo>
                    <a:lnTo>
                      <a:pt x="305904" y="40224"/>
                    </a:lnTo>
                    <a:lnTo>
                      <a:pt x="306444" y="40480"/>
                    </a:lnTo>
                    <a:lnTo>
                      <a:pt x="307027" y="40726"/>
                    </a:lnTo>
                    <a:lnTo>
                      <a:pt x="307632" y="40961"/>
                    </a:lnTo>
                    <a:lnTo>
                      <a:pt x="308258" y="41185"/>
                    </a:lnTo>
                    <a:lnTo>
                      <a:pt x="308906" y="41404"/>
                    </a:lnTo>
                    <a:lnTo>
                      <a:pt x="309576" y="41611"/>
                    </a:lnTo>
                    <a:lnTo>
                      <a:pt x="310267" y="41808"/>
                    </a:lnTo>
                    <a:lnTo>
                      <a:pt x="310980" y="41994"/>
                    </a:lnTo>
                    <a:lnTo>
                      <a:pt x="311714" y="42168"/>
                    </a:lnTo>
                    <a:lnTo>
                      <a:pt x="312470" y="42332"/>
                    </a:lnTo>
                    <a:lnTo>
                      <a:pt x="313248" y="42485"/>
                    </a:lnTo>
                    <a:lnTo>
                      <a:pt x="314026" y="42627"/>
                    </a:lnTo>
                    <a:lnTo>
                      <a:pt x="314846" y="42758"/>
                    </a:lnTo>
                    <a:lnTo>
                      <a:pt x="315667" y="42879"/>
                    </a:lnTo>
                    <a:lnTo>
                      <a:pt x="316099" y="42933"/>
                    </a:lnTo>
                    <a:lnTo>
                      <a:pt x="316531" y="42982"/>
                    </a:lnTo>
                    <a:lnTo>
                      <a:pt x="316531" y="48697"/>
                    </a:lnTo>
                    <a:lnTo>
                      <a:pt x="302621" y="50652"/>
                    </a:lnTo>
                    <a:lnTo>
                      <a:pt x="302621" y="93706"/>
                    </a:lnTo>
                    <a:lnTo>
                      <a:pt x="316531" y="91755"/>
                    </a:lnTo>
                    <a:lnTo>
                      <a:pt x="316531" y="97847"/>
                    </a:lnTo>
                    <a:lnTo>
                      <a:pt x="316510" y="98087"/>
                    </a:lnTo>
                    <a:lnTo>
                      <a:pt x="316466" y="98327"/>
                    </a:lnTo>
                    <a:lnTo>
                      <a:pt x="316423" y="98568"/>
                    </a:lnTo>
                    <a:lnTo>
                      <a:pt x="316337" y="98808"/>
                    </a:lnTo>
                    <a:lnTo>
                      <a:pt x="316229" y="99043"/>
                    </a:lnTo>
                    <a:lnTo>
                      <a:pt x="316099" y="99278"/>
                    </a:lnTo>
                    <a:lnTo>
                      <a:pt x="315948" y="99507"/>
                    </a:lnTo>
                    <a:lnTo>
                      <a:pt x="315775" y="99737"/>
                    </a:lnTo>
                    <a:lnTo>
                      <a:pt x="315559" y="99966"/>
                    </a:lnTo>
                    <a:lnTo>
                      <a:pt x="315343" y="100190"/>
                    </a:lnTo>
                    <a:lnTo>
                      <a:pt x="315106" y="100414"/>
                    </a:lnTo>
                    <a:lnTo>
                      <a:pt x="314846" y="100638"/>
                    </a:lnTo>
                    <a:lnTo>
                      <a:pt x="314566" y="100857"/>
                    </a:lnTo>
                    <a:lnTo>
                      <a:pt x="314263" y="101075"/>
                    </a:lnTo>
                    <a:lnTo>
                      <a:pt x="313939" y="101288"/>
                    </a:lnTo>
                    <a:lnTo>
                      <a:pt x="313594" y="101501"/>
                    </a:lnTo>
                    <a:lnTo>
                      <a:pt x="313226" y="101709"/>
                    </a:lnTo>
                    <a:lnTo>
                      <a:pt x="312859" y="101917"/>
                    </a:lnTo>
                    <a:lnTo>
                      <a:pt x="312449" y="102119"/>
                    </a:lnTo>
                    <a:lnTo>
                      <a:pt x="312038" y="102321"/>
                    </a:lnTo>
                    <a:lnTo>
                      <a:pt x="311585" y="102517"/>
                    </a:lnTo>
                    <a:lnTo>
                      <a:pt x="311131" y="102714"/>
                    </a:lnTo>
                    <a:lnTo>
                      <a:pt x="310656" y="102905"/>
                    </a:lnTo>
                    <a:lnTo>
                      <a:pt x="310159" y="103097"/>
                    </a:lnTo>
                    <a:lnTo>
                      <a:pt x="309662" y="103282"/>
                    </a:lnTo>
                    <a:lnTo>
                      <a:pt x="309122" y="103463"/>
                    </a:lnTo>
                    <a:lnTo>
                      <a:pt x="308582" y="103643"/>
                    </a:lnTo>
                    <a:lnTo>
                      <a:pt x="308021" y="103818"/>
                    </a:lnTo>
                    <a:lnTo>
                      <a:pt x="307459" y="103992"/>
                    </a:lnTo>
                    <a:lnTo>
                      <a:pt x="306854" y="104162"/>
                    </a:lnTo>
                    <a:lnTo>
                      <a:pt x="306250" y="104326"/>
                    </a:lnTo>
                    <a:lnTo>
                      <a:pt x="305623" y="104490"/>
                    </a:lnTo>
                    <a:lnTo>
                      <a:pt x="304997" y="104643"/>
                    </a:lnTo>
                    <a:lnTo>
                      <a:pt x="304349" y="104796"/>
                    </a:lnTo>
                    <a:lnTo>
                      <a:pt x="303679" y="104948"/>
                    </a:lnTo>
                    <a:lnTo>
                      <a:pt x="302988" y="105096"/>
                    </a:lnTo>
                    <a:lnTo>
                      <a:pt x="302297" y="105233"/>
                    </a:lnTo>
                    <a:lnTo>
                      <a:pt x="301584" y="105375"/>
                    </a:lnTo>
                    <a:lnTo>
                      <a:pt x="300871" y="105506"/>
                    </a:lnTo>
                    <a:lnTo>
                      <a:pt x="300137" y="105637"/>
                    </a:lnTo>
                    <a:lnTo>
                      <a:pt x="299381" y="105757"/>
                    </a:lnTo>
                    <a:lnTo>
                      <a:pt x="298625" y="105877"/>
                    </a:lnTo>
                    <a:lnTo>
                      <a:pt x="297847" y="105997"/>
                    </a:lnTo>
                    <a:lnTo>
                      <a:pt x="297069" y="106107"/>
                    </a:lnTo>
                    <a:lnTo>
                      <a:pt x="296270" y="106210"/>
                    </a:lnTo>
                    <a:lnTo>
                      <a:pt x="295471" y="106314"/>
                    </a:lnTo>
                    <a:lnTo>
                      <a:pt x="294650" y="106413"/>
                    </a:lnTo>
                    <a:lnTo>
                      <a:pt x="293829" y="106500"/>
                    </a:lnTo>
                    <a:lnTo>
                      <a:pt x="292987" y="106587"/>
                    </a:lnTo>
                    <a:lnTo>
                      <a:pt x="292145" y="106669"/>
                    </a:lnTo>
                    <a:lnTo>
                      <a:pt x="291281" y="106746"/>
                    </a:lnTo>
                    <a:lnTo>
                      <a:pt x="290417" y="106817"/>
                    </a:lnTo>
                    <a:lnTo>
                      <a:pt x="289531" y="106882"/>
                    </a:lnTo>
                    <a:lnTo>
                      <a:pt x="288645" y="106942"/>
                    </a:lnTo>
                    <a:lnTo>
                      <a:pt x="287760" y="107003"/>
                    </a:lnTo>
                    <a:lnTo>
                      <a:pt x="286852" y="107052"/>
                    </a:lnTo>
                    <a:lnTo>
                      <a:pt x="285945" y="107095"/>
                    </a:lnTo>
                    <a:lnTo>
                      <a:pt x="285038" y="107134"/>
                    </a:lnTo>
                    <a:lnTo>
                      <a:pt x="284109" y="107166"/>
                    </a:lnTo>
                    <a:lnTo>
                      <a:pt x="283180" y="107194"/>
                    </a:lnTo>
                    <a:lnTo>
                      <a:pt x="282230" y="107216"/>
                    </a:lnTo>
                    <a:lnTo>
                      <a:pt x="281301" y="107227"/>
                    </a:lnTo>
                    <a:lnTo>
                      <a:pt x="280351" y="107237"/>
                    </a:lnTo>
                    <a:lnTo>
                      <a:pt x="279379" y="107243"/>
                    </a:lnTo>
                    <a:lnTo>
                      <a:pt x="8403" y="107243"/>
                    </a:lnTo>
                    <a:lnTo>
                      <a:pt x="8403" y="23436"/>
                    </a:lnTo>
                    <a:lnTo>
                      <a:pt x="278601" y="23436"/>
                    </a:lnTo>
                    <a:lnTo>
                      <a:pt x="280070" y="23431"/>
                    </a:lnTo>
                    <a:lnTo>
                      <a:pt x="281517" y="23414"/>
                    </a:lnTo>
                    <a:lnTo>
                      <a:pt x="282964" y="23381"/>
                    </a:lnTo>
                    <a:lnTo>
                      <a:pt x="284390" y="23343"/>
                    </a:lnTo>
                    <a:lnTo>
                      <a:pt x="285816" y="23294"/>
                    </a:lnTo>
                    <a:lnTo>
                      <a:pt x="287198" y="23234"/>
                    </a:lnTo>
                    <a:lnTo>
                      <a:pt x="288602" y="23163"/>
                    </a:lnTo>
                    <a:lnTo>
                      <a:pt x="289963" y="23081"/>
                    </a:lnTo>
                    <a:lnTo>
                      <a:pt x="291324" y="22988"/>
                    </a:lnTo>
                    <a:lnTo>
                      <a:pt x="292663" y="22884"/>
                    </a:lnTo>
                    <a:lnTo>
                      <a:pt x="293981" y="22775"/>
                    </a:lnTo>
                    <a:lnTo>
                      <a:pt x="295277" y="22649"/>
                    </a:lnTo>
                    <a:lnTo>
                      <a:pt x="296573" y="22518"/>
                    </a:lnTo>
                    <a:lnTo>
                      <a:pt x="297825" y="22376"/>
                    </a:lnTo>
                    <a:lnTo>
                      <a:pt x="299078" y="22229"/>
                    </a:lnTo>
                    <a:lnTo>
                      <a:pt x="300288" y="22070"/>
                    </a:lnTo>
                    <a:lnTo>
                      <a:pt x="301497" y="21901"/>
                    </a:lnTo>
                    <a:lnTo>
                      <a:pt x="302685" y="21726"/>
                    </a:lnTo>
                    <a:lnTo>
                      <a:pt x="303830" y="21540"/>
                    </a:lnTo>
                    <a:lnTo>
                      <a:pt x="304975" y="21349"/>
                    </a:lnTo>
                    <a:lnTo>
                      <a:pt x="306077" y="21147"/>
                    </a:lnTo>
                    <a:lnTo>
                      <a:pt x="307178" y="20939"/>
                    </a:lnTo>
                    <a:lnTo>
                      <a:pt x="308237" y="20721"/>
                    </a:lnTo>
                    <a:lnTo>
                      <a:pt x="309274" y="20497"/>
                    </a:lnTo>
                    <a:lnTo>
                      <a:pt x="310267" y="20262"/>
                    </a:lnTo>
                    <a:lnTo>
                      <a:pt x="311261" y="20022"/>
                    </a:lnTo>
                    <a:lnTo>
                      <a:pt x="312211" y="19776"/>
                    </a:lnTo>
                    <a:lnTo>
                      <a:pt x="313118" y="19525"/>
                    </a:lnTo>
                    <a:lnTo>
                      <a:pt x="314026" y="19262"/>
                    </a:lnTo>
                    <a:lnTo>
                      <a:pt x="314890" y="18995"/>
                    </a:lnTo>
                    <a:lnTo>
                      <a:pt x="315710" y="18721"/>
                    </a:lnTo>
                    <a:lnTo>
                      <a:pt x="316531" y="18443"/>
                    </a:lnTo>
                    <a:close/>
                    <a:moveTo>
                      <a:pt x="23070" y="0"/>
                    </a:moveTo>
                    <a:lnTo>
                      <a:pt x="23070" y="21305"/>
                    </a:lnTo>
                    <a:lnTo>
                      <a:pt x="1" y="21305"/>
                    </a:lnTo>
                    <a:lnTo>
                      <a:pt x="1" y="109368"/>
                    </a:lnTo>
                    <a:lnTo>
                      <a:pt x="279379" y="109368"/>
                    </a:lnTo>
                    <a:lnTo>
                      <a:pt x="280567" y="109363"/>
                    </a:lnTo>
                    <a:lnTo>
                      <a:pt x="281733" y="109352"/>
                    </a:lnTo>
                    <a:lnTo>
                      <a:pt x="282878" y="109335"/>
                    </a:lnTo>
                    <a:lnTo>
                      <a:pt x="284044" y="109308"/>
                    </a:lnTo>
                    <a:lnTo>
                      <a:pt x="285189" y="109275"/>
                    </a:lnTo>
                    <a:lnTo>
                      <a:pt x="286312" y="109237"/>
                    </a:lnTo>
                    <a:lnTo>
                      <a:pt x="287436" y="109188"/>
                    </a:lnTo>
                    <a:lnTo>
                      <a:pt x="288559" y="109133"/>
                    </a:lnTo>
                    <a:lnTo>
                      <a:pt x="289661" y="109073"/>
                    </a:lnTo>
                    <a:lnTo>
                      <a:pt x="290762" y="109002"/>
                    </a:lnTo>
                    <a:lnTo>
                      <a:pt x="291842" y="108931"/>
                    </a:lnTo>
                    <a:lnTo>
                      <a:pt x="292922" y="108849"/>
                    </a:lnTo>
                    <a:lnTo>
                      <a:pt x="293981" y="108762"/>
                    </a:lnTo>
                    <a:lnTo>
                      <a:pt x="295039" y="108669"/>
                    </a:lnTo>
                    <a:lnTo>
                      <a:pt x="296076" y="108565"/>
                    </a:lnTo>
                    <a:lnTo>
                      <a:pt x="297091" y="108461"/>
                    </a:lnTo>
                    <a:lnTo>
                      <a:pt x="298106" y="108346"/>
                    </a:lnTo>
                    <a:lnTo>
                      <a:pt x="299121" y="108232"/>
                    </a:lnTo>
                    <a:lnTo>
                      <a:pt x="300115" y="108106"/>
                    </a:lnTo>
                    <a:lnTo>
                      <a:pt x="301087" y="107975"/>
                    </a:lnTo>
                    <a:lnTo>
                      <a:pt x="302037" y="107838"/>
                    </a:lnTo>
                    <a:lnTo>
                      <a:pt x="302988" y="107696"/>
                    </a:lnTo>
                    <a:lnTo>
                      <a:pt x="303917" y="107549"/>
                    </a:lnTo>
                    <a:lnTo>
                      <a:pt x="304824" y="107396"/>
                    </a:lnTo>
                    <a:lnTo>
                      <a:pt x="305731" y="107237"/>
                    </a:lnTo>
                    <a:lnTo>
                      <a:pt x="306617" y="107074"/>
                    </a:lnTo>
                    <a:lnTo>
                      <a:pt x="307481" y="106910"/>
                    </a:lnTo>
                    <a:lnTo>
                      <a:pt x="308345" y="106735"/>
                    </a:lnTo>
                    <a:lnTo>
                      <a:pt x="309187" y="106555"/>
                    </a:lnTo>
                    <a:lnTo>
                      <a:pt x="309986" y="106369"/>
                    </a:lnTo>
                    <a:lnTo>
                      <a:pt x="310786" y="106183"/>
                    </a:lnTo>
                    <a:lnTo>
                      <a:pt x="311585" y="105992"/>
                    </a:lnTo>
                    <a:lnTo>
                      <a:pt x="312341" y="105790"/>
                    </a:lnTo>
                    <a:lnTo>
                      <a:pt x="313097" y="105588"/>
                    </a:lnTo>
                    <a:lnTo>
                      <a:pt x="313810" y="105380"/>
                    </a:lnTo>
                    <a:lnTo>
                      <a:pt x="314522" y="105172"/>
                    </a:lnTo>
                    <a:lnTo>
                      <a:pt x="315214" y="104954"/>
                    </a:lnTo>
                    <a:lnTo>
                      <a:pt x="315862" y="104735"/>
                    </a:lnTo>
                    <a:lnTo>
                      <a:pt x="316510" y="104511"/>
                    </a:lnTo>
                    <a:lnTo>
                      <a:pt x="317136" y="104282"/>
                    </a:lnTo>
                    <a:lnTo>
                      <a:pt x="317741" y="104053"/>
                    </a:lnTo>
                    <a:lnTo>
                      <a:pt x="318324" y="103818"/>
                    </a:lnTo>
                    <a:lnTo>
                      <a:pt x="318886" y="103577"/>
                    </a:lnTo>
                    <a:lnTo>
                      <a:pt x="319426" y="103331"/>
                    </a:lnTo>
                    <a:lnTo>
                      <a:pt x="319944" y="103086"/>
                    </a:lnTo>
                    <a:lnTo>
                      <a:pt x="320441" y="102834"/>
                    </a:lnTo>
                    <a:lnTo>
                      <a:pt x="320894" y="102583"/>
                    </a:lnTo>
                    <a:lnTo>
                      <a:pt x="321348" y="102326"/>
                    </a:lnTo>
                    <a:lnTo>
                      <a:pt x="321759" y="102070"/>
                    </a:lnTo>
                    <a:lnTo>
                      <a:pt x="322169" y="101802"/>
                    </a:lnTo>
                    <a:lnTo>
                      <a:pt x="322536" y="101540"/>
                    </a:lnTo>
                    <a:lnTo>
                      <a:pt x="322882" y="101266"/>
                    </a:lnTo>
                    <a:lnTo>
                      <a:pt x="323206" y="100999"/>
                    </a:lnTo>
                    <a:lnTo>
                      <a:pt x="323487" y="100720"/>
                    </a:lnTo>
                    <a:lnTo>
                      <a:pt x="323767" y="100447"/>
                    </a:lnTo>
                    <a:lnTo>
                      <a:pt x="324005" y="100168"/>
                    </a:lnTo>
                    <a:lnTo>
                      <a:pt x="324221" y="99884"/>
                    </a:lnTo>
                    <a:lnTo>
                      <a:pt x="324394" y="99600"/>
                    </a:lnTo>
                    <a:lnTo>
                      <a:pt x="324567" y="99311"/>
                    </a:lnTo>
                    <a:lnTo>
                      <a:pt x="324696" y="99021"/>
                    </a:lnTo>
                    <a:lnTo>
                      <a:pt x="324804" y="98732"/>
                    </a:lnTo>
                    <a:lnTo>
                      <a:pt x="324869" y="98437"/>
                    </a:lnTo>
                    <a:lnTo>
                      <a:pt x="324912" y="98142"/>
                    </a:lnTo>
                    <a:lnTo>
                      <a:pt x="324934" y="97847"/>
                    </a:lnTo>
                    <a:lnTo>
                      <a:pt x="324934" y="11718"/>
                    </a:lnTo>
                    <a:lnTo>
                      <a:pt x="324912" y="11423"/>
                    </a:lnTo>
                    <a:lnTo>
                      <a:pt x="324869" y="11133"/>
                    </a:lnTo>
                    <a:lnTo>
                      <a:pt x="324804" y="10838"/>
                    </a:lnTo>
                    <a:lnTo>
                      <a:pt x="324696" y="10554"/>
                    </a:lnTo>
                    <a:lnTo>
                      <a:pt x="324588" y="10265"/>
                    </a:lnTo>
                    <a:lnTo>
                      <a:pt x="324437" y="9981"/>
                    </a:lnTo>
                    <a:lnTo>
                      <a:pt x="324243" y="9697"/>
                    </a:lnTo>
                    <a:lnTo>
                      <a:pt x="324048" y="9413"/>
                    </a:lnTo>
                    <a:lnTo>
                      <a:pt x="323811" y="9134"/>
                    </a:lnTo>
                    <a:lnTo>
                      <a:pt x="323551" y="8855"/>
                    </a:lnTo>
                    <a:lnTo>
                      <a:pt x="323249" y="8577"/>
                    </a:lnTo>
                    <a:lnTo>
                      <a:pt x="322947" y="8304"/>
                    </a:lnTo>
                    <a:lnTo>
                      <a:pt x="322601" y="8031"/>
                    </a:lnTo>
                    <a:lnTo>
                      <a:pt x="322234" y="7763"/>
                    </a:lnTo>
                    <a:lnTo>
                      <a:pt x="321845" y="7495"/>
                    </a:lnTo>
                    <a:lnTo>
                      <a:pt x="321435" y="7233"/>
                    </a:lnTo>
                    <a:lnTo>
                      <a:pt x="320981" y="6971"/>
                    </a:lnTo>
                    <a:lnTo>
                      <a:pt x="320506" y="6708"/>
                    </a:lnTo>
                    <a:lnTo>
                      <a:pt x="320030" y="6452"/>
                    </a:lnTo>
                    <a:lnTo>
                      <a:pt x="319512" y="6200"/>
                    </a:lnTo>
                    <a:lnTo>
                      <a:pt x="318950" y="5949"/>
                    </a:lnTo>
                    <a:lnTo>
                      <a:pt x="318389" y="5703"/>
                    </a:lnTo>
                    <a:lnTo>
                      <a:pt x="317784" y="5463"/>
                    </a:lnTo>
                    <a:lnTo>
                      <a:pt x="317179" y="5223"/>
                    </a:lnTo>
                    <a:lnTo>
                      <a:pt x="316531" y="4982"/>
                    </a:lnTo>
                    <a:lnTo>
                      <a:pt x="315862" y="4753"/>
                    </a:lnTo>
                    <a:lnTo>
                      <a:pt x="315170" y="4523"/>
                    </a:lnTo>
                    <a:lnTo>
                      <a:pt x="314458" y="4294"/>
                    </a:lnTo>
                    <a:lnTo>
                      <a:pt x="313723" y="4075"/>
                    </a:lnTo>
                    <a:lnTo>
                      <a:pt x="312967" y="3857"/>
                    </a:lnTo>
                    <a:lnTo>
                      <a:pt x="312168" y="3644"/>
                    </a:lnTo>
                    <a:lnTo>
                      <a:pt x="311369" y="3431"/>
                    </a:lnTo>
                    <a:lnTo>
                      <a:pt x="310526" y="3229"/>
                    </a:lnTo>
                    <a:lnTo>
                      <a:pt x="309684" y="3032"/>
                    </a:lnTo>
                    <a:lnTo>
                      <a:pt x="308820" y="2835"/>
                    </a:lnTo>
                    <a:lnTo>
                      <a:pt x="307956" y="2650"/>
                    </a:lnTo>
                    <a:lnTo>
                      <a:pt x="307049" y="2469"/>
                    </a:lnTo>
                    <a:lnTo>
                      <a:pt x="306142" y="2294"/>
                    </a:lnTo>
                    <a:lnTo>
                      <a:pt x="305234" y="2125"/>
                    </a:lnTo>
                    <a:lnTo>
                      <a:pt x="304284" y="1961"/>
                    </a:lnTo>
                    <a:lnTo>
                      <a:pt x="303355" y="1808"/>
                    </a:lnTo>
                    <a:lnTo>
                      <a:pt x="302383" y="1655"/>
                    </a:lnTo>
                    <a:lnTo>
                      <a:pt x="301411" y="1513"/>
                    </a:lnTo>
                    <a:lnTo>
                      <a:pt x="300417" y="1377"/>
                    </a:lnTo>
                    <a:lnTo>
                      <a:pt x="299424" y="1246"/>
                    </a:lnTo>
                    <a:lnTo>
                      <a:pt x="298409" y="1120"/>
                    </a:lnTo>
                    <a:lnTo>
                      <a:pt x="297372" y="1000"/>
                    </a:lnTo>
                    <a:lnTo>
                      <a:pt x="296357" y="885"/>
                    </a:lnTo>
                    <a:lnTo>
                      <a:pt x="295298" y="781"/>
                    </a:lnTo>
                    <a:lnTo>
                      <a:pt x="294240" y="683"/>
                    </a:lnTo>
                    <a:lnTo>
                      <a:pt x="293181" y="590"/>
                    </a:lnTo>
                    <a:lnTo>
                      <a:pt x="292101" y="503"/>
                    </a:lnTo>
                    <a:lnTo>
                      <a:pt x="291021" y="426"/>
                    </a:lnTo>
                    <a:lnTo>
                      <a:pt x="289920" y="350"/>
                    </a:lnTo>
                    <a:lnTo>
                      <a:pt x="288818" y="284"/>
                    </a:lnTo>
                    <a:lnTo>
                      <a:pt x="287716" y="224"/>
                    </a:lnTo>
                    <a:lnTo>
                      <a:pt x="286593" y="175"/>
                    </a:lnTo>
                    <a:lnTo>
                      <a:pt x="285470" y="131"/>
                    </a:lnTo>
                    <a:lnTo>
                      <a:pt x="284347" y="87"/>
                    </a:lnTo>
                    <a:lnTo>
                      <a:pt x="283202" y="60"/>
                    </a:lnTo>
                    <a:lnTo>
                      <a:pt x="282079" y="33"/>
                    </a:lnTo>
                    <a:lnTo>
                      <a:pt x="280912" y="16"/>
                    </a:lnTo>
                    <a:lnTo>
                      <a:pt x="279768" y="5"/>
                    </a:lnTo>
                    <a:lnTo>
                      <a:pt x="27860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72" name="Google Shape;3872;p54"/>
              <p:cNvSpPr/>
              <p:nvPr/>
            </p:nvSpPr>
            <p:spPr>
              <a:xfrm flipH="1">
                <a:off x="2771228" y="1410300"/>
                <a:ext cx="1922581" cy="479400"/>
              </a:xfrm>
              <a:custGeom>
                <a:avLst/>
                <a:gdLst/>
                <a:ahLst/>
                <a:cxnLst/>
                <a:rect l="l" t="t" r="r" b="b"/>
                <a:pathLst>
                  <a:path w="285038" h="19176" fill="none" extrusionOk="0">
                    <a:moveTo>
                      <a:pt x="285037" y="9588"/>
                    </a:moveTo>
                    <a:lnTo>
                      <a:pt x="285037" y="9588"/>
                    </a:lnTo>
                    <a:lnTo>
                      <a:pt x="285016" y="9834"/>
                    </a:lnTo>
                    <a:lnTo>
                      <a:pt x="284972" y="10080"/>
                    </a:lnTo>
                    <a:lnTo>
                      <a:pt x="284908" y="10320"/>
                    </a:lnTo>
                    <a:lnTo>
                      <a:pt x="284821" y="10566"/>
                    </a:lnTo>
                    <a:lnTo>
                      <a:pt x="284713" y="10806"/>
                    </a:lnTo>
                    <a:lnTo>
                      <a:pt x="284584" y="11047"/>
                    </a:lnTo>
                    <a:lnTo>
                      <a:pt x="284432" y="11282"/>
                    </a:lnTo>
                    <a:lnTo>
                      <a:pt x="284260" y="11516"/>
                    </a:lnTo>
                    <a:lnTo>
                      <a:pt x="284065" y="11751"/>
                    </a:lnTo>
                    <a:lnTo>
                      <a:pt x="283828" y="11981"/>
                    </a:lnTo>
                    <a:lnTo>
                      <a:pt x="283590" y="12210"/>
                    </a:lnTo>
                    <a:lnTo>
                      <a:pt x="283309" y="12434"/>
                    </a:lnTo>
                    <a:lnTo>
                      <a:pt x="283028" y="12658"/>
                    </a:lnTo>
                    <a:lnTo>
                      <a:pt x="282726" y="12882"/>
                    </a:lnTo>
                    <a:lnTo>
                      <a:pt x="282402" y="13101"/>
                    </a:lnTo>
                    <a:lnTo>
                      <a:pt x="282035" y="13314"/>
                    </a:lnTo>
                    <a:lnTo>
                      <a:pt x="281668" y="13527"/>
                    </a:lnTo>
                    <a:lnTo>
                      <a:pt x="281279" y="13740"/>
                    </a:lnTo>
                    <a:lnTo>
                      <a:pt x="280868" y="13947"/>
                    </a:lnTo>
                    <a:lnTo>
                      <a:pt x="280436" y="14155"/>
                    </a:lnTo>
                    <a:lnTo>
                      <a:pt x="280004" y="14357"/>
                    </a:lnTo>
                    <a:lnTo>
                      <a:pt x="279529" y="14554"/>
                    </a:lnTo>
                    <a:lnTo>
                      <a:pt x="279054" y="14750"/>
                    </a:lnTo>
                    <a:lnTo>
                      <a:pt x="278536" y="14947"/>
                    </a:lnTo>
                    <a:lnTo>
                      <a:pt x="278017" y="15133"/>
                    </a:lnTo>
                    <a:lnTo>
                      <a:pt x="277477" y="15319"/>
                    </a:lnTo>
                    <a:lnTo>
                      <a:pt x="276937" y="15504"/>
                    </a:lnTo>
                    <a:lnTo>
                      <a:pt x="276354" y="15685"/>
                    </a:lnTo>
                    <a:lnTo>
                      <a:pt x="275771" y="15859"/>
                    </a:lnTo>
                    <a:lnTo>
                      <a:pt x="275166" y="16034"/>
                    </a:lnTo>
                    <a:lnTo>
                      <a:pt x="274540" y="16198"/>
                    </a:lnTo>
                    <a:lnTo>
                      <a:pt x="273913" y="16368"/>
                    </a:lnTo>
                    <a:lnTo>
                      <a:pt x="273265" y="16526"/>
                    </a:lnTo>
                    <a:lnTo>
                      <a:pt x="272595" y="16684"/>
                    </a:lnTo>
                    <a:lnTo>
                      <a:pt x="271904" y="16837"/>
                    </a:lnTo>
                    <a:lnTo>
                      <a:pt x="271213" y="16985"/>
                    </a:lnTo>
                    <a:lnTo>
                      <a:pt x="270500" y="17127"/>
                    </a:lnTo>
                    <a:lnTo>
                      <a:pt x="269787" y="17269"/>
                    </a:lnTo>
                    <a:lnTo>
                      <a:pt x="269053" y="17405"/>
                    </a:lnTo>
                    <a:lnTo>
                      <a:pt x="268297" y="17537"/>
                    </a:lnTo>
                    <a:lnTo>
                      <a:pt x="267541" y="17662"/>
                    </a:lnTo>
                    <a:lnTo>
                      <a:pt x="266763" y="17788"/>
                    </a:lnTo>
                    <a:lnTo>
                      <a:pt x="265964" y="17903"/>
                    </a:lnTo>
                    <a:lnTo>
                      <a:pt x="265165" y="18017"/>
                    </a:lnTo>
                    <a:lnTo>
                      <a:pt x="264366" y="18127"/>
                    </a:lnTo>
                    <a:lnTo>
                      <a:pt x="263545" y="18230"/>
                    </a:lnTo>
                    <a:lnTo>
                      <a:pt x="262703" y="18329"/>
                    </a:lnTo>
                    <a:lnTo>
                      <a:pt x="261860" y="18422"/>
                    </a:lnTo>
                    <a:lnTo>
                      <a:pt x="260996" y="18509"/>
                    </a:lnTo>
                    <a:lnTo>
                      <a:pt x="260132" y="18596"/>
                    </a:lnTo>
                    <a:lnTo>
                      <a:pt x="259268" y="18673"/>
                    </a:lnTo>
                    <a:lnTo>
                      <a:pt x="258383" y="18744"/>
                    </a:lnTo>
                    <a:lnTo>
                      <a:pt x="257475" y="18815"/>
                    </a:lnTo>
                    <a:lnTo>
                      <a:pt x="256590" y="18875"/>
                    </a:lnTo>
                    <a:lnTo>
                      <a:pt x="255661" y="18930"/>
                    </a:lnTo>
                    <a:lnTo>
                      <a:pt x="254754" y="18984"/>
                    </a:lnTo>
                    <a:lnTo>
                      <a:pt x="253825" y="19028"/>
                    </a:lnTo>
                    <a:lnTo>
                      <a:pt x="252874" y="19066"/>
                    </a:lnTo>
                    <a:lnTo>
                      <a:pt x="251946" y="19099"/>
                    </a:lnTo>
                    <a:lnTo>
                      <a:pt x="250995" y="19126"/>
                    </a:lnTo>
                    <a:lnTo>
                      <a:pt x="250023" y="19148"/>
                    </a:lnTo>
                    <a:lnTo>
                      <a:pt x="249073" y="19165"/>
                    </a:lnTo>
                    <a:lnTo>
                      <a:pt x="248101" y="19175"/>
                    </a:lnTo>
                    <a:lnTo>
                      <a:pt x="247107" y="19175"/>
                    </a:lnTo>
                    <a:lnTo>
                      <a:pt x="244018" y="19175"/>
                    </a:lnTo>
                    <a:lnTo>
                      <a:pt x="244018" y="8960"/>
                    </a:lnTo>
                    <a:lnTo>
                      <a:pt x="13198" y="8960"/>
                    </a:lnTo>
                    <a:lnTo>
                      <a:pt x="13198" y="19175"/>
                    </a:lnTo>
                    <a:lnTo>
                      <a:pt x="0" y="19175"/>
                    </a:lnTo>
                    <a:lnTo>
                      <a:pt x="0" y="1"/>
                    </a:lnTo>
                    <a:lnTo>
                      <a:pt x="247107" y="1"/>
                    </a:lnTo>
                    <a:lnTo>
                      <a:pt x="247107" y="1"/>
                    </a:lnTo>
                    <a:lnTo>
                      <a:pt x="248058" y="1"/>
                    </a:lnTo>
                    <a:lnTo>
                      <a:pt x="249008" y="11"/>
                    </a:lnTo>
                    <a:lnTo>
                      <a:pt x="249958" y="22"/>
                    </a:lnTo>
                    <a:lnTo>
                      <a:pt x="250887" y="44"/>
                    </a:lnTo>
                    <a:lnTo>
                      <a:pt x="251816" y="72"/>
                    </a:lnTo>
                    <a:lnTo>
                      <a:pt x="252745" y="104"/>
                    </a:lnTo>
                    <a:lnTo>
                      <a:pt x="253652" y="137"/>
                    </a:lnTo>
                    <a:lnTo>
                      <a:pt x="254581" y="181"/>
                    </a:lnTo>
                    <a:lnTo>
                      <a:pt x="255488" y="230"/>
                    </a:lnTo>
                    <a:lnTo>
                      <a:pt x="256374" y="285"/>
                    </a:lnTo>
                    <a:lnTo>
                      <a:pt x="257281" y="345"/>
                    </a:lnTo>
                    <a:lnTo>
                      <a:pt x="258167" y="410"/>
                    </a:lnTo>
                    <a:lnTo>
                      <a:pt x="259052" y="481"/>
                    </a:lnTo>
                    <a:lnTo>
                      <a:pt x="259916" y="558"/>
                    </a:lnTo>
                    <a:lnTo>
                      <a:pt x="260780" y="634"/>
                    </a:lnTo>
                    <a:lnTo>
                      <a:pt x="261644" y="722"/>
                    </a:lnTo>
                    <a:lnTo>
                      <a:pt x="262487" y="815"/>
                    </a:lnTo>
                    <a:lnTo>
                      <a:pt x="263329" y="913"/>
                    </a:lnTo>
                    <a:lnTo>
                      <a:pt x="264150" y="1017"/>
                    </a:lnTo>
                    <a:lnTo>
                      <a:pt x="264971" y="1120"/>
                    </a:lnTo>
                    <a:lnTo>
                      <a:pt x="265770" y="1235"/>
                    </a:lnTo>
                    <a:lnTo>
                      <a:pt x="266569" y="1355"/>
                    </a:lnTo>
                    <a:lnTo>
                      <a:pt x="267368" y="1476"/>
                    </a:lnTo>
                    <a:lnTo>
                      <a:pt x="268146" y="1601"/>
                    </a:lnTo>
                    <a:lnTo>
                      <a:pt x="268902" y="1738"/>
                    </a:lnTo>
                    <a:lnTo>
                      <a:pt x="269658" y="1874"/>
                    </a:lnTo>
                    <a:lnTo>
                      <a:pt x="270414" y="2016"/>
                    </a:lnTo>
                    <a:lnTo>
                      <a:pt x="271127" y="2164"/>
                    </a:lnTo>
                    <a:lnTo>
                      <a:pt x="271861" y="2317"/>
                    </a:lnTo>
                    <a:lnTo>
                      <a:pt x="272552" y="2475"/>
                    </a:lnTo>
                    <a:lnTo>
                      <a:pt x="273243" y="2639"/>
                    </a:lnTo>
                    <a:lnTo>
                      <a:pt x="273935" y="2808"/>
                    </a:lnTo>
                    <a:lnTo>
                      <a:pt x="273935" y="2808"/>
                    </a:lnTo>
                    <a:lnTo>
                      <a:pt x="274583" y="2978"/>
                    </a:lnTo>
                    <a:lnTo>
                      <a:pt x="275231" y="3153"/>
                    </a:lnTo>
                    <a:lnTo>
                      <a:pt x="275857" y="3333"/>
                    </a:lnTo>
                    <a:lnTo>
                      <a:pt x="276462" y="3513"/>
                    </a:lnTo>
                    <a:lnTo>
                      <a:pt x="277045" y="3699"/>
                    </a:lnTo>
                    <a:lnTo>
                      <a:pt x="277607" y="3885"/>
                    </a:lnTo>
                    <a:lnTo>
                      <a:pt x="278147" y="4076"/>
                    </a:lnTo>
                    <a:lnTo>
                      <a:pt x="278687" y="4273"/>
                    </a:lnTo>
                    <a:lnTo>
                      <a:pt x="279184" y="4469"/>
                    </a:lnTo>
                    <a:lnTo>
                      <a:pt x="279680" y="4666"/>
                    </a:lnTo>
                    <a:lnTo>
                      <a:pt x="280134" y="4868"/>
                    </a:lnTo>
                    <a:lnTo>
                      <a:pt x="280588" y="5076"/>
                    </a:lnTo>
                    <a:lnTo>
                      <a:pt x="281020" y="5278"/>
                    </a:lnTo>
                    <a:lnTo>
                      <a:pt x="281408" y="5491"/>
                    </a:lnTo>
                    <a:lnTo>
                      <a:pt x="281797" y="5704"/>
                    </a:lnTo>
                    <a:lnTo>
                      <a:pt x="282164" y="5917"/>
                    </a:lnTo>
                    <a:lnTo>
                      <a:pt x="282510" y="6130"/>
                    </a:lnTo>
                    <a:lnTo>
                      <a:pt x="282834" y="6348"/>
                    </a:lnTo>
                    <a:lnTo>
                      <a:pt x="283115" y="6572"/>
                    </a:lnTo>
                    <a:lnTo>
                      <a:pt x="283396" y="6796"/>
                    </a:lnTo>
                    <a:lnTo>
                      <a:pt x="283655" y="7020"/>
                    </a:lnTo>
                    <a:lnTo>
                      <a:pt x="283892" y="7244"/>
                    </a:lnTo>
                    <a:lnTo>
                      <a:pt x="284108" y="7474"/>
                    </a:lnTo>
                    <a:lnTo>
                      <a:pt x="284303" y="7703"/>
                    </a:lnTo>
                    <a:lnTo>
                      <a:pt x="284476" y="7933"/>
                    </a:lnTo>
                    <a:lnTo>
                      <a:pt x="284627" y="8168"/>
                    </a:lnTo>
                    <a:lnTo>
                      <a:pt x="284735" y="8397"/>
                    </a:lnTo>
                    <a:lnTo>
                      <a:pt x="284843" y="8632"/>
                    </a:lnTo>
                    <a:lnTo>
                      <a:pt x="284929" y="8872"/>
                    </a:lnTo>
                    <a:lnTo>
                      <a:pt x="284972" y="9107"/>
                    </a:lnTo>
                    <a:lnTo>
                      <a:pt x="285016" y="9348"/>
                    </a:lnTo>
                    <a:lnTo>
                      <a:pt x="285037" y="9588"/>
                    </a:lnTo>
                    <a:lnTo>
                      <a:pt x="285037" y="958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73" name="Google Shape;3873;p54"/>
              <p:cNvSpPr/>
              <p:nvPr/>
            </p:nvSpPr>
            <p:spPr>
              <a:xfrm flipH="1">
                <a:off x="2771228" y="1818100"/>
                <a:ext cx="2078330" cy="2220025"/>
              </a:xfrm>
              <a:custGeom>
                <a:avLst/>
                <a:gdLst/>
                <a:ahLst/>
                <a:cxnLst/>
                <a:rect l="l" t="t" r="r" b="b"/>
                <a:pathLst>
                  <a:path w="308129" h="88801" fill="none" extrusionOk="0">
                    <a:moveTo>
                      <a:pt x="308128" y="8315"/>
                    </a:moveTo>
                    <a:lnTo>
                      <a:pt x="308128" y="8315"/>
                    </a:lnTo>
                    <a:lnTo>
                      <a:pt x="307696" y="8365"/>
                    </a:lnTo>
                    <a:lnTo>
                      <a:pt x="307264" y="8419"/>
                    </a:lnTo>
                    <a:lnTo>
                      <a:pt x="306443" y="8539"/>
                    </a:lnTo>
                    <a:lnTo>
                      <a:pt x="305623" y="8671"/>
                    </a:lnTo>
                    <a:lnTo>
                      <a:pt x="304845" y="8813"/>
                    </a:lnTo>
                    <a:lnTo>
                      <a:pt x="304067" y="8966"/>
                    </a:lnTo>
                    <a:lnTo>
                      <a:pt x="303311" y="9129"/>
                    </a:lnTo>
                    <a:lnTo>
                      <a:pt x="302577" y="9304"/>
                    </a:lnTo>
                    <a:lnTo>
                      <a:pt x="301864" y="9490"/>
                    </a:lnTo>
                    <a:lnTo>
                      <a:pt x="301173" y="9687"/>
                    </a:lnTo>
                    <a:lnTo>
                      <a:pt x="300503" y="9894"/>
                    </a:lnTo>
                    <a:lnTo>
                      <a:pt x="299855" y="10113"/>
                    </a:lnTo>
                    <a:lnTo>
                      <a:pt x="299229" y="10337"/>
                    </a:lnTo>
                    <a:lnTo>
                      <a:pt x="298624" y="10572"/>
                    </a:lnTo>
                    <a:lnTo>
                      <a:pt x="298041" y="10817"/>
                    </a:lnTo>
                    <a:lnTo>
                      <a:pt x="297501" y="11069"/>
                    </a:lnTo>
                    <a:lnTo>
                      <a:pt x="296982" y="11331"/>
                    </a:lnTo>
                    <a:lnTo>
                      <a:pt x="296486" y="11604"/>
                    </a:lnTo>
                    <a:lnTo>
                      <a:pt x="296010" y="11877"/>
                    </a:lnTo>
                    <a:lnTo>
                      <a:pt x="295557" y="12167"/>
                    </a:lnTo>
                    <a:lnTo>
                      <a:pt x="295146" y="12456"/>
                    </a:lnTo>
                    <a:lnTo>
                      <a:pt x="294779" y="12757"/>
                    </a:lnTo>
                    <a:lnTo>
                      <a:pt x="294412" y="13063"/>
                    </a:lnTo>
                    <a:lnTo>
                      <a:pt x="294088" y="13374"/>
                    </a:lnTo>
                    <a:lnTo>
                      <a:pt x="293807" y="13691"/>
                    </a:lnTo>
                    <a:lnTo>
                      <a:pt x="293548" y="14019"/>
                    </a:lnTo>
                    <a:lnTo>
                      <a:pt x="293310" y="14347"/>
                    </a:lnTo>
                    <a:lnTo>
                      <a:pt x="293116" y="14680"/>
                    </a:lnTo>
                    <a:lnTo>
                      <a:pt x="292965" y="15024"/>
                    </a:lnTo>
                    <a:lnTo>
                      <a:pt x="292835" y="15368"/>
                    </a:lnTo>
                    <a:lnTo>
                      <a:pt x="292749" y="15718"/>
                    </a:lnTo>
                    <a:lnTo>
                      <a:pt x="292684" y="16067"/>
                    </a:lnTo>
                    <a:lnTo>
                      <a:pt x="292662" y="16428"/>
                    </a:lnTo>
                    <a:lnTo>
                      <a:pt x="292662" y="16428"/>
                    </a:lnTo>
                    <a:lnTo>
                      <a:pt x="292684" y="16783"/>
                    </a:lnTo>
                    <a:lnTo>
                      <a:pt x="292749" y="17138"/>
                    </a:lnTo>
                    <a:lnTo>
                      <a:pt x="292835" y="17482"/>
                    </a:lnTo>
                    <a:lnTo>
                      <a:pt x="292965" y="17832"/>
                    </a:lnTo>
                    <a:lnTo>
                      <a:pt x="293116" y="18171"/>
                    </a:lnTo>
                    <a:lnTo>
                      <a:pt x="293310" y="18504"/>
                    </a:lnTo>
                    <a:lnTo>
                      <a:pt x="293548" y="18837"/>
                    </a:lnTo>
                    <a:lnTo>
                      <a:pt x="293807" y="19159"/>
                    </a:lnTo>
                    <a:lnTo>
                      <a:pt x="294088" y="19476"/>
                    </a:lnTo>
                    <a:lnTo>
                      <a:pt x="294412" y="19793"/>
                    </a:lnTo>
                    <a:lnTo>
                      <a:pt x="294779" y="20099"/>
                    </a:lnTo>
                    <a:lnTo>
                      <a:pt x="295146" y="20394"/>
                    </a:lnTo>
                    <a:lnTo>
                      <a:pt x="295557" y="20689"/>
                    </a:lnTo>
                    <a:lnTo>
                      <a:pt x="296010" y="20973"/>
                    </a:lnTo>
                    <a:lnTo>
                      <a:pt x="296486" y="21252"/>
                    </a:lnTo>
                    <a:lnTo>
                      <a:pt x="296982" y="21519"/>
                    </a:lnTo>
                    <a:lnTo>
                      <a:pt x="297501" y="21782"/>
                    </a:lnTo>
                    <a:lnTo>
                      <a:pt x="298041" y="22038"/>
                    </a:lnTo>
                    <a:lnTo>
                      <a:pt x="298624" y="22284"/>
                    </a:lnTo>
                    <a:lnTo>
                      <a:pt x="299229" y="22519"/>
                    </a:lnTo>
                    <a:lnTo>
                      <a:pt x="299855" y="22743"/>
                    </a:lnTo>
                    <a:lnTo>
                      <a:pt x="300503" y="22962"/>
                    </a:lnTo>
                    <a:lnTo>
                      <a:pt x="301173" y="23169"/>
                    </a:lnTo>
                    <a:lnTo>
                      <a:pt x="301864" y="23366"/>
                    </a:lnTo>
                    <a:lnTo>
                      <a:pt x="302577" y="23552"/>
                    </a:lnTo>
                    <a:lnTo>
                      <a:pt x="303311" y="23726"/>
                    </a:lnTo>
                    <a:lnTo>
                      <a:pt x="304067" y="23890"/>
                    </a:lnTo>
                    <a:lnTo>
                      <a:pt x="304845" y="24043"/>
                    </a:lnTo>
                    <a:lnTo>
                      <a:pt x="305623" y="24185"/>
                    </a:lnTo>
                    <a:lnTo>
                      <a:pt x="306443" y="24316"/>
                    </a:lnTo>
                    <a:lnTo>
                      <a:pt x="307264" y="24437"/>
                    </a:lnTo>
                    <a:lnTo>
                      <a:pt x="307696" y="24491"/>
                    </a:lnTo>
                    <a:lnTo>
                      <a:pt x="308128" y="24540"/>
                    </a:lnTo>
                    <a:lnTo>
                      <a:pt x="308128" y="30255"/>
                    </a:lnTo>
                    <a:lnTo>
                      <a:pt x="294218" y="32210"/>
                    </a:lnTo>
                    <a:lnTo>
                      <a:pt x="294218" y="75264"/>
                    </a:lnTo>
                    <a:lnTo>
                      <a:pt x="308128" y="73313"/>
                    </a:lnTo>
                    <a:lnTo>
                      <a:pt x="308128" y="79405"/>
                    </a:lnTo>
                    <a:lnTo>
                      <a:pt x="308128" y="79405"/>
                    </a:lnTo>
                    <a:lnTo>
                      <a:pt x="308107" y="79645"/>
                    </a:lnTo>
                    <a:lnTo>
                      <a:pt x="308063" y="79885"/>
                    </a:lnTo>
                    <a:lnTo>
                      <a:pt x="308020" y="80126"/>
                    </a:lnTo>
                    <a:lnTo>
                      <a:pt x="307934" y="80366"/>
                    </a:lnTo>
                    <a:lnTo>
                      <a:pt x="307826" y="80601"/>
                    </a:lnTo>
                    <a:lnTo>
                      <a:pt x="307696" y="80836"/>
                    </a:lnTo>
                    <a:lnTo>
                      <a:pt x="307545" y="81065"/>
                    </a:lnTo>
                    <a:lnTo>
                      <a:pt x="307372" y="81295"/>
                    </a:lnTo>
                    <a:lnTo>
                      <a:pt x="307156" y="81524"/>
                    </a:lnTo>
                    <a:lnTo>
                      <a:pt x="306940" y="81748"/>
                    </a:lnTo>
                    <a:lnTo>
                      <a:pt x="306703" y="81972"/>
                    </a:lnTo>
                    <a:lnTo>
                      <a:pt x="306443" y="82196"/>
                    </a:lnTo>
                    <a:lnTo>
                      <a:pt x="306163" y="82415"/>
                    </a:lnTo>
                    <a:lnTo>
                      <a:pt x="305860" y="82633"/>
                    </a:lnTo>
                    <a:lnTo>
                      <a:pt x="305536" y="82846"/>
                    </a:lnTo>
                    <a:lnTo>
                      <a:pt x="305191" y="83059"/>
                    </a:lnTo>
                    <a:lnTo>
                      <a:pt x="304823" y="83267"/>
                    </a:lnTo>
                    <a:lnTo>
                      <a:pt x="304456" y="83475"/>
                    </a:lnTo>
                    <a:lnTo>
                      <a:pt x="304046" y="83677"/>
                    </a:lnTo>
                    <a:lnTo>
                      <a:pt x="303635" y="83879"/>
                    </a:lnTo>
                    <a:lnTo>
                      <a:pt x="303182" y="84075"/>
                    </a:lnTo>
                    <a:lnTo>
                      <a:pt x="302728" y="84272"/>
                    </a:lnTo>
                    <a:lnTo>
                      <a:pt x="302253" y="84463"/>
                    </a:lnTo>
                    <a:lnTo>
                      <a:pt x="301756" y="84655"/>
                    </a:lnTo>
                    <a:lnTo>
                      <a:pt x="301259" y="84840"/>
                    </a:lnTo>
                    <a:lnTo>
                      <a:pt x="300719" y="85021"/>
                    </a:lnTo>
                    <a:lnTo>
                      <a:pt x="300179" y="85201"/>
                    </a:lnTo>
                    <a:lnTo>
                      <a:pt x="299618" y="85376"/>
                    </a:lnTo>
                    <a:lnTo>
                      <a:pt x="299056" y="85550"/>
                    </a:lnTo>
                    <a:lnTo>
                      <a:pt x="298451" y="85720"/>
                    </a:lnTo>
                    <a:lnTo>
                      <a:pt x="297847" y="85884"/>
                    </a:lnTo>
                    <a:lnTo>
                      <a:pt x="297220" y="86048"/>
                    </a:lnTo>
                    <a:lnTo>
                      <a:pt x="296594" y="86201"/>
                    </a:lnTo>
                    <a:lnTo>
                      <a:pt x="295946" y="86354"/>
                    </a:lnTo>
                    <a:lnTo>
                      <a:pt x="295276" y="86506"/>
                    </a:lnTo>
                    <a:lnTo>
                      <a:pt x="294585" y="86654"/>
                    </a:lnTo>
                    <a:lnTo>
                      <a:pt x="293894" y="86791"/>
                    </a:lnTo>
                    <a:lnTo>
                      <a:pt x="293181" y="86933"/>
                    </a:lnTo>
                    <a:lnTo>
                      <a:pt x="292468" y="87064"/>
                    </a:lnTo>
                    <a:lnTo>
                      <a:pt x="291734" y="87195"/>
                    </a:lnTo>
                    <a:lnTo>
                      <a:pt x="290978" y="87315"/>
                    </a:lnTo>
                    <a:lnTo>
                      <a:pt x="290222" y="87435"/>
                    </a:lnTo>
                    <a:lnTo>
                      <a:pt x="289444" y="87555"/>
                    </a:lnTo>
                    <a:lnTo>
                      <a:pt x="288666" y="87665"/>
                    </a:lnTo>
                    <a:lnTo>
                      <a:pt x="287867" y="87768"/>
                    </a:lnTo>
                    <a:lnTo>
                      <a:pt x="287068" y="87872"/>
                    </a:lnTo>
                    <a:lnTo>
                      <a:pt x="286247" y="87971"/>
                    </a:lnTo>
                    <a:lnTo>
                      <a:pt x="285426" y="88058"/>
                    </a:lnTo>
                    <a:lnTo>
                      <a:pt x="284584" y="88145"/>
                    </a:lnTo>
                    <a:lnTo>
                      <a:pt x="283742" y="88227"/>
                    </a:lnTo>
                    <a:lnTo>
                      <a:pt x="282878" y="88304"/>
                    </a:lnTo>
                    <a:lnTo>
                      <a:pt x="282014" y="88375"/>
                    </a:lnTo>
                    <a:lnTo>
                      <a:pt x="281128" y="88440"/>
                    </a:lnTo>
                    <a:lnTo>
                      <a:pt x="280242" y="88500"/>
                    </a:lnTo>
                    <a:lnTo>
                      <a:pt x="279357" y="88561"/>
                    </a:lnTo>
                    <a:lnTo>
                      <a:pt x="278449" y="88610"/>
                    </a:lnTo>
                    <a:lnTo>
                      <a:pt x="277542" y="88653"/>
                    </a:lnTo>
                    <a:lnTo>
                      <a:pt x="276635" y="88692"/>
                    </a:lnTo>
                    <a:lnTo>
                      <a:pt x="275706" y="88724"/>
                    </a:lnTo>
                    <a:lnTo>
                      <a:pt x="274777" y="88752"/>
                    </a:lnTo>
                    <a:lnTo>
                      <a:pt x="273827" y="88774"/>
                    </a:lnTo>
                    <a:lnTo>
                      <a:pt x="272898" y="88785"/>
                    </a:lnTo>
                    <a:lnTo>
                      <a:pt x="271948" y="88795"/>
                    </a:lnTo>
                    <a:lnTo>
                      <a:pt x="270976" y="88801"/>
                    </a:lnTo>
                    <a:lnTo>
                      <a:pt x="0" y="88801"/>
                    </a:lnTo>
                    <a:lnTo>
                      <a:pt x="0" y="4994"/>
                    </a:lnTo>
                    <a:lnTo>
                      <a:pt x="270198" y="4994"/>
                    </a:lnTo>
                    <a:lnTo>
                      <a:pt x="270198" y="4994"/>
                    </a:lnTo>
                    <a:lnTo>
                      <a:pt x="271667" y="4989"/>
                    </a:lnTo>
                    <a:lnTo>
                      <a:pt x="273114" y="4972"/>
                    </a:lnTo>
                    <a:lnTo>
                      <a:pt x="274561" y="4939"/>
                    </a:lnTo>
                    <a:lnTo>
                      <a:pt x="275987" y="4901"/>
                    </a:lnTo>
                    <a:lnTo>
                      <a:pt x="277413" y="4852"/>
                    </a:lnTo>
                    <a:lnTo>
                      <a:pt x="278795" y="4792"/>
                    </a:lnTo>
                    <a:lnTo>
                      <a:pt x="280199" y="4721"/>
                    </a:lnTo>
                    <a:lnTo>
                      <a:pt x="281560" y="4639"/>
                    </a:lnTo>
                    <a:lnTo>
                      <a:pt x="282921" y="4546"/>
                    </a:lnTo>
                    <a:lnTo>
                      <a:pt x="284260" y="4442"/>
                    </a:lnTo>
                    <a:lnTo>
                      <a:pt x="285578" y="4333"/>
                    </a:lnTo>
                    <a:lnTo>
                      <a:pt x="286874" y="4207"/>
                    </a:lnTo>
                    <a:lnTo>
                      <a:pt x="288170" y="4076"/>
                    </a:lnTo>
                    <a:lnTo>
                      <a:pt x="289422" y="3934"/>
                    </a:lnTo>
                    <a:lnTo>
                      <a:pt x="290675" y="3787"/>
                    </a:lnTo>
                    <a:lnTo>
                      <a:pt x="291885" y="3628"/>
                    </a:lnTo>
                    <a:lnTo>
                      <a:pt x="293094" y="3459"/>
                    </a:lnTo>
                    <a:lnTo>
                      <a:pt x="294282" y="3284"/>
                    </a:lnTo>
                    <a:lnTo>
                      <a:pt x="295427" y="3098"/>
                    </a:lnTo>
                    <a:lnTo>
                      <a:pt x="296572" y="2907"/>
                    </a:lnTo>
                    <a:lnTo>
                      <a:pt x="297674" y="2705"/>
                    </a:lnTo>
                    <a:lnTo>
                      <a:pt x="298775" y="2497"/>
                    </a:lnTo>
                    <a:lnTo>
                      <a:pt x="299834" y="2279"/>
                    </a:lnTo>
                    <a:lnTo>
                      <a:pt x="300871" y="2055"/>
                    </a:lnTo>
                    <a:lnTo>
                      <a:pt x="301864" y="1820"/>
                    </a:lnTo>
                    <a:lnTo>
                      <a:pt x="302858" y="1580"/>
                    </a:lnTo>
                    <a:lnTo>
                      <a:pt x="303808" y="1334"/>
                    </a:lnTo>
                    <a:lnTo>
                      <a:pt x="304715" y="1083"/>
                    </a:lnTo>
                    <a:lnTo>
                      <a:pt x="305623" y="820"/>
                    </a:lnTo>
                    <a:lnTo>
                      <a:pt x="306487" y="553"/>
                    </a:lnTo>
                    <a:lnTo>
                      <a:pt x="307307" y="279"/>
                    </a:lnTo>
                    <a:lnTo>
                      <a:pt x="308128" y="1"/>
                    </a:lnTo>
                    <a:lnTo>
                      <a:pt x="308128" y="831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74" name="Google Shape;3874;p54"/>
              <p:cNvSpPr/>
              <p:nvPr/>
            </p:nvSpPr>
            <p:spPr>
              <a:xfrm flipH="1">
                <a:off x="2714557" y="1357050"/>
                <a:ext cx="2191680" cy="2734200"/>
              </a:xfrm>
              <a:custGeom>
                <a:avLst/>
                <a:gdLst/>
                <a:ahLst/>
                <a:cxnLst/>
                <a:rect l="l" t="t" r="r" b="b"/>
                <a:pathLst>
                  <a:path w="324934" h="109368" fill="none" extrusionOk="0">
                    <a:moveTo>
                      <a:pt x="1" y="21305"/>
                    </a:moveTo>
                    <a:lnTo>
                      <a:pt x="1" y="109368"/>
                    </a:lnTo>
                    <a:lnTo>
                      <a:pt x="279379" y="109368"/>
                    </a:lnTo>
                    <a:lnTo>
                      <a:pt x="279379" y="109368"/>
                    </a:lnTo>
                    <a:lnTo>
                      <a:pt x="280567" y="109363"/>
                    </a:lnTo>
                    <a:lnTo>
                      <a:pt x="281733" y="109352"/>
                    </a:lnTo>
                    <a:lnTo>
                      <a:pt x="282878" y="109335"/>
                    </a:lnTo>
                    <a:lnTo>
                      <a:pt x="284044" y="109308"/>
                    </a:lnTo>
                    <a:lnTo>
                      <a:pt x="285189" y="109275"/>
                    </a:lnTo>
                    <a:lnTo>
                      <a:pt x="286312" y="109237"/>
                    </a:lnTo>
                    <a:lnTo>
                      <a:pt x="287436" y="109188"/>
                    </a:lnTo>
                    <a:lnTo>
                      <a:pt x="288559" y="109133"/>
                    </a:lnTo>
                    <a:lnTo>
                      <a:pt x="289661" y="109073"/>
                    </a:lnTo>
                    <a:lnTo>
                      <a:pt x="290762" y="109002"/>
                    </a:lnTo>
                    <a:lnTo>
                      <a:pt x="291842" y="108931"/>
                    </a:lnTo>
                    <a:lnTo>
                      <a:pt x="292922" y="108849"/>
                    </a:lnTo>
                    <a:lnTo>
                      <a:pt x="293981" y="108762"/>
                    </a:lnTo>
                    <a:lnTo>
                      <a:pt x="295039" y="108669"/>
                    </a:lnTo>
                    <a:lnTo>
                      <a:pt x="296076" y="108565"/>
                    </a:lnTo>
                    <a:lnTo>
                      <a:pt x="297091" y="108461"/>
                    </a:lnTo>
                    <a:lnTo>
                      <a:pt x="298106" y="108346"/>
                    </a:lnTo>
                    <a:lnTo>
                      <a:pt x="299121" y="108232"/>
                    </a:lnTo>
                    <a:lnTo>
                      <a:pt x="300115" y="108106"/>
                    </a:lnTo>
                    <a:lnTo>
                      <a:pt x="301087" y="107975"/>
                    </a:lnTo>
                    <a:lnTo>
                      <a:pt x="302037" y="107838"/>
                    </a:lnTo>
                    <a:lnTo>
                      <a:pt x="302988" y="107696"/>
                    </a:lnTo>
                    <a:lnTo>
                      <a:pt x="303917" y="107549"/>
                    </a:lnTo>
                    <a:lnTo>
                      <a:pt x="304824" y="107396"/>
                    </a:lnTo>
                    <a:lnTo>
                      <a:pt x="305731" y="107237"/>
                    </a:lnTo>
                    <a:lnTo>
                      <a:pt x="306617" y="107074"/>
                    </a:lnTo>
                    <a:lnTo>
                      <a:pt x="307481" y="106910"/>
                    </a:lnTo>
                    <a:lnTo>
                      <a:pt x="308345" y="106735"/>
                    </a:lnTo>
                    <a:lnTo>
                      <a:pt x="309187" y="106555"/>
                    </a:lnTo>
                    <a:lnTo>
                      <a:pt x="309986" y="106369"/>
                    </a:lnTo>
                    <a:lnTo>
                      <a:pt x="310786" y="106183"/>
                    </a:lnTo>
                    <a:lnTo>
                      <a:pt x="311585" y="105992"/>
                    </a:lnTo>
                    <a:lnTo>
                      <a:pt x="312341" y="105790"/>
                    </a:lnTo>
                    <a:lnTo>
                      <a:pt x="313097" y="105588"/>
                    </a:lnTo>
                    <a:lnTo>
                      <a:pt x="313810" y="105380"/>
                    </a:lnTo>
                    <a:lnTo>
                      <a:pt x="314522" y="105172"/>
                    </a:lnTo>
                    <a:lnTo>
                      <a:pt x="315214" y="104954"/>
                    </a:lnTo>
                    <a:lnTo>
                      <a:pt x="315862" y="104735"/>
                    </a:lnTo>
                    <a:lnTo>
                      <a:pt x="316510" y="104511"/>
                    </a:lnTo>
                    <a:lnTo>
                      <a:pt x="317136" y="104282"/>
                    </a:lnTo>
                    <a:lnTo>
                      <a:pt x="317741" y="104053"/>
                    </a:lnTo>
                    <a:lnTo>
                      <a:pt x="318324" y="103818"/>
                    </a:lnTo>
                    <a:lnTo>
                      <a:pt x="318886" y="103577"/>
                    </a:lnTo>
                    <a:lnTo>
                      <a:pt x="319426" y="103331"/>
                    </a:lnTo>
                    <a:lnTo>
                      <a:pt x="319944" y="103086"/>
                    </a:lnTo>
                    <a:lnTo>
                      <a:pt x="320441" y="102834"/>
                    </a:lnTo>
                    <a:lnTo>
                      <a:pt x="320894" y="102583"/>
                    </a:lnTo>
                    <a:lnTo>
                      <a:pt x="321348" y="102326"/>
                    </a:lnTo>
                    <a:lnTo>
                      <a:pt x="321759" y="102070"/>
                    </a:lnTo>
                    <a:lnTo>
                      <a:pt x="322169" y="101802"/>
                    </a:lnTo>
                    <a:lnTo>
                      <a:pt x="322536" y="101540"/>
                    </a:lnTo>
                    <a:lnTo>
                      <a:pt x="322882" y="101266"/>
                    </a:lnTo>
                    <a:lnTo>
                      <a:pt x="323206" y="100999"/>
                    </a:lnTo>
                    <a:lnTo>
                      <a:pt x="323487" y="100720"/>
                    </a:lnTo>
                    <a:lnTo>
                      <a:pt x="323767" y="100447"/>
                    </a:lnTo>
                    <a:lnTo>
                      <a:pt x="324005" y="100168"/>
                    </a:lnTo>
                    <a:lnTo>
                      <a:pt x="324221" y="99884"/>
                    </a:lnTo>
                    <a:lnTo>
                      <a:pt x="324394" y="99600"/>
                    </a:lnTo>
                    <a:lnTo>
                      <a:pt x="324567" y="99311"/>
                    </a:lnTo>
                    <a:lnTo>
                      <a:pt x="324696" y="99021"/>
                    </a:lnTo>
                    <a:lnTo>
                      <a:pt x="324804" y="98732"/>
                    </a:lnTo>
                    <a:lnTo>
                      <a:pt x="324869" y="98437"/>
                    </a:lnTo>
                    <a:lnTo>
                      <a:pt x="324912" y="98142"/>
                    </a:lnTo>
                    <a:lnTo>
                      <a:pt x="324934" y="97847"/>
                    </a:lnTo>
                    <a:lnTo>
                      <a:pt x="324934" y="11718"/>
                    </a:lnTo>
                    <a:lnTo>
                      <a:pt x="324934" y="11718"/>
                    </a:lnTo>
                    <a:lnTo>
                      <a:pt x="324912" y="11423"/>
                    </a:lnTo>
                    <a:lnTo>
                      <a:pt x="324869" y="11133"/>
                    </a:lnTo>
                    <a:lnTo>
                      <a:pt x="324804" y="10838"/>
                    </a:lnTo>
                    <a:lnTo>
                      <a:pt x="324696" y="10554"/>
                    </a:lnTo>
                    <a:lnTo>
                      <a:pt x="324588" y="10265"/>
                    </a:lnTo>
                    <a:lnTo>
                      <a:pt x="324437" y="9981"/>
                    </a:lnTo>
                    <a:lnTo>
                      <a:pt x="324243" y="9697"/>
                    </a:lnTo>
                    <a:lnTo>
                      <a:pt x="324048" y="9413"/>
                    </a:lnTo>
                    <a:lnTo>
                      <a:pt x="323811" y="9134"/>
                    </a:lnTo>
                    <a:lnTo>
                      <a:pt x="323551" y="8855"/>
                    </a:lnTo>
                    <a:lnTo>
                      <a:pt x="323249" y="8577"/>
                    </a:lnTo>
                    <a:lnTo>
                      <a:pt x="322947" y="8304"/>
                    </a:lnTo>
                    <a:lnTo>
                      <a:pt x="322601" y="8031"/>
                    </a:lnTo>
                    <a:lnTo>
                      <a:pt x="322234" y="7763"/>
                    </a:lnTo>
                    <a:lnTo>
                      <a:pt x="321845" y="7495"/>
                    </a:lnTo>
                    <a:lnTo>
                      <a:pt x="321435" y="7233"/>
                    </a:lnTo>
                    <a:lnTo>
                      <a:pt x="320981" y="6971"/>
                    </a:lnTo>
                    <a:lnTo>
                      <a:pt x="320506" y="6708"/>
                    </a:lnTo>
                    <a:lnTo>
                      <a:pt x="320030" y="6452"/>
                    </a:lnTo>
                    <a:lnTo>
                      <a:pt x="319512" y="6200"/>
                    </a:lnTo>
                    <a:lnTo>
                      <a:pt x="318950" y="5949"/>
                    </a:lnTo>
                    <a:lnTo>
                      <a:pt x="318389" y="5703"/>
                    </a:lnTo>
                    <a:lnTo>
                      <a:pt x="317784" y="5463"/>
                    </a:lnTo>
                    <a:lnTo>
                      <a:pt x="317179" y="5223"/>
                    </a:lnTo>
                    <a:lnTo>
                      <a:pt x="316531" y="4982"/>
                    </a:lnTo>
                    <a:lnTo>
                      <a:pt x="315862" y="4753"/>
                    </a:lnTo>
                    <a:lnTo>
                      <a:pt x="315170" y="4523"/>
                    </a:lnTo>
                    <a:lnTo>
                      <a:pt x="314458" y="4294"/>
                    </a:lnTo>
                    <a:lnTo>
                      <a:pt x="313723" y="4075"/>
                    </a:lnTo>
                    <a:lnTo>
                      <a:pt x="312967" y="3857"/>
                    </a:lnTo>
                    <a:lnTo>
                      <a:pt x="312168" y="3644"/>
                    </a:lnTo>
                    <a:lnTo>
                      <a:pt x="311369" y="3431"/>
                    </a:lnTo>
                    <a:lnTo>
                      <a:pt x="311369" y="3431"/>
                    </a:lnTo>
                    <a:lnTo>
                      <a:pt x="310526" y="3229"/>
                    </a:lnTo>
                    <a:lnTo>
                      <a:pt x="309684" y="3032"/>
                    </a:lnTo>
                    <a:lnTo>
                      <a:pt x="308820" y="2835"/>
                    </a:lnTo>
                    <a:lnTo>
                      <a:pt x="307956" y="2650"/>
                    </a:lnTo>
                    <a:lnTo>
                      <a:pt x="307049" y="2469"/>
                    </a:lnTo>
                    <a:lnTo>
                      <a:pt x="306142" y="2294"/>
                    </a:lnTo>
                    <a:lnTo>
                      <a:pt x="305234" y="2125"/>
                    </a:lnTo>
                    <a:lnTo>
                      <a:pt x="304284" y="1961"/>
                    </a:lnTo>
                    <a:lnTo>
                      <a:pt x="303355" y="1808"/>
                    </a:lnTo>
                    <a:lnTo>
                      <a:pt x="302383" y="1655"/>
                    </a:lnTo>
                    <a:lnTo>
                      <a:pt x="301411" y="1513"/>
                    </a:lnTo>
                    <a:lnTo>
                      <a:pt x="300417" y="1377"/>
                    </a:lnTo>
                    <a:lnTo>
                      <a:pt x="299424" y="1246"/>
                    </a:lnTo>
                    <a:lnTo>
                      <a:pt x="298409" y="1120"/>
                    </a:lnTo>
                    <a:lnTo>
                      <a:pt x="297372" y="1000"/>
                    </a:lnTo>
                    <a:lnTo>
                      <a:pt x="296357" y="885"/>
                    </a:lnTo>
                    <a:lnTo>
                      <a:pt x="295298" y="781"/>
                    </a:lnTo>
                    <a:lnTo>
                      <a:pt x="294240" y="683"/>
                    </a:lnTo>
                    <a:lnTo>
                      <a:pt x="293181" y="590"/>
                    </a:lnTo>
                    <a:lnTo>
                      <a:pt x="292101" y="503"/>
                    </a:lnTo>
                    <a:lnTo>
                      <a:pt x="291021" y="426"/>
                    </a:lnTo>
                    <a:lnTo>
                      <a:pt x="289920" y="350"/>
                    </a:lnTo>
                    <a:lnTo>
                      <a:pt x="288818" y="284"/>
                    </a:lnTo>
                    <a:lnTo>
                      <a:pt x="287716" y="224"/>
                    </a:lnTo>
                    <a:lnTo>
                      <a:pt x="286593" y="175"/>
                    </a:lnTo>
                    <a:lnTo>
                      <a:pt x="285470" y="131"/>
                    </a:lnTo>
                    <a:lnTo>
                      <a:pt x="284347" y="87"/>
                    </a:lnTo>
                    <a:lnTo>
                      <a:pt x="283202" y="60"/>
                    </a:lnTo>
                    <a:lnTo>
                      <a:pt x="282079" y="33"/>
                    </a:lnTo>
                    <a:lnTo>
                      <a:pt x="280912" y="16"/>
                    </a:lnTo>
                    <a:lnTo>
                      <a:pt x="279768" y="5"/>
                    </a:lnTo>
                    <a:lnTo>
                      <a:pt x="278601" y="0"/>
                    </a:lnTo>
                    <a:lnTo>
                      <a:pt x="23070" y="0"/>
                    </a:lnTo>
                    <a:lnTo>
                      <a:pt x="23070" y="21305"/>
                    </a:lnTo>
                    <a:lnTo>
                      <a:pt x="1" y="2130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75" name="Google Shape;3875;p54"/>
              <p:cNvSpPr/>
              <p:nvPr/>
            </p:nvSpPr>
            <p:spPr>
              <a:xfrm flipH="1">
                <a:off x="3104580" y="1772075"/>
                <a:ext cx="1443538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214016" h="1520" fill="none" extrusionOk="0">
                    <a:moveTo>
                      <a:pt x="0" y="1520"/>
                    </a:moveTo>
                    <a:lnTo>
                      <a:pt x="0" y="1"/>
                    </a:lnTo>
                    <a:lnTo>
                      <a:pt x="214016" y="1"/>
                    </a:lnTo>
                    <a:lnTo>
                      <a:pt x="214016" y="1520"/>
                    </a:lnTo>
                    <a:lnTo>
                      <a:pt x="0" y="152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76" name="Google Shape;3876;p54"/>
              <p:cNvSpPr/>
              <p:nvPr/>
            </p:nvSpPr>
            <p:spPr>
              <a:xfrm flipH="1">
                <a:off x="3104580" y="1687400"/>
                <a:ext cx="1443538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214016" h="1263" fill="none" extrusionOk="0">
                    <a:moveTo>
                      <a:pt x="0" y="1263"/>
                    </a:moveTo>
                    <a:lnTo>
                      <a:pt x="0" y="1"/>
                    </a:lnTo>
                    <a:lnTo>
                      <a:pt x="214016" y="1"/>
                    </a:lnTo>
                    <a:lnTo>
                      <a:pt x="214016" y="1263"/>
                    </a:lnTo>
                    <a:lnTo>
                      <a:pt x="0" y="1263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77" name="Google Shape;3877;p54"/>
              <p:cNvSpPr/>
              <p:nvPr/>
            </p:nvSpPr>
            <p:spPr>
              <a:xfrm flipH="1">
                <a:off x="2771228" y="2090850"/>
                <a:ext cx="47505" cy="275900"/>
              </a:xfrm>
              <a:custGeom>
                <a:avLst/>
                <a:gdLst/>
                <a:ahLst/>
                <a:cxnLst/>
                <a:rect l="l" t="t" r="r" b="b"/>
                <a:pathLst>
                  <a:path w="7043" h="11036" fill="none" extrusionOk="0">
                    <a:moveTo>
                      <a:pt x="1" y="5518"/>
                    </a:moveTo>
                    <a:lnTo>
                      <a:pt x="1" y="5518"/>
                    </a:lnTo>
                    <a:lnTo>
                      <a:pt x="1" y="5283"/>
                    </a:lnTo>
                    <a:lnTo>
                      <a:pt x="22" y="5054"/>
                    </a:lnTo>
                    <a:lnTo>
                      <a:pt x="87" y="4824"/>
                    </a:lnTo>
                    <a:lnTo>
                      <a:pt x="130" y="4600"/>
                    </a:lnTo>
                    <a:lnTo>
                      <a:pt x="217" y="4382"/>
                    </a:lnTo>
                    <a:lnTo>
                      <a:pt x="303" y="4163"/>
                    </a:lnTo>
                    <a:lnTo>
                      <a:pt x="411" y="3950"/>
                    </a:lnTo>
                    <a:lnTo>
                      <a:pt x="541" y="3742"/>
                    </a:lnTo>
                    <a:lnTo>
                      <a:pt x="692" y="3535"/>
                    </a:lnTo>
                    <a:lnTo>
                      <a:pt x="843" y="3333"/>
                    </a:lnTo>
                    <a:lnTo>
                      <a:pt x="1016" y="3136"/>
                    </a:lnTo>
                    <a:lnTo>
                      <a:pt x="1189" y="2939"/>
                    </a:lnTo>
                    <a:lnTo>
                      <a:pt x="1383" y="2754"/>
                    </a:lnTo>
                    <a:lnTo>
                      <a:pt x="1599" y="2568"/>
                    </a:lnTo>
                    <a:lnTo>
                      <a:pt x="1815" y="2382"/>
                    </a:lnTo>
                    <a:lnTo>
                      <a:pt x="2053" y="2207"/>
                    </a:lnTo>
                    <a:lnTo>
                      <a:pt x="2290" y="2033"/>
                    </a:lnTo>
                    <a:lnTo>
                      <a:pt x="2549" y="1863"/>
                    </a:lnTo>
                    <a:lnTo>
                      <a:pt x="2809" y="1699"/>
                    </a:lnTo>
                    <a:lnTo>
                      <a:pt x="3089" y="1541"/>
                    </a:lnTo>
                    <a:lnTo>
                      <a:pt x="3370" y="1388"/>
                    </a:lnTo>
                    <a:lnTo>
                      <a:pt x="3651" y="1235"/>
                    </a:lnTo>
                    <a:lnTo>
                      <a:pt x="3975" y="1093"/>
                    </a:lnTo>
                    <a:lnTo>
                      <a:pt x="4277" y="951"/>
                    </a:lnTo>
                    <a:lnTo>
                      <a:pt x="4601" y="814"/>
                    </a:lnTo>
                    <a:lnTo>
                      <a:pt x="4925" y="683"/>
                    </a:lnTo>
                    <a:lnTo>
                      <a:pt x="5271" y="558"/>
                    </a:lnTo>
                    <a:lnTo>
                      <a:pt x="5595" y="432"/>
                    </a:lnTo>
                    <a:lnTo>
                      <a:pt x="5962" y="317"/>
                    </a:lnTo>
                    <a:lnTo>
                      <a:pt x="6308" y="208"/>
                    </a:lnTo>
                    <a:lnTo>
                      <a:pt x="6675" y="99"/>
                    </a:lnTo>
                    <a:lnTo>
                      <a:pt x="7042" y="0"/>
                    </a:lnTo>
                    <a:lnTo>
                      <a:pt x="7042" y="11035"/>
                    </a:lnTo>
                    <a:lnTo>
                      <a:pt x="7042" y="11035"/>
                    </a:lnTo>
                    <a:lnTo>
                      <a:pt x="6675" y="10932"/>
                    </a:lnTo>
                    <a:lnTo>
                      <a:pt x="6308" y="10828"/>
                    </a:lnTo>
                    <a:lnTo>
                      <a:pt x="5962" y="10719"/>
                    </a:lnTo>
                    <a:lnTo>
                      <a:pt x="5595" y="10598"/>
                    </a:lnTo>
                    <a:lnTo>
                      <a:pt x="5271" y="10478"/>
                    </a:lnTo>
                    <a:lnTo>
                      <a:pt x="4925" y="10353"/>
                    </a:lnTo>
                    <a:lnTo>
                      <a:pt x="4601" y="10222"/>
                    </a:lnTo>
                    <a:lnTo>
                      <a:pt x="4277" y="10085"/>
                    </a:lnTo>
                    <a:lnTo>
                      <a:pt x="3975" y="9943"/>
                    </a:lnTo>
                    <a:lnTo>
                      <a:pt x="3651" y="9795"/>
                    </a:lnTo>
                    <a:lnTo>
                      <a:pt x="3370" y="9648"/>
                    </a:lnTo>
                    <a:lnTo>
                      <a:pt x="3089" y="9489"/>
                    </a:lnTo>
                    <a:lnTo>
                      <a:pt x="2809" y="9331"/>
                    </a:lnTo>
                    <a:lnTo>
                      <a:pt x="2549" y="9167"/>
                    </a:lnTo>
                    <a:lnTo>
                      <a:pt x="2290" y="8998"/>
                    </a:lnTo>
                    <a:lnTo>
                      <a:pt x="2053" y="8828"/>
                    </a:lnTo>
                    <a:lnTo>
                      <a:pt x="1815" y="8648"/>
                    </a:lnTo>
                    <a:lnTo>
                      <a:pt x="1599" y="8468"/>
                    </a:lnTo>
                    <a:lnTo>
                      <a:pt x="1383" y="8282"/>
                    </a:lnTo>
                    <a:lnTo>
                      <a:pt x="1189" y="8091"/>
                    </a:lnTo>
                    <a:lnTo>
                      <a:pt x="1016" y="7900"/>
                    </a:lnTo>
                    <a:lnTo>
                      <a:pt x="843" y="7698"/>
                    </a:lnTo>
                    <a:lnTo>
                      <a:pt x="692" y="7496"/>
                    </a:lnTo>
                    <a:lnTo>
                      <a:pt x="541" y="7293"/>
                    </a:lnTo>
                    <a:lnTo>
                      <a:pt x="411" y="7080"/>
                    </a:lnTo>
                    <a:lnTo>
                      <a:pt x="303" y="6867"/>
                    </a:lnTo>
                    <a:lnTo>
                      <a:pt x="217" y="6654"/>
                    </a:lnTo>
                    <a:lnTo>
                      <a:pt x="130" y="6430"/>
                    </a:lnTo>
                    <a:lnTo>
                      <a:pt x="87" y="6206"/>
                    </a:lnTo>
                    <a:lnTo>
                      <a:pt x="22" y="5982"/>
                    </a:lnTo>
                    <a:lnTo>
                      <a:pt x="1" y="5747"/>
                    </a:lnTo>
                    <a:lnTo>
                      <a:pt x="1" y="5518"/>
                    </a:lnTo>
                    <a:lnTo>
                      <a:pt x="1" y="551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78" name="Google Shape;3878;p54"/>
              <p:cNvSpPr/>
              <p:nvPr/>
            </p:nvSpPr>
            <p:spPr>
              <a:xfrm flipH="1">
                <a:off x="2771228" y="2635225"/>
                <a:ext cx="37017" cy="974075"/>
              </a:xfrm>
              <a:custGeom>
                <a:avLst/>
                <a:gdLst/>
                <a:ahLst/>
                <a:cxnLst/>
                <a:rect l="l" t="t" r="r" b="b"/>
                <a:pathLst>
                  <a:path w="5488" h="38963" fill="none" extrusionOk="0">
                    <a:moveTo>
                      <a:pt x="1" y="38962"/>
                    </a:moveTo>
                    <a:lnTo>
                      <a:pt x="1" y="771"/>
                    </a:lnTo>
                    <a:lnTo>
                      <a:pt x="5487" y="1"/>
                    </a:lnTo>
                    <a:lnTo>
                      <a:pt x="5487" y="38192"/>
                    </a:lnTo>
                    <a:lnTo>
                      <a:pt x="1" y="3896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79" name="Google Shape;3879;p54"/>
              <p:cNvSpPr/>
              <p:nvPr/>
            </p:nvSpPr>
            <p:spPr>
              <a:xfrm flipH="1">
                <a:off x="2808238" y="3609275"/>
                <a:ext cx="7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80" name="Google Shape;3880;p54"/>
              <p:cNvSpPr/>
              <p:nvPr/>
            </p:nvSpPr>
            <p:spPr>
              <a:xfrm flipH="1">
                <a:off x="2771228" y="2635225"/>
                <a:ext cx="37017" cy="974075"/>
              </a:xfrm>
              <a:custGeom>
                <a:avLst/>
                <a:gdLst/>
                <a:ahLst/>
                <a:cxnLst/>
                <a:rect l="l" t="t" r="r" b="b"/>
                <a:pathLst>
                  <a:path w="5488" h="38963" extrusionOk="0">
                    <a:moveTo>
                      <a:pt x="5487" y="1"/>
                    </a:moveTo>
                    <a:lnTo>
                      <a:pt x="1" y="771"/>
                    </a:lnTo>
                    <a:lnTo>
                      <a:pt x="1" y="38962"/>
                    </a:lnTo>
                    <a:lnTo>
                      <a:pt x="5487" y="38192"/>
                    </a:lnTo>
                    <a:lnTo>
                      <a:pt x="54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81" name="Google Shape;3881;p54"/>
              <p:cNvSpPr/>
              <p:nvPr/>
            </p:nvSpPr>
            <p:spPr>
              <a:xfrm flipH="1">
                <a:off x="2808238" y="2654475"/>
                <a:ext cx="7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82" name="Google Shape;3882;p54"/>
              <p:cNvSpPr/>
              <p:nvPr/>
            </p:nvSpPr>
            <p:spPr>
              <a:xfrm flipH="1">
                <a:off x="2771228" y="2090850"/>
                <a:ext cx="47505" cy="275900"/>
              </a:xfrm>
              <a:custGeom>
                <a:avLst/>
                <a:gdLst/>
                <a:ahLst/>
                <a:cxnLst/>
                <a:rect l="l" t="t" r="r" b="b"/>
                <a:pathLst>
                  <a:path w="7043" h="11036" extrusionOk="0">
                    <a:moveTo>
                      <a:pt x="7042" y="0"/>
                    </a:moveTo>
                    <a:lnTo>
                      <a:pt x="6675" y="99"/>
                    </a:lnTo>
                    <a:lnTo>
                      <a:pt x="6308" y="208"/>
                    </a:lnTo>
                    <a:lnTo>
                      <a:pt x="5962" y="317"/>
                    </a:lnTo>
                    <a:lnTo>
                      <a:pt x="5595" y="432"/>
                    </a:lnTo>
                    <a:lnTo>
                      <a:pt x="5271" y="558"/>
                    </a:lnTo>
                    <a:lnTo>
                      <a:pt x="4925" y="683"/>
                    </a:lnTo>
                    <a:lnTo>
                      <a:pt x="4601" y="814"/>
                    </a:lnTo>
                    <a:lnTo>
                      <a:pt x="4277" y="951"/>
                    </a:lnTo>
                    <a:lnTo>
                      <a:pt x="3975" y="1093"/>
                    </a:lnTo>
                    <a:lnTo>
                      <a:pt x="3651" y="1235"/>
                    </a:lnTo>
                    <a:lnTo>
                      <a:pt x="3370" y="1388"/>
                    </a:lnTo>
                    <a:lnTo>
                      <a:pt x="3089" y="1541"/>
                    </a:lnTo>
                    <a:lnTo>
                      <a:pt x="2809" y="1699"/>
                    </a:lnTo>
                    <a:lnTo>
                      <a:pt x="2549" y="1863"/>
                    </a:lnTo>
                    <a:lnTo>
                      <a:pt x="2290" y="2033"/>
                    </a:lnTo>
                    <a:lnTo>
                      <a:pt x="2053" y="2207"/>
                    </a:lnTo>
                    <a:lnTo>
                      <a:pt x="1815" y="2382"/>
                    </a:lnTo>
                    <a:lnTo>
                      <a:pt x="1599" y="2568"/>
                    </a:lnTo>
                    <a:lnTo>
                      <a:pt x="1383" y="2754"/>
                    </a:lnTo>
                    <a:lnTo>
                      <a:pt x="1189" y="2939"/>
                    </a:lnTo>
                    <a:lnTo>
                      <a:pt x="1016" y="3136"/>
                    </a:lnTo>
                    <a:lnTo>
                      <a:pt x="843" y="3333"/>
                    </a:lnTo>
                    <a:lnTo>
                      <a:pt x="692" y="3535"/>
                    </a:lnTo>
                    <a:lnTo>
                      <a:pt x="541" y="3742"/>
                    </a:lnTo>
                    <a:lnTo>
                      <a:pt x="411" y="3950"/>
                    </a:lnTo>
                    <a:lnTo>
                      <a:pt x="303" y="4163"/>
                    </a:lnTo>
                    <a:lnTo>
                      <a:pt x="217" y="4382"/>
                    </a:lnTo>
                    <a:lnTo>
                      <a:pt x="130" y="4600"/>
                    </a:lnTo>
                    <a:lnTo>
                      <a:pt x="87" y="4824"/>
                    </a:lnTo>
                    <a:lnTo>
                      <a:pt x="22" y="5054"/>
                    </a:lnTo>
                    <a:lnTo>
                      <a:pt x="1" y="5283"/>
                    </a:lnTo>
                    <a:lnTo>
                      <a:pt x="1" y="5518"/>
                    </a:lnTo>
                    <a:lnTo>
                      <a:pt x="1" y="5747"/>
                    </a:lnTo>
                    <a:lnTo>
                      <a:pt x="22" y="5982"/>
                    </a:lnTo>
                    <a:lnTo>
                      <a:pt x="87" y="6206"/>
                    </a:lnTo>
                    <a:lnTo>
                      <a:pt x="130" y="6430"/>
                    </a:lnTo>
                    <a:lnTo>
                      <a:pt x="217" y="6654"/>
                    </a:lnTo>
                    <a:lnTo>
                      <a:pt x="303" y="6867"/>
                    </a:lnTo>
                    <a:lnTo>
                      <a:pt x="411" y="7080"/>
                    </a:lnTo>
                    <a:lnTo>
                      <a:pt x="541" y="7293"/>
                    </a:lnTo>
                    <a:lnTo>
                      <a:pt x="692" y="7496"/>
                    </a:lnTo>
                    <a:lnTo>
                      <a:pt x="843" y="7698"/>
                    </a:lnTo>
                    <a:lnTo>
                      <a:pt x="1016" y="7900"/>
                    </a:lnTo>
                    <a:lnTo>
                      <a:pt x="1189" y="8091"/>
                    </a:lnTo>
                    <a:lnTo>
                      <a:pt x="1383" y="8282"/>
                    </a:lnTo>
                    <a:lnTo>
                      <a:pt x="1599" y="8468"/>
                    </a:lnTo>
                    <a:lnTo>
                      <a:pt x="1815" y="8648"/>
                    </a:lnTo>
                    <a:lnTo>
                      <a:pt x="2053" y="8828"/>
                    </a:lnTo>
                    <a:lnTo>
                      <a:pt x="2290" y="8998"/>
                    </a:lnTo>
                    <a:lnTo>
                      <a:pt x="2549" y="9167"/>
                    </a:lnTo>
                    <a:lnTo>
                      <a:pt x="2809" y="9331"/>
                    </a:lnTo>
                    <a:lnTo>
                      <a:pt x="3089" y="9489"/>
                    </a:lnTo>
                    <a:lnTo>
                      <a:pt x="3370" y="9648"/>
                    </a:lnTo>
                    <a:lnTo>
                      <a:pt x="3651" y="9795"/>
                    </a:lnTo>
                    <a:lnTo>
                      <a:pt x="3975" y="9943"/>
                    </a:lnTo>
                    <a:lnTo>
                      <a:pt x="4277" y="10085"/>
                    </a:lnTo>
                    <a:lnTo>
                      <a:pt x="4601" y="10222"/>
                    </a:lnTo>
                    <a:lnTo>
                      <a:pt x="4925" y="10353"/>
                    </a:lnTo>
                    <a:lnTo>
                      <a:pt x="5271" y="10478"/>
                    </a:lnTo>
                    <a:lnTo>
                      <a:pt x="5595" y="10598"/>
                    </a:lnTo>
                    <a:lnTo>
                      <a:pt x="5962" y="10719"/>
                    </a:lnTo>
                    <a:lnTo>
                      <a:pt x="6308" y="10828"/>
                    </a:lnTo>
                    <a:lnTo>
                      <a:pt x="6675" y="10932"/>
                    </a:lnTo>
                    <a:lnTo>
                      <a:pt x="7042" y="11035"/>
                    </a:lnTo>
                    <a:lnTo>
                      <a:pt x="704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83" name="Google Shape;3883;p54"/>
              <p:cNvSpPr/>
              <p:nvPr/>
            </p:nvSpPr>
            <p:spPr>
              <a:xfrm flipH="1">
                <a:off x="2771228" y="2090850"/>
                <a:ext cx="7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3884" name="Google Shape;3884;p54"/>
            <p:cNvSpPr/>
            <p:nvPr/>
          </p:nvSpPr>
          <p:spPr>
            <a:xfrm flipH="1">
              <a:off x="7500468" y="3589027"/>
              <a:ext cx="547881" cy="11986"/>
            </a:xfrm>
            <a:custGeom>
              <a:avLst/>
              <a:gdLst/>
              <a:ahLst/>
              <a:cxnLst/>
              <a:rect l="l" t="t" r="r" b="b"/>
              <a:pathLst>
                <a:path w="214016" h="1263" extrusionOk="0">
                  <a:moveTo>
                    <a:pt x="0" y="1"/>
                  </a:moveTo>
                  <a:lnTo>
                    <a:pt x="0" y="1263"/>
                  </a:lnTo>
                  <a:lnTo>
                    <a:pt x="214016" y="1263"/>
                  </a:lnTo>
                  <a:lnTo>
                    <a:pt x="2140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" name="412406f7af42172307702aa36de1c077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195830" y="1211580"/>
            <a:ext cx="1927860" cy="3374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0348" fill="hold"/>
                                        <p:tgtEl>
                                          <p:spTgt spid="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repeatCount="indefinite" fill="hold" display="1">
                  <p:stCondLst>
                    <p:cond delay="indefinite"/>
                  </p:stCondLst>
                </p:cTn>
                <p:tgtEl>
                  <p:spTgt spid="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88" name="Shape 3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9" name="Google Shape;3889;p55"/>
          <p:cNvSpPr txBox="1"/>
          <p:nvPr>
            <p:ph type="title"/>
          </p:nvPr>
        </p:nvSpPr>
        <p:spPr>
          <a:xfrm>
            <a:off x="720000" y="540000"/>
            <a:ext cx="2283300" cy="23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Home</a:t>
            </a:r>
            <a:br>
              <a:rPr lang="en-US" altLang="zh-CN"/>
            </a:br>
            <a:r>
              <a:rPr lang="en-US" altLang="zh-CN"/>
              <a:t>Page</a:t>
            </a:r>
            <a:endParaRPr lang="en-US" altLang="zh-CN"/>
          </a:p>
        </p:txBody>
      </p:sp>
      <p:sp>
        <p:nvSpPr>
          <p:cNvPr id="3905" name="Google Shape;3905;p55"/>
          <p:cNvSpPr txBox="1"/>
          <p:nvPr>
            <p:ph type="title"/>
          </p:nvPr>
        </p:nvSpPr>
        <p:spPr>
          <a:xfrm>
            <a:off x="720000" y="2917200"/>
            <a:ext cx="2283300" cy="14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200"/>
              <a:t>A</a:t>
            </a:r>
            <a:endParaRPr sz="11200"/>
          </a:p>
        </p:txBody>
      </p:sp>
      <p:pic>
        <p:nvPicPr>
          <p:cNvPr id="1" name="主页面细节展示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916295" y="581660"/>
            <a:ext cx="1991360" cy="36950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420110" y="555625"/>
            <a:ext cx="1899285" cy="3703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6086" fill="hold"/>
                                        <p:tgtEl>
                                          <p:spTgt spid="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 showWhenStopped="1">
                <p:cTn id="7" repeatCount="indefinite" fill="hold" display="1">
                  <p:stCondLst>
                    <p:cond delay="indefinite"/>
                  </p:stCondLst>
                </p:cTn>
                <p:tgtEl>
                  <p:spTgt spid="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09" name="Shape 3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0" name="Google Shape;3910;p56"/>
          <p:cNvSpPr txBox="1"/>
          <p:nvPr>
            <p:ph type="title"/>
          </p:nvPr>
        </p:nvSpPr>
        <p:spPr>
          <a:xfrm>
            <a:off x="720000" y="549075"/>
            <a:ext cx="7704000" cy="6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ym typeface="+mn-ea"/>
              </a:rPr>
              <a:t>Discovery Page</a:t>
            </a:r>
            <a:endParaRPr lang="en-US" altLang="en-GB" b="1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pic>
        <p:nvPicPr>
          <p:cNvPr id="2" name="4b4efacb8958d024a4fd8f4196dd65e9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652135" y="1186180"/>
            <a:ext cx="1802130" cy="33864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275965" y="1203960"/>
            <a:ext cx="1737360" cy="340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repeatCount="indefinite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41" name="Shape 4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2" name="Google Shape;4042;p58"/>
          <p:cNvSpPr txBox="1"/>
          <p:nvPr>
            <p:ph type="title"/>
          </p:nvPr>
        </p:nvSpPr>
        <p:spPr>
          <a:xfrm>
            <a:off x="720000" y="540000"/>
            <a:ext cx="7704000" cy="6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Chat Page</a:t>
            </a:r>
            <a:endParaRPr lang="en-US" altLang="en-GB"/>
          </a:p>
        </p:txBody>
      </p:sp>
      <p:grpSp>
        <p:nvGrpSpPr>
          <p:cNvPr id="1" name="组合 0"/>
          <p:cNvGrpSpPr/>
          <p:nvPr/>
        </p:nvGrpSpPr>
        <p:grpSpPr>
          <a:xfrm>
            <a:off x="6105525" y="1257300"/>
            <a:ext cx="1085215" cy="318135"/>
            <a:chOff x="9615" y="1980"/>
            <a:chExt cx="1709" cy="501"/>
          </a:xfrm>
        </p:grpSpPr>
        <p:sp>
          <p:nvSpPr>
            <p:cNvPr id="4043" name="Google Shape;4043;p58"/>
            <p:cNvSpPr/>
            <p:nvPr/>
          </p:nvSpPr>
          <p:spPr>
            <a:xfrm>
              <a:off x="9615" y="1980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4" name="Google Shape;4044;p58"/>
            <p:cNvSpPr/>
            <p:nvPr/>
          </p:nvSpPr>
          <p:spPr>
            <a:xfrm>
              <a:off x="9798" y="1980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5" name="Google Shape;4045;p58"/>
            <p:cNvSpPr/>
            <p:nvPr/>
          </p:nvSpPr>
          <p:spPr>
            <a:xfrm>
              <a:off x="9982" y="1980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6" name="Google Shape;4046;p58"/>
            <p:cNvSpPr/>
            <p:nvPr/>
          </p:nvSpPr>
          <p:spPr>
            <a:xfrm>
              <a:off x="10165" y="1980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7" name="Google Shape;4047;p58"/>
            <p:cNvSpPr/>
            <p:nvPr/>
          </p:nvSpPr>
          <p:spPr>
            <a:xfrm>
              <a:off x="10349" y="1980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8" name="Google Shape;4048;p58"/>
            <p:cNvSpPr/>
            <p:nvPr/>
          </p:nvSpPr>
          <p:spPr>
            <a:xfrm>
              <a:off x="10532" y="1980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9" name="Google Shape;4049;p58"/>
            <p:cNvSpPr/>
            <p:nvPr/>
          </p:nvSpPr>
          <p:spPr>
            <a:xfrm>
              <a:off x="10716" y="1980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0" name="Google Shape;4050;p58"/>
            <p:cNvSpPr/>
            <p:nvPr/>
          </p:nvSpPr>
          <p:spPr>
            <a:xfrm>
              <a:off x="10899" y="1980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1" name="Google Shape;4051;p58"/>
            <p:cNvSpPr/>
            <p:nvPr/>
          </p:nvSpPr>
          <p:spPr>
            <a:xfrm>
              <a:off x="11083" y="1980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2" name="Google Shape;4052;p58"/>
            <p:cNvSpPr/>
            <p:nvPr/>
          </p:nvSpPr>
          <p:spPr>
            <a:xfrm>
              <a:off x="11266" y="1980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3" name="Google Shape;4053;p58"/>
            <p:cNvSpPr/>
            <p:nvPr/>
          </p:nvSpPr>
          <p:spPr>
            <a:xfrm>
              <a:off x="9615" y="2127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4" name="Google Shape;4054;p58"/>
            <p:cNvSpPr/>
            <p:nvPr/>
          </p:nvSpPr>
          <p:spPr>
            <a:xfrm>
              <a:off x="9798" y="2127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5" name="Google Shape;4055;p58"/>
            <p:cNvSpPr/>
            <p:nvPr/>
          </p:nvSpPr>
          <p:spPr>
            <a:xfrm>
              <a:off x="9982" y="2127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6" name="Google Shape;4056;p58"/>
            <p:cNvSpPr/>
            <p:nvPr/>
          </p:nvSpPr>
          <p:spPr>
            <a:xfrm>
              <a:off x="10165" y="2127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7" name="Google Shape;4057;p58"/>
            <p:cNvSpPr/>
            <p:nvPr/>
          </p:nvSpPr>
          <p:spPr>
            <a:xfrm>
              <a:off x="10349" y="2127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8" name="Google Shape;4058;p58"/>
            <p:cNvSpPr/>
            <p:nvPr/>
          </p:nvSpPr>
          <p:spPr>
            <a:xfrm>
              <a:off x="10532" y="2127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9" name="Google Shape;4059;p58"/>
            <p:cNvSpPr/>
            <p:nvPr/>
          </p:nvSpPr>
          <p:spPr>
            <a:xfrm>
              <a:off x="10716" y="2127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0" name="Google Shape;4060;p58"/>
            <p:cNvSpPr/>
            <p:nvPr/>
          </p:nvSpPr>
          <p:spPr>
            <a:xfrm>
              <a:off x="10899" y="2127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1" name="Google Shape;4061;p58"/>
            <p:cNvSpPr/>
            <p:nvPr/>
          </p:nvSpPr>
          <p:spPr>
            <a:xfrm>
              <a:off x="11083" y="2127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2" name="Google Shape;4062;p58"/>
            <p:cNvSpPr/>
            <p:nvPr/>
          </p:nvSpPr>
          <p:spPr>
            <a:xfrm>
              <a:off x="11266" y="2127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3" name="Google Shape;4063;p58"/>
            <p:cNvSpPr/>
            <p:nvPr/>
          </p:nvSpPr>
          <p:spPr>
            <a:xfrm>
              <a:off x="9615" y="2275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4" name="Google Shape;4064;p58"/>
            <p:cNvSpPr/>
            <p:nvPr/>
          </p:nvSpPr>
          <p:spPr>
            <a:xfrm>
              <a:off x="9798" y="2275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5" name="Google Shape;4065;p58"/>
            <p:cNvSpPr/>
            <p:nvPr/>
          </p:nvSpPr>
          <p:spPr>
            <a:xfrm>
              <a:off x="9982" y="2275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6" name="Google Shape;4066;p58"/>
            <p:cNvSpPr/>
            <p:nvPr/>
          </p:nvSpPr>
          <p:spPr>
            <a:xfrm>
              <a:off x="10165" y="2275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7" name="Google Shape;4067;p58"/>
            <p:cNvSpPr/>
            <p:nvPr/>
          </p:nvSpPr>
          <p:spPr>
            <a:xfrm>
              <a:off x="10349" y="2275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8" name="Google Shape;4068;p58"/>
            <p:cNvSpPr/>
            <p:nvPr/>
          </p:nvSpPr>
          <p:spPr>
            <a:xfrm>
              <a:off x="10532" y="2275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9" name="Google Shape;4069;p58"/>
            <p:cNvSpPr/>
            <p:nvPr/>
          </p:nvSpPr>
          <p:spPr>
            <a:xfrm>
              <a:off x="10716" y="2275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0" name="Google Shape;4070;p58"/>
            <p:cNvSpPr/>
            <p:nvPr/>
          </p:nvSpPr>
          <p:spPr>
            <a:xfrm>
              <a:off x="10899" y="2275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1" name="Google Shape;4071;p58"/>
            <p:cNvSpPr/>
            <p:nvPr/>
          </p:nvSpPr>
          <p:spPr>
            <a:xfrm>
              <a:off x="11083" y="2275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2" name="Google Shape;4072;p58"/>
            <p:cNvSpPr/>
            <p:nvPr/>
          </p:nvSpPr>
          <p:spPr>
            <a:xfrm>
              <a:off x="11266" y="2275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3" name="Google Shape;4073;p58"/>
            <p:cNvSpPr/>
            <p:nvPr/>
          </p:nvSpPr>
          <p:spPr>
            <a:xfrm>
              <a:off x="9615" y="2423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4" name="Google Shape;4074;p58"/>
            <p:cNvSpPr/>
            <p:nvPr/>
          </p:nvSpPr>
          <p:spPr>
            <a:xfrm>
              <a:off x="9798" y="2423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5" name="Google Shape;4075;p58"/>
            <p:cNvSpPr/>
            <p:nvPr/>
          </p:nvSpPr>
          <p:spPr>
            <a:xfrm>
              <a:off x="9982" y="2423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6" name="Google Shape;4076;p58"/>
            <p:cNvSpPr/>
            <p:nvPr/>
          </p:nvSpPr>
          <p:spPr>
            <a:xfrm>
              <a:off x="10165" y="2423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7" name="Google Shape;4077;p58"/>
            <p:cNvSpPr/>
            <p:nvPr/>
          </p:nvSpPr>
          <p:spPr>
            <a:xfrm>
              <a:off x="10349" y="2423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8" name="Google Shape;4078;p58"/>
            <p:cNvSpPr/>
            <p:nvPr/>
          </p:nvSpPr>
          <p:spPr>
            <a:xfrm>
              <a:off x="10532" y="2423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9" name="Google Shape;4079;p58"/>
            <p:cNvSpPr/>
            <p:nvPr/>
          </p:nvSpPr>
          <p:spPr>
            <a:xfrm>
              <a:off x="10716" y="2423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0" name="Google Shape;4080;p58"/>
            <p:cNvSpPr/>
            <p:nvPr/>
          </p:nvSpPr>
          <p:spPr>
            <a:xfrm>
              <a:off x="10899" y="2423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1" name="Google Shape;4081;p58"/>
            <p:cNvSpPr/>
            <p:nvPr/>
          </p:nvSpPr>
          <p:spPr>
            <a:xfrm>
              <a:off x="11083" y="2423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2" name="Google Shape;4082;p58"/>
            <p:cNvSpPr/>
            <p:nvPr/>
          </p:nvSpPr>
          <p:spPr>
            <a:xfrm>
              <a:off x="11266" y="2423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098" name="Google Shape;4098;p58"/>
          <p:cNvSpPr/>
          <p:nvPr/>
        </p:nvSpPr>
        <p:spPr>
          <a:xfrm flipH="1">
            <a:off x="6722520" y="2634153"/>
            <a:ext cx="1178632" cy="293872"/>
          </a:xfrm>
          <a:custGeom>
            <a:avLst/>
            <a:gdLst/>
            <a:ahLst/>
            <a:cxnLst/>
            <a:rect l="l" t="t" r="r" b="b"/>
            <a:pathLst>
              <a:path w="285038" h="19176" extrusionOk="0">
                <a:moveTo>
                  <a:pt x="0" y="1"/>
                </a:moveTo>
                <a:lnTo>
                  <a:pt x="0" y="19175"/>
                </a:lnTo>
                <a:lnTo>
                  <a:pt x="13198" y="19175"/>
                </a:lnTo>
                <a:lnTo>
                  <a:pt x="13198" y="8960"/>
                </a:lnTo>
                <a:lnTo>
                  <a:pt x="244018" y="8960"/>
                </a:lnTo>
                <a:lnTo>
                  <a:pt x="244018" y="19175"/>
                </a:lnTo>
                <a:lnTo>
                  <a:pt x="248101" y="19175"/>
                </a:lnTo>
                <a:lnTo>
                  <a:pt x="249073" y="19165"/>
                </a:lnTo>
                <a:lnTo>
                  <a:pt x="250023" y="19148"/>
                </a:lnTo>
                <a:lnTo>
                  <a:pt x="250995" y="19126"/>
                </a:lnTo>
                <a:lnTo>
                  <a:pt x="251946" y="19099"/>
                </a:lnTo>
                <a:lnTo>
                  <a:pt x="252874" y="19066"/>
                </a:lnTo>
                <a:lnTo>
                  <a:pt x="253825" y="19028"/>
                </a:lnTo>
                <a:lnTo>
                  <a:pt x="254754" y="18984"/>
                </a:lnTo>
                <a:lnTo>
                  <a:pt x="255661" y="18930"/>
                </a:lnTo>
                <a:lnTo>
                  <a:pt x="256590" y="18875"/>
                </a:lnTo>
                <a:lnTo>
                  <a:pt x="257475" y="18815"/>
                </a:lnTo>
                <a:lnTo>
                  <a:pt x="258383" y="18744"/>
                </a:lnTo>
                <a:lnTo>
                  <a:pt x="259268" y="18673"/>
                </a:lnTo>
                <a:lnTo>
                  <a:pt x="260132" y="18596"/>
                </a:lnTo>
                <a:lnTo>
                  <a:pt x="260996" y="18509"/>
                </a:lnTo>
                <a:lnTo>
                  <a:pt x="261860" y="18422"/>
                </a:lnTo>
                <a:lnTo>
                  <a:pt x="262703" y="18329"/>
                </a:lnTo>
                <a:lnTo>
                  <a:pt x="263545" y="18230"/>
                </a:lnTo>
                <a:lnTo>
                  <a:pt x="264366" y="18127"/>
                </a:lnTo>
                <a:lnTo>
                  <a:pt x="265165" y="18017"/>
                </a:lnTo>
                <a:lnTo>
                  <a:pt x="265964" y="17903"/>
                </a:lnTo>
                <a:lnTo>
                  <a:pt x="266763" y="17788"/>
                </a:lnTo>
                <a:lnTo>
                  <a:pt x="267541" y="17662"/>
                </a:lnTo>
                <a:lnTo>
                  <a:pt x="268297" y="17537"/>
                </a:lnTo>
                <a:lnTo>
                  <a:pt x="269053" y="17405"/>
                </a:lnTo>
                <a:lnTo>
                  <a:pt x="269787" y="17269"/>
                </a:lnTo>
                <a:lnTo>
                  <a:pt x="270500" y="17127"/>
                </a:lnTo>
                <a:lnTo>
                  <a:pt x="271213" y="16985"/>
                </a:lnTo>
                <a:lnTo>
                  <a:pt x="271904" y="16837"/>
                </a:lnTo>
                <a:lnTo>
                  <a:pt x="272595" y="16684"/>
                </a:lnTo>
                <a:lnTo>
                  <a:pt x="273265" y="16526"/>
                </a:lnTo>
                <a:lnTo>
                  <a:pt x="273913" y="16368"/>
                </a:lnTo>
                <a:lnTo>
                  <a:pt x="274540" y="16198"/>
                </a:lnTo>
                <a:lnTo>
                  <a:pt x="275166" y="16034"/>
                </a:lnTo>
                <a:lnTo>
                  <a:pt x="275771" y="15859"/>
                </a:lnTo>
                <a:lnTo>
                  <a:pt x="276354" y="15685"/>
                </a:lnTo>
                <a:lnTo>
                  <a:pt x="276937" y="15504"/>
                </a:lnTo>
                <a:lnTo>
                  <a:pt x="277477" y="15319"/>
                </a:lnTo>
                <a:lnTo>
                  <a:pt x="278017" y="15133"/>
                </a:lnTo>
                <a:lnTo>
                  <a:pt x="278536" y="14947"/>
                </a:lnTo>
                <a:lnTo>
                  <a:pt x="279054" y="14750"/>
                </a:lnTo>
                <a:lnTo>
                  <a:pt x="279529" y="14554"/>
                </a:lnTo>
                <a:lnTo>
                  <a:pt x="280004" y="14357"/>
                </a:lnTo>
                <a:lnTo>
                  <a:pt x="280436" y="14155"/>
                </a:lnTo>
                <a:lnTo>
                  <a:pt x="280868" y="13947"/>
                </a:lnTo>
                <a:lnTo>
                  <a:pt x="281279" y="13740"/>
                </a:lnTo>
                <a:lnTo>
                  <a:pt x="281668" y="13527"/>
                </a:lnTo>
                <a:lnTo>
                  <a:pt x="282035" y="13314"/>
                </a:lnTo>
                <a:lnTo>
                  <a:pt x="282402" y="13101"/>
                </a:lnTo>
                <a:lnTo>
                  <a:pt x="282726" y="12882"/>
                </a:lnTo>
                <a:lnTo>
                  <a:pt x="283028" y="12658"/>
                </a:lnTo>
                <a:lnTo>
                  <a:pt x="283309" y="12434"/>
                </a:lnTo>
                <a:lnTo>
                  <a:pt x="283590" y="12210"/>
                </a:lnTo>
                <a:lnTo>
                  <a:pt x="283828" y="11981"/>
                </a:lnTo>
                <a:lnTo>
                  <a:pt x="284065" y="11751"/>
                </a:lnTo>
                <a:lnTo>
                  <a:pt x="284260" y="11516"/>
                </a:lnTo>
                <a:lnTo>
                  <a:pt x="284432" y="11282"/>
                </a:lnTo>
                <a:lnTo>
                  <a:pt x="284584" y="11047"/>
                </a:lnTo>
                <a:lnTo>
                  <a:pt x="284713" y="10806"/>
                </a:lnTo>
                <a:lnTo>
                  <a:pt x="284821" y="10566"/>
                </a:lnTo>
                <a:lnTo>
                  <a:pt x="284908" y="10320"/>
                </a:lnTo>
                <a:lnTo>
                  <a:pt x="284972" y="10080"/>
                </a:lnTo>
                <a:lnTo>
                  <a:pt x="285016" y="9834"/>
                </a:lnTo>
                <a:lnTo>
                  <a:pt x="285037" y="9588"/>
                </a:lnTo>
                <a:lnTo>
                  <a:pt x="285016" y="9348"/>
                </a:lnTo>
                <a:lnTo>
                  <a:pt x="284972" y="9107"/>
                </a:lnTo>
                <a:lnTo>
                  <a:pt x="284929" y="8872"/>
                </a:lnTo>
                <a:lnTo>
                  <a:pt x="284843" y="8632"/>
                </a:lnTo>
                <a:lnTo>
                  <a:pt x="284735" y="8397"/>
                </a:lnTo>
                <a:lnTo>
                  <a:pt x="284627" y="8168"/>
                </a:lnTo>
                <a:lnTo>
                  <a:pt x="284476" y="7933"/>
                </a:lnTo>
                <a:lnTo>
                  <a:pt x="284303" y="7703"/>
                </a:lnTo>
                <a:lnTo>
                  <a:pt x="284108" y="7474"/>
                </a:lnTo>
                <a:lnTo>
                  <a:pt x="283892" y="7244"/>
                </a:lnTo>
                <a:lnTo>
                  <a:pt x="283655" y="7020"/>
                </a:lnTo>
                <a:lnTo>
                  <a:pt x="283396" y="6796"/>
                </a:lnTo>
                <a:lnTo>
                  <a:pt x="283115" y="6572"/>
                </a:lnTo>
                <a:lnTo>
                  <a:pt x="282834" y="6348"/>
                </a:lnTo>
                <a:lnTo>
                  <a:pt x="282510" y="6130"/>
                </a:lnTo>
                <a:lnTo>
                  <a:pt x="282164" y="5917"/>
                </a:lnTo>
                <a:lnTo>
                  <a:pt x="281797" y="5704"/>
                </a:lnTo>
                <a:lnTo>
                  <a:pt x="281408" y="5491"/>
                </a:lnTo>
                <a:lnTo>
                  <a:pt x="281020" y="5278"/>
                </a:lnTo>
                <a:lnTo>
                  <a:pt x="280588" y="5076"/>
                </a:lnTo>
                <a:lnTo>
                  <a:pt x="280134" y="4868"/>
                </a:lnTo>
                <a:lnTo>
                  <a:pt x="279680" y="4666"/>
                </a:lnTo>
                <a:lnTo>
                  <a:pt x="279184" y="4469"/>
                </a:lnTo>
                <a:lnTo>
                  <a:pt x="278687" y="4273"/>
                </a:lnTo>
                <a:lnTo>
                  <a:pt x="278147" y="4076"/>
                </a:lnTo>
                <a:lnTo>
                  <a:pt x="277607" y="3885"/>
                </a:lnTo>
                <a:lnTo>
                  <a:pt x="277045" y="3699"/>
                </a:lnTo>
                <a:lnTo>
                  <a:pt x="276462" y="3513"/>
                </a:lnTo>
                <a:lnTo>
                  <a:pt x="275857" y="3333"/>
                </a:lnTo>
                <a:lnTo>
                  <a:pt x="275231" y="3153"/>
                </a:lnTo>
                <a:lnTo>
                  <a:pt x="274583" y="2978"/>
                </a:lnTo>
                <a:lnTo>
                  <a:pt x="273935" y="2808"/>
                </a:lnTo>
                <a:lnTo>
                  <a:pt x="273243" y="2639"/>
                </a:lnTo>
                <a:lnTo>
                  <a:pt x="272552" y="2475"/>
                </a:lnTo>
                <a:lnTo>
                  <a:pt x="271861" y="2317"/>
                </a:lnTo>
                <a:lnTo>
                  <a:pt x="271127" y="2164"/>
                </a:lnTo>
                <a:lnTo>
                  <a:pt x="270414" y="2016"/>
                </a:lnTo>
                <a:lnTo>
                  <a:pt x="269658" y="1874"/>
                </a:lnTo>
                <a:lnTo>
                  <a:pt x="268902" y="1738"/>
                </a:lnTo>
                <a:lnTo>
                  <a:pt x="268146" y="1601"/>
                </a:lnTo>
                <a:lnTo>
                  <a:pt x="267368" y="1476"/>
                </a:lnTo>
                <a:lnTo>
                  <a:pt x="266569" y="1355"/>
                </a:lnTo>
                <a:lnTo>
                  <a:pt x="265770" y="1235"/>
                </a:lnTo>
                <a:lnTo>
                  <a:pt x="264971" y="1120"/>
                </a:lnTo>
                <a:lnTo>
                  <a:pt x="264150" y="1017"/>
                </a:lnTo>
                <a:lnTo>
                  <a:pt x="263329" y="913"/>
                </a:lnTo>
                <a:lnTo>
                  <a:pt x="262487" y="815"/>
                </a:lnTo>
                <a:lnTo>
                  <a:pt x="261644" y="722"/>
                </a:lnTo>
                <a:lnTo>
                  <a:pt x="260780" y="634"/>
                </a:lnTo>
                <a:lnTo>
                  <a:pt x="259916" y="558"/>
                </a:lnTo>
                <a:lnTo>
                  <a:pt x="259052" y="481"/>
                </a:lnTo>
                <a:lnTo>
                  <a:pt x="258167" y="410"/>
                </a:lnTo>
                <a:lnTo>
                  <a:pt x="257281" y="345"/>
                </a:lnTo>
                <a:lnTo>
                  <a:pt x="256374" y="285"/>
                </a:lnTo>
                <a:lnTo>
                  <a:pt x="255488" y="230"/>
                </a:lnTo>
                <a:lnTo>
                  <a:pt x="254581" y="181"/>
                </a:lnTo>
                <a:lnTo>
                  <a:pt x="253652" y="137"/>
                </a:lnTo>
                <a:lnTo>
                  <a:pt x="252745" y="104"/>
                </a:lnTo>
                <a:lnTo>
                  <a:pt x="251816" y="72"/>
                </a:lnTo>
                <a:lnTo>
                  <a:pt x="250887" y="44"/>
                </a:lnTo>
                <a:lnTo>
                  <a:pt x="249958" y="22"/>
                </a:lnTo>
                <a:lnTo>
                  <a:pt x="249008" y="11"/>
                </a:lnTo>
                <a:lnTo>
                  <a:pt x="24805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99" name="Google Shape;4099;p58"/>
          <p:cNvSpPr/>
          <p:nvPr/>
        </p:nvSpPr>
        <p:spPr>
          <a:xfrm flipH="1">
            <a:off x="6722520" y="2634153"/>
            <a:ext cx="1178632" cy="293872"/>
          </a:xfrm>
          <a:custGeom>
            <a:avLst/>
            <a:gdLst/>
            <a:ahLst/>
            <a:cxnLst/>
            <a:rect l="l" t="t" r="r" b="b"/>
            <a:pathLst>
              <a:path w="285038" h="19176" fill="none" extrusionOk="0">
                <a:moveTo>
                  <a:pt x="0" y="1"/>
                </a:moveTo>
                <a:lnTo>
                  <a:pt x="0" y="19175"/>
                </a:lnTo>
                <a:lnTo>
                  <a:pt x="13198" y="19175"/>
                </a:lnTo>
                <a:lnTo>
                  <a:pt x="13198" y="8960"/>
                </a:lnTo>
                <a:lnTo>
                  <a:pt x="244018" y="8960"/>
                </a:lnTo>
                <a:lnTo>
                  <a:pt x="244018" y="19175"/>
                </a:lnTo>
                <a:lnTo>
                  <a:pt x="247107" y="19175"/>
                </a:lnTo>
                <a:lnTo>
                  <a:pt x="247107" y="19175"/>
                </a:lnTo>
                <a:lnTo>
                  <a:pt x="248101" y="19175"/>
                </a:lnTo>
                <a:lnTo>
                  <a:pt x="249073" y="19165"/>
                </a:lnTo>
                <a:lnTo>
                  <a:pt x="250023" y="19148"/>
                </a:lnTo>
                <a:lnTo>
                  <a:pt x="250995" y="19126"/>
                </a:lnTo>
                <a:lnTo>
                  <a:pt x="251946" y="19099"/>
                </a:lnTo>
                <a:lnTo>
                  <a:pt x="252874" y="19066"/>
                </a:lnTo>
                <a:lnTo>
                  <a:pt x="253825" y="19028"/>
                </a:lnTo>
                <a:lnTo>
                  <a:pt x="254754" y="18984"/>
                </a:lnTo>
                <a:lnTo>
                  <a:pt x="255661" y="18930"/>
                </a:lnTo>
                <a:lnTo>
                  <a:pt x="256590" y="18875"/>
                </a:lnTo>
                <a:lnTo>
                  <a:pt x="257475" y="18815"/>
                </a:lnTo>
                <a:lnTo>
                  <a:pt x="258383" y="18744"/>
                </a:lnTo>
                <a:lnTo>
                  <a:pt x="259268" y="18673"/>
                </a:lnTo>
                <a:lnTo>
                  <a:pt x="260132" y="18596"/>
                </a:lnTo>
                <a:lnTo>
                  <a:pt x="260996" y="18509"/>
                </a:lnTo>
                <a:lnTo>
                  <a:pt x="261860" y="18422"/>
                </a:lnTo>
                <a:lnTo>
                  <a:pt x="262703" y="18329"/>
                </a:lnTo>
                <a:lnTo>
                  <a:pt x="263545" y="18230"/>
                </a:lnTo>
                <a:lnTo>
                  <a:pt x="264366" y="18127"/>
                </a:lnTo>
                <a:lnTo>
                  <a:pt x="265165" y="18017"/>
                </a:lnTo>
                <a:lnTo>
                  <a:pt x="265964" y="17903"/>
                </a:lnTo>
                <a:lnTo>
                  <a:pt x="266763" y="17788"/>
                </a:lnTo>
                <a:lnTo>
                  <a:pt x="267541" y="17662"/>
                </a:lnTo>
                <a:lnTo>
                  <a:pt x="268297" y="17537"/>
                </a:lnTo>
                <a:lnTo>
                  <a:pt x="269053" y="17405"/>
                </a:lnTo>
                <a:lnTo>
                  <a:pt x="269787" y="17269"/>
                </a:lnTo>
                <a:lnTo>
                  <a:pt x="270500" y="17127"/>
                </a:lnTo>
                <a:lnTo>
                  <a:pt x="271213" y="16985"/>
                </a:lnTo>
                <a:lnTo>
                  <a:pt x="271904" y="16837"/>
                </a:lnTo>
                <a:lnTo>
                  <a:pt x="272595" y="16684"/>
                </a:lnTo>
                <a:lnTo>
                  <a:pt x="273265" y="16526"/>
                </a:lnTo>
                <a:lnTo>
                  <a:pt x="273913" y="16368"/>
                </a:lnTo>
                <a:lnTo>
                  <a:pt x="274540" y="16198"/>
                </a:lnTo>
                <a:lnTo>
                  <a:pt x="275166" y="16034"/>
                </a:lnTo>
                <a:lnTo>
                  <a:pt x="275771" y="15859"/>
                </a:lnTo>
                <a:lnTo>
                  <a:pt x="276354" y="15685"/>
                </a:lnTo>
                <a:lnTo>
                  <a:pt x="276937" y="15504"/>
                </a:lnTo>
                <a:lnTo>
                  <a:pt x="277477" y="15319"/>
                </a:lnTo>
                <a:lnTo>
                  <a:pt x="278017" y="15133"/>
                </a:lnTo>
                <a:lnTo>
                  <a:pt x="278536" y="14947"/>
                </a:lnTo>
                <a:lnTo>
                  <a:pt x="279054" y="14750"/>
                </a:lnTo>
                <a:lnTo>
                  <a:pt x="279529" y="14554"/>
                </a:lnTo>
                <a:lnTo>
                  <a:pt x="280004" y="14357"/>
                </a:lnTo>
                <a:lnTo>
                  <a:pt x="280436" y="14155"/>
                </a:lnTo>
                <a:lnTo>
                  <a:pt x="280868" y="13947"/>
                </a:lnTo>
                <a:lnTo>
                  <a:pt x="281279" y="13740"/>
                </a:lnTo>
                <a:lnTo>
                  <a:pt x="281668" y="13527"/>
                </a:lnTo>
                <a:lnTo>
                  <a:pt x="282035" y="13314"/>
                </a:lnTo>
                <a:lnTo>
                  <a:pt x="282402" y="13101"/>
                </a:lnTo>
                <a:lnTo>
                  <a:pt x="282726" y="12882"/>
                </a:lnTo>
                <a:lnTo>
                  <a:pt x="283028" y="12658"/>
                </a:lnTo>
                <a:lnTo>
                  <a:pt x="283309" y="12434"/>
                </a:lnTo>
                <a:lnTo>
                  <a:pt x="283590" y="12210"/>
                </a:lnTo>
                <a:lnTo>
                  <a:pt x="283828" y="11981"/>
                </a:lnTo>
                <a:lnTo>
                  <a:pt x="284065" y="11751"/>
                </a:lnTo>
                <a:lnTo>
                  <a:pt x="284260" y="11516"/>
                </a:lnTo>
                <a:lnTo>
                  <a:pt x="284432" y="11282"/>
                </a:lnTo>
                <a:lnTo>
                  <a:pt x="284584" y="11047"/>
                </a:lnTo>
                <a:lnTo>
                  <a:pt x="284713" y="10806"/>
                </a:lnTo>
                <a:lnTo>
                  <a:pt x="284821" y="10566"/>
                </a:lnTo>
                <a:lnTo>
                  <a:pt x="284908" y="10320"/>
                </a:lnTo>
                <a:lnTo>
                  <a:pt x="284972" y="10080"/>
                </a:lnTo>
                <a:lnTo>
                  <a:pt x="285016" y="9834"/>
                </a:lnTo>
                <a:lnTo>
                  <a:pt x="285037" y="9588"/>
                </a:lnTo>
                <a:lnTo>
                  <a:pt x="285037" y="9588"/>
                </a:lnTo>
                <a:lnTo>
                  <a:pt x="285016" y="9348"/>
                </a:lnTo>
                <a:lnTo>
                  <a:pt x="284972" y="9107"/>
                </a:lnTo>
                <a:lnTo>
                  <a:pt x="284929" y="8872"/>
                </a:lnTo>
                <a:lnTo>
                  <a:pt x="284843" y="8632"/>
                </a:lnTo>
                <a:lnTo>
                  <a:pt x="284735" y="8397"/>
                </a:lnTo>
                <a:lnTo>
                  <a:pt x="284627" y="8168"/>
                </a:lnTo>
                <a:lnTo>
                  <a:pt x="284476" y="7933"/>
                </a:lnTo>
                <a:lnTo>
                  <a:pt x="284303" y="7703"/>
                </a:lnTo>
                <a:lnTo>
                  <a:pt x="284108" y="7474"/>
                </a:lnTo>
                <a:lnTo>
                  <a:pt x="283892" y="7244"/>
                </a:lnTo>
                <a:lnTo>
                  <a:pt x="283655" y="7020"/>
                </a:lnTo>
                <a:lnTo>
                  <a:pt x="283396" y="6796"/>
                </a:lnTo>
                <a:lnTo>
                  <a:pt x="283115" y="6572"/>
                </a:lnTo>
                <a:lnTo>
                  <a:pt x="282834" y="6348"/>
                </a:lnTo>
                <a:lnTo>
                  <a:pt x="282510" y="6130"/>
                </a:lnTo>
                <a:lnTo>
                  <a:pt x="282164" y="5917"/>
                </a:lnTo>
                <a:lnTo>
                  <a:pt x="281797" y="5704"/>
                </a:lnTo>
                <a:lnTo>
                  <a:pt x="281408" y="5491"/>
                </a:lnTo>
                <a:lnTo>
                  <a:pt x="281020" y="5278"/>
                </a:lnTo>
                <a:lnTo>
                  <a:pt x="280588" y="5076"/>
                </a:lnTo>
                <a:lnTo>
                  <a:pt x="280134" y="4868"/>
                </a:lnTo>
                <a:lnTo>
                  <a:pt x="279680" y="4666"/>
                </a:lnTo>
                <a:lnTo>
                  <a:pt x="279184" y="4469"/>
                </a:lnTo>
                <a:lnTo>
                  <a:pt x="278687" y="4273"/>
                </a:lnTo>
                <a:lnTo>
                  <a:pt x="278147" y="4076"/>
                </a:lnTo>
                <a:lnTo>
                  <a:pt x="277607" y="3885"/>
                </a:lnTo>
                <a:lnTo>
                  <a:pt x="277045" y="3699"/>
                </a:lnTo>
                <a:lnTo>
                  <a:pt x="276462" y="3513"/>
                </a:lnTo>
                <a:lnTo>
                  <a:pt x="275857" y="3333"/>
                </a:lnTo>
                <a:lnTo>
                  <a:pt x="275231" y="3153"/>
                </a:lnTo>
                <a:lnTo>
                  <a:pt x="274583" y="2978"/>
                </a:lnTo>
                <a:lnTo>
                  <a:pt x="273935" y="2808"/>
                </a:lnTo>
                <a:lnTo>
                  <a:pt x="273935" y="2808"/>
                </a:lnTo>
                <a:lnTo>
                  <a:pt x="273243" y="2639"/>
                </a:lnTo>
                <a:lnTo>
                  <a:pt x="272552" y="2475"/>
                </a:lnTo>
                <a:lnTo>
                  <a:pt x="271861" y="2317"/>
                </a:lnTo>
                <a:lnTo>
                  <a:pt x="271127" y="2164"/>
                </a:lnTo>
                <a:lnTo>
                  <a:pt x="270414" y="2016"/>
                </a:lnTo>
                <a:lnTo>
                  <a:pt x="269658" y="1874"/>
                </a:lnTo>
                <a:lnTo>
                  <a:pt x="268902" y="1738"/>
                </a:lnTo>
                <a:lnTo>
                  <a:pt x="268146" y="1601"/>
                </a:lnTo>
                <a:lnTo>
                  <a:pt x="267368" y="1476"/>
                </a:lnTo>
                <a:lnTo>
                  <a:pt x="266569" y="1355"/>
                </a:lnTo>
                <a:lnTo>
                  <a:pt x="265770" y="1235"/>
                </a:lnTo>
                <a:lnTo>
                  <a:pt x="264971" y="1120"/>
                </a:lnTo>
                <a:lnTo>
                  <a:pt x="264150" y="1017"/>
                </a:lnTo>
                <a:lnTo>
                  <a:pt x="263329" y="913"/>
                </a:lnTo>
                <a:lnTo>
                  <a:pt x="262487" y="815"/>
                </a:lnTo>
                <a:lnTo>
                  <a:pt x="261644" y="722"/>
                </a:lnTo>
                <a:lnTo>
                  <a:pt x="260780" y="634"/>
                </a:lnTo>
                <a:lnTo>
                  <a:pt x="259916" y="558"/>
                </a:lnTo>
                <a:lnTo>
                  <a:pt x="259052" y="481"/>
                </a:lnTo>
                <a:lnTo>
                  <a:pt x="258167" y="410"/>
                </a:lnTo>
                <a:lnTo>
                  <a:pt x="257281" y="345"/>
                </a:lnTo>
                <a:lnTo>
                  <a:pt x="256374" y="285"/>
                </a:lnTo>
                <a:lnTo>
                  <a:pt x="255488" y="230"/>
                </a:lnTo>
                <a:lnTo>
                  <a:pt x="254581" y="181"/>
                </a:lnTo>
                <a:lnTo>
                  <a:pt x="253652" y="137"/>
                </a:lnTo>
                <a:lnTo>
                  <a:pt x="252745" y="104"/>
                </a:lnTo>
                <a:lnTo>
                  <a:pt x="251816" y="72"/>
                </a:lnTo>
                <a:lnTo>
                  <a:pt x="250887" y="44"/>
                </a:lnTo>
                <a:lnTo>
                  <a:pt x="249958" y="22"/>
                </a:lnTo>
                <a:lnTo>
                  <a:pt x="249008" y="11"/>
                </a:lnTo>
                <a:lnTo>
                  <a:pt x="248058" y="1"/>
                </a:lnTo>
                <a:lnTo>
                  <a:pt x="247107" y="1"/>
                </a:ln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00" name="Google Shape;4100;p58"/>
          <p:cNvSpPr/>
          <p:nvPr/>
        </p:nvSpPr>
        <p:spPr>
          <a:xfrm flipH="1">
            <a:off x="7901148" y="2634153"/>
            <a:ext cx="4" cy="15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0" y="1"/>
                </a:move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01" name="Google Shape;4101;p58"/>
          <p:cNvSpPr/>
          <p:nvPr/>
        </p:nvSpPr>
        <p:spPr>
          <a:xfrm flipH="1">
            <a:off x="7109268" y="3185439"/>
            <a:ext cx="724547" cy="158338"/>
          </a:xfrm>
          <a:custGeom>
            <a:avLst/>
            <a:gdLst/>
            <a:ahLst/>
            <a:cxnLst/>
            <a:rect l="l" t="t" r="r" b="b"/>
            <a:pathLst>
              <a:path w="175223" h="10332" extrusionOk="0">
                <a:moveTo>
                  <a:pt x="166798" y="2126"/>
                </a:moveTo>
                <a:lnTo>
                  <a:pt x="166798" y="8201"/>
                </a:lnTo>
                <a:lnTo>
                  <a:pt x="8425" y="8201"/>
                </a:lnTo>
                <a:lnTo>
                  <a:pt x="8425" y="2126"/>
                </a:lnTo>
                <a:close/>
                <a:moveTo>
                  <a:pt x="1" y="1"/>
                </a:moveTo>
                <a:lnTo>
                  <a:pt x="1" y="10331"/>
                </a:lnTo>
                <a:lnTo>
                  <a:pt x="175222" y="10331"/>
                </a:lnTo>
                <a:lnTo>
                  <a:pt x="1752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02" name="Google Shape;4102;p58"/>
          <p:cNvSpPr/>
          <p:nvPr/>
        </p:nvSpPr>
        <p:spPr>
          <a:xfrm flipH="1">
            <a:off x="7109268" y="3185439"/>
            <a:ext cx="724547" cy="158338"/>
          </a:xfrm>
          <a:custGeom>
            <a:avLst/>
            <a:gdLst/>
            <a:ahLst/>
            <a:cxnLst/>
            <a:rect l="l" t="t" r="r" b="b"/>
            <a:pathLst>
              <a:path w="175223" h="10332" fill="none" extrusionOk="0">
                <a:moveTo>
                  <a:pt x="1" y="1"/>
                </a:moveTo>
                <a:lnTo>
                  <a:pt x="1" y="10331"/>
                </a:lnTo>
                <a:lnTo>
                  <a:pt x="175222" y="10331"/>
                </a:lnTo>
                <a:lnTo>
                  <a:pt x="175222" y="1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03" name="Google Shape;4103;p58"/>
          <p:cNvSpPr/>
          <p:nvPr/>
        </p:nvSpPr>
        <p:spPr>
          <a:xfrm flipH="1">
            <a:off x="7144108" y="3218020"/>
            <a:ext cx="654876" cy="93099"/>
          </a:xfrm>
          <a:custGeom>
            <a:avLst/>
            <a:gdLst/>
            <a:ahLst/>
            <a:cxnLst/>
            <a:rect l="l" t="t" r="r" b="b"/>
            <a:pathLst>
              <a:path w="158374" h="6075" fill="none" extrusionOk="0">
                <a:moveTo>
                  <a:pt x="1" y="6075"/>
                </a:moveTo>
                <a:lnTo>
                  <a:pt x="1" y="0"/>
                </a:lnTo>
                <a:lnTo>
                  <a:pt x="158374" y="0"/>
                </a:lnTo>
                <a:lnTo>
                  <a:pt x="158374" y="6075"/>
                </a:lnTo>
                <a:lnTo>
                  <a:pt x="1" y="607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04" name="Google Shape;4104;p58"/>
          <p:cNvSpPr/>
          <p:nvPr/>
        </p:nvSpPr>
        <p:spPr>
          <a:xfrm flipH="1">
            <a:off x="7798980" y="3311104"/>
            <a:ext cx="4" cy="15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05" name="Google Shape;4105;p58"/>
          <p:cNvSpPr/>
          <p:nvPr/>
        </p:nvSpPr>
        <p:spPr>
          <a:xfrm flipH="1">
            <a:off x="6926887" y="2911857"/>
            <a:ext cx="884956" cy="16168"/>
          </a:xfrm>
          <a:custGeom>
            <a:avLst/>
            <a:gdLst/>
            <a:ahLst/>
            <a:cxnLst/>
            <a:rect l="l" t="t" r="r" b="b"/>
            <a:pathLst>
              <a:path w="214016" h="1055" extrusionOk="0">
                <a:moveTo>
                  <a:pt x="0" y="0"/>
                </a:moveTo>
                <a:lnTo>
                  <a:pt x="0" y="1054"/>
                </a:lnTo>
                <a:lnTo>
                  <a:pt x="214016" y="1054"/>
                </a:lnTo>
                <a:lnTo>
                  <a:pt x="2140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06" name="Google Shape;4106;p58"/>
          <p:cNvSpPr/>
          <p:nvPr/>
        </p:nvSpPr>
        <p:spPr>
          <a:xfrm flipH="1">
            <a:off x="6926887" y="2855921"/>
            <a:ext cx="884956" cy="23294"/>
          </a:xfrm>
          <a:custGeom>
            <a:avLst/>
            <a:gdLst/>
            <a:ahLst/>
            <a:cxnLst/>
            <a:rect l="l" t="t" r="r" b="b"/>
            <a:pathLst>
              <a:path w="214016" h="1520" extrusionOk="0">
                <a:moveTo>
                  <a:pt x="0" y="1"/>
                </a:moveTo>
                <a:lnTo>
                  <a:pt x="0" y="1520"/>
                </a:lnTo>
                <a:lnTo>
                  <a:pt x="214016" y="1520"/>
                </a:lnTo>
                <a:lnTo>
                  <a:pt x="21401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07" name="Google Shape;4107;p58"/>
          <p:cNvSpPr/>
          <p:nvPr/>
        </p:nvSpPr>
        <p:spPr>
          <a:xfrm flipH="1">
            <a:off x="6926887" y="2804015"/>
            <a:ext cx="884956" cy="19355"/>
          </a:xfrm>
          <a:custGeom>
            <a:avLst/>
            <a:gdLst/>
            <a:ahLst/>
            <a:cxnLst/>
            <a:rect l="l" t="t" r="r" b="b"/>
            <a:pathLst>
              <a:path w="214016" h="1263" extrusionOk="0">
                <a:moveTo>
                  <a:pt x="0" y="1"/>
                </a:moveTo>
                <a:lnTo>
                  <a:pt x="0" y="1263"/>
                </a:lnTo>
                <a:lnTo>
                  <a:pt x="214016" y="1263"/>
                </a:lnTo>
                <a:lnTo>
                  <a:pt x="21401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08" name="Google Shape;4108;p58"/>
          <p:cNvSpPr/>
          <p:nvPr/>
        </p:nvSpPr>
        <p:spPr>
          <a:xfrm flipH="1">
            <a:off x="7144108" y="3218020"/>
            <a:ext cx="654876" cy="93099"/>
          </a:xfrm>
          <a:custGeom>
            <a:avLst/>
            <a:gdLst/>
            <a:ahLst/>
            <a:cxnLst/>
            <a:rect l="l" t="t" r="r" b="b"/>
            <a:pathLst>
              <a:path w="158374" h="6075" extrusionOk="0">
                <a:moveTo>
                  <a:pt x="1" y="0"/>
                </a:moveTo>
                <a:lnTo>
                  <a:pt x="1" y="6075"/>
                </a:lnTo>
                <a:lnTo>
                  <a:pt x="158374" y="6075"/>
                </a:lnTo>
                <a:lnTo>
                  <a:pt x="15837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09" name="Google Shape;4109;p58"/>
          <p:cNvSpPr/>
          <p:nvPr/>
        </p:nvSpPr>
        <p:spPr>
          <a:xfrm flipH="1">
            <a:off x="6722513" y="2884134"/>
            <a:ext cx="1274113" cy="1360875"/>
          </a:xfrm>
          <a:custGeom>
            <a:avLst/>
            <a:gdLst/>
            <a:ahLst/>
            <a:cxnLst/>
            <a:rect l="l" t="t" r="r" b="b"/>
            <a:pathLst>
              <a:path w="308129" h="88801" extrusionOk="0">
                <a:moveTo>
                  <a:pt x="214599" y="19662"/>
                </a:moveTo>
                <a:lnTo>
                  <a:pt x="214599" y="29992"/>
                </a:lnTo>
                <a:lnTo>
                  <a:pt x="39378" y="29992"/>
                </a:lnTo>
                <a:lnTo>
                  <a:pt x="39378" y="19662"/>
                </a:lnTo>
                <a:close/>
                <a:moveTo>
                  <a:pt x="308128" y="1"/>
                </a:moveTo>
                <a:lnTo>
                  <a:pt x="307307" y="279"/>
                </a:lnTo>
                <a:lnTo>
                  <a:pt x="306487" y="553"/>
                </a:lnTo>
                <a:lnTo>
                  <a:pt x="305623" y="820"/>
                </a:lnTo>
                <a:lnTo>
                  <a:pt x="304715" y="1083"/>
                </a:lnTo>
                <a:lnTo>
                  <a:pt x="303808" y="1334"/>
                </a:lnTo>
                <a:lnTo>
                  <a:pt x="302858" y="1580"/>
                </a:lnTo>
                <a:lnTo>
                  <a:pt x="301864" y="1820"/>
                </a:lnTo>
                <a:lnTo>
                  <a:pt x="300871" y="2055"/>
                </a:lnTo>
                <a:lnTo>
                  <a:pt x="299834" y="2279"/>
                </a:lnTo>
                <a:lnTo>
                  <a:pt x="298775" y="2497"/>
                </a:lnTo>
                <a:lnTo>
                  <a:pt x="297674" y="2705"/>
                </a:lnTo>
                <a:lnTo>
                  <a:pt x="296572" y="2907"/>
                </a:lnTo>
                <a:lnTo>
                  <a:pt x="295427" y="3098"/>
                </a:lnTo>
                <a:lnTo>
                  <a:pt x="294282" y="3284"/>
                </a:lnTo>
                <a:lnTo>
                  <a:pt x="293094" y="3459"/>
                </a:lnTo>
                <a:lnTo>
                  <a:pt x="291885" y="3628"/>
                </a:lnTo>
                <a:lnTo>
                  <a:pt x="290675" y="3787"/>
                </a:lnTo>
                <a:lnTo>
                  <a:pt x="289422" y="3934"/>
                </a:lnTo>
                <a:lnTo>
                  <a:pt x="288170" y="4076"/>
                </a:lnTo>
                <a:lnTo>
                  <a:pt x="286874" y="4207"/>
                </a:lnTo>
                <a:lnTo>
                  <a:pt x="285578" y="4333"/>
                </a:lnTo>
                <a:lnTo>
                  <a:pt x="284260" y="4442"/>
                </a:lnTo>
                <a:lnTo>
                  <a:pt x="282921" y="4546"/>
                </a:lnTo>
                <a:lnTo>
                  <a:pt x="281560" y="4639"/>
                </a:lnTo>
                <a:lnTo>
                  <a:pt x="280199" y="4721"/>
                </a:lnTo>
                <a:lnTo>
                  <a:pt x="278795" y="4792"/>
                </a:lnTo>
                <a:lnTo>
                  <a:pt x="277413" y="4852"/>
                </a:lnTo>
                <a:lnTo>
                  <a:pt x="275987" y="4901"/>
                </a:lnTo>
                <a:lnTo>
                  <a:pt x="274561" y="4939"/>
                </a:lnTo>
                <a:lnTo>
                  <a:pt x="273114" y="4972"/>
                </a:lnTo>
                <a:lnTo>
                  <a:pt x="271667" y="4989"/>
                </a:lnTo>
                <a:lnTo>
                  <a:pt x="270198" y="4994"/>
                </a:lnTo>
                <a:lnTo>
                  <a:pt x="0" y="4994"/>
                </a:lnTo>
                <a:lnTo>
                  <a:pt x="0" y="88801"/>
                </a:lnTo>
                <a:lnTo>
                  <a:pt x="270976" y="88801"/>
                </a:lnTo>
                <a:lnTo>
                  <a:pt x="271948" y="88795"/>
                </a:lnTo>
                <a:lnTo>
                  <a:pt x="272898" y="88785"/>
                </a:lnTo>
                <a:lnTo>
                  <a:pt x="273827" y="88774"/>
                </a:lnTo>
                <a:lnTo>
                  <a:pt x="274777" y="88752"/>
                </a:lnTo>
                <a:lnTo>
                  <a:pt x="275706" y="88724"/>
                </a:lnTo>
                <a:lnTo>
                  <a:pt x="276635" y="88692"/>
                </a:lnTo>
                <a:lnTo>
                  <a:pt x="277542" y="88653"/>
                </a:lnTo>
                <a:lnTo>
                  <a:pt x="278449" y="88610"/>
                </a:lnTo>
                <a:lnTo>
                  <a:pt x="279357" y="88561"/>
                </a:lnTo>
                <a:lnTo>
                  <a:pt x="280242" y="88500"/>
                </a:lnTo>
                <a:lnTo>
                  <a:pt x="281128" y="88440"/>
                </a:lnTo>
                <a:lnTo>
                  <a:pt x="282014" y="88375"/>
                </a:lnTo>
                <a:lnTo>
                  <a:pt x="282878" y="88304"/>
                </a:lnTo>
                <a:lnTo>
                  <a:pt x="283742" y="88227"/>
                </a:lnTo>
                <a:lnTo>
                  <a:pt x="284584" y="88145"/>
                </a:lnTo>
                <a:lnTo>
                  <a:pt x="285426" y="88058"/>
                </a:lnTo>
                <a:lnTo>
                  <a:pt x="286247" y="87971"/>
                </a:lnTo>
                <a:lnTo>
                  <a:pt x="287068" y="87872"/>
                </a:lnTo>
                <a:lnTo>
                  <a:pt x="287867" y="87768"/>
                </a:lnTo>
                <a:lnTo>
                  <a:pt x="288666" y="87665"/>
                </a:lnTo>
                <a:lnTo>
                  <a:pt x="289444" y="87555"/>
                </a:lnTo>
                <a:lnTo>
                  <a:pt x="290222" y="87435"/>
                </a:lnTo>
                <a:lnTo>
                  <a:pt x="290978" y="87315"/>
                </a:lnTo>
                <a:lnTo>
                  <a:pt x="291734" y="87195"/>
                </a:lnTo>
                <a:lnTo>
                  <a:pt x="292468" y="87064"/>
                </a:lnTo>
                <a:lnTo>
                  <a:pt x="293181" y="86933"/>
                </a:lnTo>
                <a:lnTo>
                  <a:pt x="293894" y="86791"/>
                </a:lnTo>
                <a:lnTo>
                  <a:pt x="294585" y="86654"/>
                </a:lnTo>
                <a:lnTo>
                  <a:pt x="295276" y="86506"/>
                </a:lnTo>
                <a:lnTo>
                  <a:pt x="295946" y="86354"/>
                </a:lnTo>
                <a:lnTo>
                  <a:pt x="296594" y="86201"/>
                </a:lnTo>
                <a:lnTo>
                  <a:pt x="297220" y="86048"/>
                </a:lnTo>
                <a:lnTo>
                  <a:pt x="297847" y="85884"/>
                </a:lnTo>
                <a:lnTo>
                  <a:pt x="298451" y="85720"/>
                </a:lnTo>
                <a:lnTo>
                  <a:pt x="299056" y="85550"/>
                </a:lnTo>
                <a:lnTo>
                  <a:pt x="299618" y="85376"/>
                </a:lnTo>
                <a:lnTo>
                  <a:pt x="300179" y="85201"/>
                </a:lnTo>
                <a:lnTo>
                  <a:pt x="300719" y="85021"/>
                </a:lnTo>
                <a:lnTo>
                  <a:pt x="301259" y="84840"/>
                </a:lnTo>
                <a:lnTo>
                  <a:pt x="301756" y="84655"/>
                </a:lnTo>
                <a:lnTo>
                  <a:pt x="302253" y="84463"/>
                </a:lnTo>
                <a:lnTo>
                  <a:pt x="302728" y="84272"/>
                </a:lnTo>
                <a:lnTo>
                  <a:pt x="303182" y="84075"/>
                </a:lnTo>
                <a:lnTo>
                  <a:pt x="303635" y="83879"/>
                </a:lnTo>
                <a:lnTo>
                  <a:pt x="304046" y="83677"/>
                </a:lnTo>
                <a:lnTo>
                  <a:pt x="304456" y="83475"/>
                </a:lnTo>
                <a:lnTo>
                  <a:pt x="304823" y="83267"/>
                </a:lnTo>
                <a:lnTo>
                  <a:pt x="305191" y="83059"/>
                </a:lnTo>
                <a:lnTo>
                  <a:pt x="305536" y="82846"/>
                </a:lnTo>
                <a:lnTo>
                  <a:pt x="305860" y="82633"/>
                </a:lnTo>
                <a:lnTo>
                  <a:pt x="306163" y="82415"/>
                </a:lnTo>
                <a:lnTo>
                  <a:pt x="306443" y="82196"/>
                </a:lnTo>
                <a:lnTo>
                  <a:pt x="306703" y="81972"/>
                </a:lnTo>
                <a:lnTo>
                  <a:pt x="306940" y="81748"/>
                </a:lnTo>
                <a:lnTo>
                  <a:pt x="307156" y="81524"/>
                </a:lnTo>
                <a:lnTo>
                  <a:pt x="307372" y="81295"/>
                </a:lnTo>
                <a:lnTo>
                  <a:pt x="307545" y="81065"/>
                </a:lnTo>
                <a:lnTo>
                  <a:pt x="307696" y="80836"/>
                </a:lnTo>
                <a:lnTo>
                  <a:pt x="307826" y="80601"/>
                </a:lnTo>
                <a:lnTo>
                  <a:pt x="307934" y="80366"/>
                </a:lnTo>
                <a:lnTo>
                  <a:pt x="308020" y="80126"/>
                </a:lnTo>
                <a:lnTo>
                  <a:pt x="308063" y="79885"/>
                </a:lnTo>
                <a:lnTo>
                  <a:pt x="308107" y="79645"/>
                </a:lnTo>
                <a:lnTo>
                  <a:pt x="308128" y="79405"/>
                </a:lnTo>
                <a:lnTo>
                  <a:pt x="308128" y="73313"/>
                </a:lnTo>
                <a:lnTo>
                  <a:pt x="294218" y="75264"/>
                </a:lnTo>
                <a:lnTo>
                  <a:pt x="294218" y="32210"/>
                </a:lnTo>
                <a:lnTo>
                  <a:pt x="308128" y="30255"/>
                </a:lnTo>
                <a:lnTo>
                  <a:pt x="308128" y="24540"/>
                </a:lnTo>
                <a:lnTo>
                  <a:pt x="307696" y="24491"/>
                </a:lnTo>
                <a:lnTo>
                  <a:pt x="307264" y="24437"/>
                </a:lnTo>
                <a:lnTo>
                  <a:pt x="306443" y="24316"/>
                </a:lnTo>
                <a:lnTo>
                  <a:pt x="305623" y="24185"/>
                </a:lnTo>
                <a:lnTo>
                  <a:pt x="304845" y="24043"/>
                </a:lnTo>
                <a:lnTo>
                  <a:pt x="304067" y="23890"/>
                </a:lnTo>
                <a:lnTo>
                  <a:pt x="303311" y="23726"/>
                </a:lnTo>
                <a:lnTo>
                  <a:pt x="302577" y="23552"/>
                </a:lnTo>
                <a:lnTo>
                  <a:pt x="301864" y="23366"/>
                </a:lnTo>
                <a:lnTo>
                  <a:pt x="301173" y="23169"/>
                </a:lnTo>
                <a:lnTo>
                  <a:pt x="300503" y="22962"/>
                </a:lnTo>
                <a:lnTo>
                  <a:pt x="299855" y="22743"/>
                </a:lnTo>
                <a:lnTo>
                  <a:pt x="299229" y="22519"/>
                </a:lnTo>
                <a:lnTo>
                  <a:pt x="298624" y="22284"/>
                </a:lnTo>
                <a:lnTo>
                  <a:pt x="298041" y="22038"/>
                </a:lnTo>
                <a:lnTo>
                  <a:pt x="297501" y="21782"/>
                </a:lnTo>
                <a:lnTo>
                  <a:pt x="296982" y="21519"/>
                </a:lnTo>
                <a:lnTo>
                  <a:pt x="296486" y="21252"/>
                </a:lnTo>
                <a:lnTo>
                  <a:pt x="296010" y="20973"/>
                </a:lnTo>
                <a:lnTo>
                  <a:pt x="295557" y="20689"/>
                </a:lnTo>
                <a:lnTo>
                  <a:pt x="295146" y="20394"/>
                </a:lnTo>
                <a:lnTo>
                  <a:pt x="294779" y="20099"/>
                </a:lnTo>
                <a:lnTo>
                  <a:pt x="294412" y="19793"/>
                </a:lnTo>
                <a:lnTo>
                  <a:pt x="294088" y="19476"/>
                </a:lnTo>
                <a:lnTo>
                  <a:pt x="293807" y="19159"/>
                </a:lnTo>
                <a:lnTo>
                  <a:pt x="293548" y="18837"/>
                </a:lnTo>
                <a:lnTo>
                  <a:pt x="293310" y="18504"/>
                </a:lnTo>
                <a:lnTo>
                  <a:pt x="293116" y="18171"/>
                </a:lnTo>
                <a:lnTo>
                  <a:pt x="292965" y="17832"/>
                </a:lnTo>
                <a:lnTo>
                  <a:pt x="292835" y="17482"/>
                </a:lnTo>
                <a:lnTo>
                  <a:pt x="292749" y="17138"/>
                </a:lnTo>
                <a:lnTo>
                  <a:pt x="292684" y="16783"/>
                </a:lnTo>
                <a:lnTo>
                  <a:pt x="292662" y="16428"/>
                </a:lnTo>
                <a:lnTo>
                  <a:pt x="292684" y="16067"/>
                </a:lnTo>
                <a:lnTo>
                  <a:pt x="292749" y="15718"/>
                </a:lnTo>
                <a:lnTo>
                  <a:pt x="292835" y="15368"/>
                </a:lnTo>
                <a:lnTo>
                  <a:pt x="292965" y="15024"/>
                </a:lnTo>
                <a:lnTo>
                  <a:pt x="293116" y="14680"/>
                </a:lnTo>
                <a:lnTo>
                  <a:pt x="293310" y="14347"/>
                </a:lnTo>
                <a:lnTo>
                  <a:pt x="293548" y="14019"/>
                </a:lnTo>
                <a:lnTo>
                  <a:pt x="293807" y="13691"/>
                </a:lnTo>
                <a:lnTo>
                  <a:pt x="294088" y="13374"/>
                </a:lnTo>
                <a:lnTo>
                  <a:pt x="294412" y="13063"/>
                </a:lnTo>
                <a:lnTo>
                  <a:pt x="294779" y="12757"/>
                </a:lnTo>
                <a:lnTo>
                  <a:pt x="295146" y="12456"/>
                </a:lnTo>
                <a:lnTo>
                  <a:pt x="295557" y="12167"/>
                </a:lnTo>
                <a:lnTo>
                  <a:pt x="296010" y="11877"/>
                </a:lnTo>
                <a:lnTo>
                  <a:pt x="296486" y="11604"/>
                </a:lnTo>
                <a:lnTo>
                  <a:pt x="296982" y="11331"/>
                </a:lnTo>
                <a:lnTo>
                  <a:pt x="297501" y="11069"/>
                </a:lnTo>
                <a:lnTo>
                  <a:pt x="298041" y="10817"/>
                </a:lnTo>
                <a:lnTo>
                  <a:pt x="298624" y="10572"/>
                </a:lnTo>
                <a:lnTo>
                  <a:pt x="299229" y="10337"/>
                </a:lnTo>
                <a:lnTo>
                  <a:pt x="299855" y="10113"/>
                </a:lnTo>
                <a:lnTo>
                  <a:pt x="300503" y="9894"/>
                </a:lnTo>
                <a:lnTo>
                  <a:pt x="301173" y="9687"/>
                </a:lnTo>
                <a:lnTo>
                  <a:pt x="301864" y="9490"/>
                </a:lnTo>
                <a:lnTo>
                  <a:pt x="302577" y="9304"/>
                </a:lnTo>
                <a:lnTo>
                  <a:pt x="303311" y="9129"/>
                </a:lnTo>
                <a:lnTo>
                  <a:pt x="304067" y="8966"/>
                </a:lnTo>
                <a:lnTo>
                  <a:pt x="304845" y="8813"/>
                </a:lnTo>
                <a:lnTo>
                  <a:pt x="305623" y="8671"/>
                </a:lnTo>
                <a:lnTo>
                  <a:pt x="306443" y="8539"/>
                </a:lnTo>
                <a:lnTo>
                  <a:pt x="307264" y="8419"/>
                </a:lnTo>
                <a:lnTo>
                  <a:pt x="307696" y="8365"/>
                </a:lnTo>
                <a:lnTo>
                  <a:pt x="308128" y="8315"/>
                </a:lnTo>
                <a:lnTo>
                  <a:pt x="30812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10" name="Google Shape;4110;p58"/>
          <p:cNvSpPr/>
          <p:nvPr/>
        </p:nvSpPr>
        <p:spPr>
          <a:xfrm flipH="1">
            <a:off x="6722513" y="2884134"/>
            <a:ext cx="1274113" cy="1360875"/>
          </a:xfrm>
          <a:custGeom>
            <a:avLst/>
            <a:gdLst/>
            <a:ahLst/>
            <a:cxnLst/>
            <a:rect l="l" t="t" r="r" b="b"/>
            <a:pathLst>
              <a:path w="308129" h="88801" fill="none" extrusionOk="0">
                <a:moveTo>
                  <a:pt x="308128" y="1"/>
                </a:moveTo>
                <a:lnTo>
                  <a:pt x="308128" y="1"/>
                </a:lnTo>
                <a:lnTo>
                  <a:pt x="307307" y="279"/>
                </a:lnTo>
                <a:lnTo>
                  <a:pt x="306487" y="553"/>
                </a:lnTo>
                <a:lnTo>
                  <a:pt x="305623" y="820"/>
                </a:lnTo>
                <a:lnTo>
                  <a:pt x="304715" y="1083"/>
                </a:lnTo>
                <a:lnTo>
                  <a:pt x="303808" y="1334"/>
                </a:lnTo>
                <a:lnTo>
                  <a:pt x="302858" y="1580"/>
                </a:lnTo>
                <a:lnTo>
                  <a:pt x="301864" y="1820"/>
                </a:lnTo>
                <a:lnTo>
                  <a:pt x="300871" y="2055"/>
                </a:lnTo>
                <a:lnTo>
                  <a:pt x="299834" y="2279"/>
                </a:lnTo>
                <a:lnTo>
                  <a:pt x="298775" y="2497"/>
                </a:lnTo>
                <a:lnTo>
                  <a:pt x="297674" y="2705"/>
                </a:lnTo>
                <a:lnTo>
                  <a:pt x="296572" y="2907"/>
                </a:lnTo>
                <a:lnTo>
                  <a:pt x="295427" y="3098"/>
                </a:lnTo>
                <a:lnTo>
                  <a:pt x="294282" y="3284"/>
                </a:lnTo>
                <a:lnTo>
                  <a:pt x="293094" y="3459"/>
                </a:lnTo>
                <a:lnTo>
                  <a:pt x="291885" y="3628"/>
                </a:lnTo>
                <a:lnTo>
                  <a:pt x="290675" y="3787"/>
                </a:lnTo>
                <a:lnTo>
                  <a:pt x="289422" y="3934"/>
                </a:lnTo>
                <a:lnTo>
                  <a:pt x="288170" y="4076"/>
                </a:lnTo>
                <a:lnTo>
                  <a:pt x="286874" y="4207"/>
                </a:lnTo>
                <a:lnTo>
                  <a:pt x="285578" y="4333"/>
                </a:lnTo>
                <a:lnTo>
                  <a:pt x="284260" y="4442"/>
                </a:lnTo>
                <a:lnTo>
                  <a:pt x="282921" y="4546"/>
                </a:lnTo>
                <a:lnTo>
                  <a:pt x="281560" y="4639"/>
                </a:lnTo>
                <a:lnTo>
                  <a:pt x="280199" y="4721"/>
                </a:lnTo>
                <a:lnTo>
                  <a:pt x="278795" y="4792"/>
                </a:lnTo>
                <a:lnTo>
                  <a:pt x="277413" y="4852"/>
                </a:lnTo>
                <a:lnTo>
                  <a:pt x="275987" y="4901"/>
                </a:lnTo>
                <a:lnTo>
                  <a:pt x="274561" y="4939"/>
                </a:lnTo>
                <a:lnTo>
                  <a:pt x="273114" y="4972"/>
                </a:lnTo>
                <a:lnTo>
                  <a:pt x="271667" y="4989"/>
                </a:lnTo>
                <a:lnTo>
                  <a:pt x="270198" y="4994"/>
                </a:lnTo>
                <a:lnTo>
                  <a:pt x="0" y="4994"/>
                </a:lnTo>
                <a:lnTo>
                  <a:pt x="0" y="88801"/>
                </a:lnTo>
                <a:lnTo>
                  <a:pt x="270976" y="88801"/>
                </a:lnTo>
                <a:lnTo>
                  <a:pt x="270976" y="88801"/>
                </a:lnTo>
                <a:lnTo>
                  <a:pt x="271948" y="88795"/>
                </a:lnTo>
                <a:lnTo>
                  <a:pt x="272898" y="88785"/>
                </a:lnTo>
                <a:lnTo>
                  <a:pt x="273827" y="88774"/>
                </a:lnTo>
                <a:lnTo>
                  <a:pt x="274777" y="88752"/>
                </a:lnTo>
                <a:lnTo>
                  <a:pt x="275706" y="88724"/>
                </a:lnTo>
                <a:lnTo>
                  <a:pt x="276635" y="88692"/>
                </a:lnTo>
                <a:lnTo>
                  <a:pt x="277542" y="88653"/>
                </a:lnTo>
                <a:lnTo>
                  <a:pt x="278449" y="88610"/>
                </a:lnTo>
                <a:lnTo>
                  <a:pt x="279357" y="88561"/>
                </a:lnTo>
                <a:lnTo>
                  <a:pt x="280242" y="88500"/>
                </a:lnTo>
                <a:lnTo>
                  <a:pt x="281128" y="88440"/>
                </a:lnTo>
                <a:lnTo>
                  <a:pt x="282014" y="88375"/>
                </a:lnTo>
                <a:lnTo>
                  <a:pt x="282878" y="88304"/>
                </a:lnTo>
                <a:lnTo>
                  <a:pt x="283742" y="88227"/>
                </a:lnTo>
                <a:lnTo>
                  <a:pt x="284584" y="88145"/>
                </a:lnTo>
                <a:lnTo>
                  <a:pt x="285426" y="88058"/>
                </a:lnTo>
                <a:lnTo>
                  <a:pt x="286247" y="87971"/>
                </a:lnTo>
                <a:lnTo>
                  <a:pt x="287068" y="87872"/>
                </a:lnTo>
                <a:lnTo>
                  <a:pt x="287867" y="87768"/>
                </a:lnTo>
                <a:lnTo>
                  <a:pt x="288666" y="87665"/>
                </a:lnTo>
                <a:lnTo>
                  <a:pt x="289444" y="87555"/>
                </a:lnTo>
                <a:lnTo>
                  <a:pt x="290222" y="87435"/>
                </a:lnTo>
                <a:lnTo>
                  <a:pt x="290978" y="87315"/>
                </a:lnTo>
                <a:lnTo>
                  <a:pt x="291734" y="87195"/>
                </a:lnTo>
                <a:lnTo>
                  <a:pt x="292468" y="87064"/>
                </a:lnTo>
                <a:lnTo>
                  <a:pt x="293181" y="86933"/>
                </a:lnTo>
                <a:lnTo>
                  <a:pt x="293894" y="86791"/>
                </a:lnTo>
                <a:lnTo>
                  <a:pt x="294585" y="86654"/>
                </a:lnTo>
                <a:lnTo>
                  <a:pt x="295276" y="86506"/>
                </a:lnTo>
                <a:lnTo>
                  <a:pt x="295946" y="86354"/>
                </a:lnTo>
                <a:lnTo>
                  <a:pt x="296594" y="86201"/>
                </a:lnTo>
                <a:lnTo>
                  <a:pt x="297220" y="86048"/>
                </a:lnTo>
                <a:lnTo>
                  <a:pt x="297847" y="85884"/>
                </a:lnTo>
                <a:lnTo>
                  <a:pt x="298451" y="85720"/>
                </a:lnTo>
                <a:lnTo>
                  <a:pt x="299056" y="85550"/>
                </a:lnTo>
                <a:lnTo>
                  <a:pt x="299618" y="85376"/>
                </a:lnTo>
                <a:lnTo>
                  <a:pt x="300179" y="85201"/>
                </a:lnTo>
                <a:lnTo>
                  <a:pt x="300719" y="85021"/>
                </a:lnTo>
                <a:lnTo>
                  <a:pt x="301259" y="84840"/>
                </a:lnTo>
                <a:lnTo>
                  <a:pt x="301756" y="84655"/>
                </a:lnTo>
                <a:lnTo>
                  <a:pt x="302253" y="84463"/>
                </a:lnTo>
                <a:lnTo>
                  <a:pt x="302728" y="84272"/>
                </a:lnTo>
                <a:lnTo>
                  <a:pt x="303182" y="84075"/>
                </a:lnTo>
                <a:lnTo>
                  <a:pt x="303635" y="83879"/>
                </a:lnTo>
                <a:lnTo>
                  <a:pt x="304046" y="83677"/>
                </a:lnTo>
                <a:lnTo>
                  <a:pt x="304456" y="83475"/>
                </a:lnTo>
                <a:lnTo>
                  <a:pt x="304823" y="83267"/>
                </a:lnTo>
                <a:lnTo>
                  <a:pt x="305191" y="83059"/>
                </a:lnTo>
                <a:lnTo>
                  <a:pt x="305536" y="82846"/>
                </a:lnTo>
                <a:lnTo>
                  <a:pt x="305860" y="82633"/>
                </a:lnTo>
                <a:lnTo>
                  <a:pt x="306163" y="82415"/>
                </a:lnTo>
                <a:lnTo>
                  <a:pt x="306443" y="82196"/>
                </a:lnTo>
                <a:lnTo>
                  <a:pt x="306703" y="81972"/>
                </a:lnTo>
                <a:lnTo>
                  <a:pt x="306940" y="81748"/>
                </a:lnTo>
                <a:lnTo>
                  <a:pt x="307156" y="81524"/>
                </a:lnTo>
                <a:lnTo>
                  <a:pt x="307372" y="81295"/>
                </a:lnTo>
                <a:lnTo>
                  <a:pt x="307545" y="81065"/>
                </a:lnTo>
                <a:lnTo>
                  <a:pt x="307696" y="80836"/>
                </a:lnTo>
                <a:lnTo>
                  <a:pt x="307826" y="80601"/>
                </a:lnTo>
                <a:lnTo>
                  <a:pt x="307934" y="80366"/>
                </a:lnTo>
                <a:lnTo>
                  <a:pt x="308020" y="80126"/>
                </a:lnTo>
                <a:lnTo>
                  <a:pt x="308063" y="79885"/>
                </a:lnTo>
                <a:lnTo>
                  <a:pt x="308107" y="79645"/>
                </a:lnTo>
                <a:lnTo>
                  <a:pt x="308128" y="79405"/>
                </a:lnTo>
                <a:lnTo>
                  <a:pt x="308128" y="73313"/>
                </a:lnTo>
                <a:lnTo>
                  <a:pt x="294218" y="75264"/>
                </a:lnTo>
                <a:lnTo>
                  <a:pt x="294218" y="32210"/>
                </a:lnTo>
                <a:lnTo>
                  <a:pt x="308128" y="30255"/>
                </a:lnTo>
                <a:lnTo>
                  <a:pt x="308128" y="24540"/>
                </a:lnTo>
                <a:lnTo>
                  <a:pt x="308128" y="24540"/>
                </a:lnTo>
                <a:lnTo>
                  <a:pt x="307696" y="24491"/>
                </a:lnTo>
                <a:lnTo>
                  <a:pt x="307264" y="24437"/>
                </a:lnTo>
                <a:lnTo>
                  <a:pt x="306443" y="24316"/>
                </a:lnTo>
                <a:lnTo>
                  <a:pt x="305623" y="24185"/>
                </a:lnTo>
                <a:lnTo>
                  <a:pt x="304845" y="24043"/>
                </a:lnTo>
                <a:lnTo>
                  <a:pt x="304067" y="23890"/>
                </a:lnTo>
                <a:lnTo>
                  <a:pt x="303311" y="23726"/>
                </a:lnTo>
                <a:lnTo>
                  <a:pt x="302577" y="23552"/>
                </a:lnTo>
                <a:lnTo>
                  <a:pt x="301864" y="23366"/>
                </a:lnTo>
                <a:lnTo>
                  <a:pt x="301173" y="23169"/>
                </a:lnTo>
                <a:lnTo>
                  <a:pt x="300503" y="22962"/>
                </a:lnTo>
                <a:lnTo>
                  <a:pt x="299855" y="22743"/>
                </a:lnTo>
                <a:lnTo>
                  <a:pt x="299229" y="22519"/>
                </a:lnTo>
                <a:lnTo>
                  <a:pt x="298624" y="22284"/>
                </a:lnTo>
                <a:lnTo>
                  <a:pt x="298041" y="22038"/>
                </a:lnTo>
                <a:lnTo>
                  <a:pt x="297501" y="21782"/>
                </a:lnTo>
                <a:lnTo>
                  <a:pt x="296982" y="21519"/>
                </a:lnTo>
                <a:lnTo>
                  <a:pt x="296486" y="21252"/>
                </a:lnTo>
                <a:lnTo>
                  <a:pt x="296010" y="20973"/>
                </a:lnTo>
                <a:lnTo>
                  <a:pt x="295557" y="20689"/>
                </a:lnTo>
                <a:lnTo>
                  <a:pt x="295146" y="20394"/>
                </a:lnTo>
                <a:lnTo>
                  <a:pt x="294779" y="20099"/>
                </a:lnTo>
                <a:lnTo>
                  <a:pt x="294412" y="19793"/>
                </a:lnTo>
                <a:lnTo>
                  <a:pt x="294088" y="19476"/>
                </a:lnTo>
                <a:lnTo>
                  <a:pt x="293807" y="19159"/>
                </a:lnTo>
                <a:lnTo>
                  <a:pt x="293548" y="18837"/>
                </a:lnTo>
                <a:lnTo>
                  <a:pt x="293310" y="18504"/>
                </a:lnTo>
                <a:lnTo>
                  <a:pt x="293116" y="18171"/>
                </a:lnTo>
                <a:lnTo>
                  <a:pt x="292965" y="17832"/>
                </a:lnTo>
                <a:lnTo>
                  <a:pt x="292835" y="17482"/>
                </a:lnTo>
                <a:lnTo>
                  <a:pt x="292749" y="17138"/>
                </a:lnTo>
                <a:lnTo>
                  <a:pt x="292684" y="16783"/>
                </a:lnTo>
                <a:lnTo>
                  <a:pt x="292662" y="16428"/>
                </a:lnTo>
                <a:lnTo>
                  <a:pt x="292662" y="16428"/>
                </a:lnTo>
                <a:lnTo>
                  <a:pt x="292684" y="16067"/>
                </a:lnTo>
                <a:lnTo>
                  <a:pt x="292749" y="15718"/>
                </a:lnTo>
                <a:lnTo>
                  <a:pt x="292835" y="15368"/>
                </a:lnTo>
                <a:lnTo>
                  <a:pt x="292965" y="15024"/>
                </a:lnTo>
                <a:lnTo>
                  <a:pt x="293116" y="14680"/>
                </a:lnTo>
                <a:lnTo>
                  <a:pt x="293310" y="14347"/>
                </a:lnTo>
                <a:lnTo>
                  <a:pt x="293548" y="14019"/>
                </a:lnTo>
                <a:lnTo>
                  <a:pt x="293807" y="13691"/>
                </a:lnTo>
                <a:lnTo>
                  <a:pt x="294088" y="13374"/>
                </a:lnTo>
                <a:lnTo>
                  <a:pt x="294412" y="13063"/>
                </a:lnTo>
                <a:lnTo>
                  <a:pt x="294779" y="12757"/>
                </a:lnTo>
                <a:lnTo>
                  <a:pt x="295146" y="12456"/>
                </a:lnTo>
                <a:lnTo>
                  <a:pt x="295557" y="12167"/>
                </a:lnTo>
                <a:lnTo>
                  <a:pt x="296010" y="11877"/>
                </a:lnTo>
                <a:lnTo>
                  <a:pt x="296486" y="11604"/>
                </a:lnTo>
                <a:lnTo>
                  <a:pt x="296982" y="11331"/>
                </a:lnTo>
                <a:lnTo>
                  <a:pt x="297501" y="11069"/>
                </a:lnTo>
                <a:lnTo>
                  <a:pt x="298041" y="10817"/>
                </a:lnTo>
                <a:lnTo>
                  <a:pt x="298624" y="10572"/>
                </a:lnTo>
                <a:lnTo>
                  <a:pt x="299229" y="10337"/>
                </a:lnTo>
                <a:lnTo>
                  <a:pt x="299855" y="10113"/>
                </a:lnTo>
                <a:lnTo>
                  <a:pt x="300503" y="9894"/>
                </a:lnTo>
                <a:lnTo>
                  <a:pt x="301173" y="9687"/>
                </a:lnTo>
                <a:lnTo>
                  <a:pt x="301864" y="9490"/>
                </a:lnTo>
                <a:lnTo>
                  <a:pt x="302577" y="9304"/>
                </a:lnTo>
                <a:lnTo>
                  <a:pt x="303311" y="9129"/>
                </a:lnTo>
                <a:lnTo>
                  <a:pt x="304067" y="8966"/>
                </a:lnTo>
                <a:lnTo>
                  <a:pt x="304845" y="8813"/>
                </a:lnTo>
                <a:lnTo>
                  <a:pt x="305623" y="8671"/>
                </a:lnTo>
                <a:lnTo>
                  <a:pt x="306443" y="8539"/>
                </a:lnTo>
                <a:lnTo>
                  <a:pt x="307264" y="8419"/>
                </a:lnTo>
                <a:lnTo>
                  <a:pt x="307696" y="8365"/>
                </a:lnTo>
                <a:lnTo>
                  <a:pt x="308128" y="8315"/>
                </a:lnTo>
                <a:lnTo>
                  <a:pt x="308128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11" name="Google Shape;4111;p58"/>
          <p:cNvSpPr/>
          <p:nvPr/>
        </p:nvSpPr>
        <p:spPr>
          <a:xfrm flipH="1">
            <a:off x="7109268" y="3185439"/>
            <a:ext cx="724547" cy="158338"/>
          </a:xfrm>
          <a:custGeom>
            <a:avLst/>
            <a:gdLst/>
            <a:ahLst/>
            <a:cxnLst/>
            <a:rect l="l" t="t" r="r" b="b"/>
            <a:pathLst>
              <a:path w="175223" h="10332" fill="none" extrusionOk="0">
                <a:moveTo>
                  <a:pt x="1" y="10331"/>
                </a:moveTo>
                <a:lnTo>
                  <a:pt x="1" y="1"/>
                </a:lnTo>
                <a:lnTo>
                  <a:pt x="175222" y="1"/>
                </a:lnTo>
                <a:lnTo>
                  <a:pt x="175222" y="10331"/>
                </a:lnTo>
                <a:lnTo>
                  <a:pt x="1" y="1033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12" name="Google Shape;4112;p58"/>
          <p:cNvSpPr/>
          <p:nvPr/>
        </p:nvSpPr>
        <p:spPr>
          <a:xfrm flipH="1">
            <a:off x="7833811" y="3343761"/>
            <a:ext cx="4" cy="15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0"/>
                </a:move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13" name="Google Shape;4113;p58"/>
          <p:cNvSpPr/>
          <p:nvPr/>
        </p:nvSpPr>
        <p:spPr>
          <a:xfrm flipH="1">
            <a:off x="6687768" y="2601510"/>
            <a:ext cx="1343602" cy="1676065"/>
          </a:xfrm>
          <a:custGeom>
            <a:avLst/>
            <a:gdLst/>
            <a:ahLst/>
            <a:cxnLst/>
            <a:rect l="l" t="t" r="r" b="b"/>
            <a:pathLst>
              <a:path w="324934" h="109368" extrusionOk="0">
                <a:moveTo>
                  <a:pt x="267110" y="13215"/>
                </a:moveTo>
                <a:lnTo>
                  <a:pt x="267110" y="14477"/>
                </a:lnTo>
                <a:lnTo>
                  <a:pt x="53094" y="14477"/>
                </a:lnTo>
                <a:lnTo>
                  <a:pt x="53094" y="13215"/>
                </a:lnTo>
                <a:close/>
                <a:moveTo>
                  <a:pt x="267110" y="16602"/>
                </a:moveTo>
                <a:lnTo>
                  <a:pt x="267110" y="18121"/>
                </a:lnTo>
                <a:lnTo>
                  <a:pt x="53094" y="18121"/>
                </a:lnTo>
                <a:lnTo>
                  <a:pt x="53094" y="16602"/>
                </a:lnTo>
                <a:close/>
                <a:moveTo>
                  <a:pt x="267110" y="20251"/>
                </a:moveTo>
                <a:lnTo>
                  <a:pt x="267110" y="21305"/>
                </a:lnTo>
                <a:lnTo>
                  <a:pt x="53094" y="21305"/>
                </a:lnTo>
                <a:lnTo>
                  <a:pt x="53094" y="20251"/>
                </a:lnTo>
                <a:close/>
                <a:moveTo>
                  <a:pt x="279552" y="2131"/>
                </a:moveTo>
                <a:lnTo>
                  <a:pt x="280502" y="2141"/>
                </a:lnTo>
                <a:lnTo>
                  <a:pt x="281452" y="2152"/>
                </a:lnTo>
                <a:lnTo>
                  <a:pt x="282381" y="2174"/>
                </a:lnTo>
                <a:lnTo>
                  <a:pt x="283310" y="2202"/>
                </a:lnTo>
                <a:lnTo>
                  <a:pt x="284239" y="2234"/>
                </a:lnTo>
                <a:lnTo>
                  <a:pt x="285146" y="2267"/>
                </a:lnTo>
                <a:lnTo>
                  <a:pt x="286075" y="2311"/>
                </a:lnTo>
                <a:lnTo>
                  <a:pt x="286982" y="2360"/>
                </a:lnTo>
                <a:lnTo>
                  <a:pt x="287868" y="2415"/>
                </a:lnTo>
                <a:lnTo>
                  <a:pt x="288775" y="2475"/>
                </a:lnTo>
                <a:lnTo>
                  <a:pt x="289661" y="2540"/>
                </a:lnTo>
                <a:lnTo>
                  <a:pt x="290546" y="2611"/>
                </a:lnTo>
                <a:lnTo>
                  <a:pt x="291410" y="2688"/>
                </a:lnTo>
                <a:lnTo>
                  <a:pt x="292274" y="2764"/>
                </a:lnTo>
                <a:lnTo>
                  <a:pt x="293138" y="2852"/>
                </a:lnTo>
                <a:lnTo>
                  <a:pt x="293981" y="2945"/>
                </a:lnTo>
                <a:lnTo>
                  <a:pt x="294823" y="3043"/>
                </a:lnTo>
                <a:lnTo>
                  <a:pt x="295644" y="3147"/>
                </a:lnTo>
                <a:lnTo>
                  <a:pt x="296465" y="3250"/>
                </a:lnTo>
                <a:lnTo>
                  <a:pt x="297264" y="3365"/>
                </a:lnTo>
                <a:lnTo>
                  <a:pt x="298063" y="3485"/>
                </a:lnTo>
                <a:lnTo>
                  <a:pt x="298862" y="3606"/>
                </a:lnTo>
                <a:lnTo>
                  <a:pt x="299640" y="3731"/>
                </a:lnTo>
                <a:lnTo>
                  <a:pt x="300396" y="3868"/>
                </a:lnTo>
                <a:lnTo>
                  <a:pt x="301152" y="4004"/>
                </a:lnTo>
                <a:lnTo>
                  <a:pt x="301908" y="4146"/>
                </a:lnTo>
                <a:lnTo>
                  <a:pt x="302621" y="4294"/>
                </a:lnTo>
                <a:lnTo>
                  <a:pt x="303355" y="4447"/>
                </a:lnTo>
                <a:lnTo>
                  <a:pt x="304046" y="4605"/>
                </a:lnTo>
                <a:lnTo>
                  <a:pt x="304737" y="4769"/>
                </a:lnTo>
                <a:lnTo>
                  <a:pt x="305429" y="4938"/>
                </a:lnTo>
                <a:lnTo>
                  <a:pt x="306077" y="5108"/>
                </a:lnTo>
                <a:lnTo>
                  <a:pt x="306725" y="5283"/>
                </a:lnTo>
                <a:lnTo>
                  <a:pt x="307351" y="5463"/>
                </a:lnTo>
                <a:lnTo>
                  <a:pt x="307956" y="5643"/>
                </a:lnTo>
                <a:lnTo>
                  <a:pt x="308539" y="5829"/>
                </a:lnTo>
                <a:lnTo>
                  <a:pt x="309101" y="6015"/>
                </a:lnTo>
                <a:lnTo>
                  <a:pt x="309641" y="6206"/>
                </a:lnTo>
                <a:lnTo>
                  <a:pt x="310181" y="6403"/>
                </a:lnTo>
                <a:lnTo>
                  <a:pt x="310678" y="6599"/>
                </a:lnTo>
                <a:lnTo>
                  <a:pt x="311174" y="6796"/>
                </a:lnTo>
                <a:lnTo>
                  <a:pt x="311628" y="6998"/>
                </a:lnTo>
                <a:lnTo>
                  <a:pt x="312082" y="7206"/>
                </a:lnTo>
                <a:lnTo>
                  <a:pt x="312514" y="7408"/>
                </a:lnTo>
                <a:lnTo>
                  <a:pt x="312902" y="7621"/>
                </a:lnTo>
                <a:lnTo>
                  <a:pt x="313291" y="7834"/>
                </a:lnTo>
                <a:lnTo>
                  <a:pt x="313658" y="8047"/>
                </a:lnTo>
                <a:lnTo>
                  <a:pt x="314004" y="8260"/>
                </a:lnTo>
                <a:lnTo>
                  <a:pt x="314328" y="8478"/>
                </a:lnTo>
                <a:lnTo>
                  <a:pt x="314609" y="8702"/>
                </a:lnTo>
                <a:lnTo>
                  <a:pt x="314890" y="8926"/>
                </a:lnTo>
                <a:lnTo>
                  <a:pt x="315149" y="9150"/>
                </a:lnTo>
                <a:lnTo>
                  <a:pt x="315386" y="9374"/>
                </a:lnTo>
                <a:lnTo>
                  <a:pt x="315602" y="9604"/>
                </a:lnTo>
                <a:lnTo>
                  <a:pt x="315797" y="9833"/>
                </a:lnTo>
                <a:lnTo>
                  <a:pt x="315970" y="10063"/>
                </a:lnTo>
                <a:lnTo>
                  <a:pt x="316121" y="10298"/>
                </a:lnTo>
                <a:lnTo>
                  <a:pt x="316229" y="10527"/>
                </a:lnTo>
                <a:lnTo>
                  <a:pt x="316337" y="10762"/>
                </a:lnTo>
                <a:lnTo>
                  <a:pt x="316423" y="11002"/>
                </a:lnTo>
                <a:lnTo>
                  <a:pt x="316466" y="11237"/>
                </a:lnTo>
                <a:lnTo>
                  <a:pt x="316510" y="11478"/>
                </a:lnTo>
                <a:lnTo>
                  <a:pt x="316531" y="11718"/>
                </a:lnTo>
                <a:lnTo>
                  <a:pt x="316510" y="11964"/>
                </a:lnTo>
                <a:lnTo>
                  <a:pt x="316466" y="12210"/>
                </a:lnTo>
                <a:lnTo>
                  <a:pt x="316402" y="12450"/>
                </a:lnTo>
                <a:lnTo>
                  <a:pt x="316315" y="12696"/>
                </a:lnTo>
                <a:lnTo>
                  <a:pt x="316207" y="12936"/>
                </a:lnTo>
                <a:lnTo>
                  <a:pt x="316078" y="13177"/>
                </a:lnTo>
                <a:lnTo>
                  <a:pt x="315926" y="13412"/>
                </a:lnTo>
                <a:lnTo>
                  <a:pt x="315754" y="13646"/>
                </a:lnTo>
                <a:lnTo>
                  <a:pt x="315559" y="13881"/>
                </a:lnTo>
                <a:lnTo>
                  <a:pt x="315322" y="14111"/>
                </a:lnTo>
                <a:lnTo>
                  <a:pt x="315084" y="14340"/>
                </a:lnTo>
                <a:lnTo>
                  <a:pt x="314803" y="14564"/>
                </a:lnTo>
                <a:lnTo>
                  <a:pt x="314522" y="14788"/>
                </a:lnTo>
                <a:lnTo>
                  <a:pt x="314220" y="15012"/>
                </a:lnTo>
                <a:lnTo>
                  <a:pt x="313896" y="15231"/>
                </a:lnTo>
                <a:lnTo>
                  <a:pt x="313529" y="15444"/>
                </a:lnTo>
                <a:lnTo>
                  <a:pt x="313162" y="15657"/>
                </a:lnTo>
                <a:lnTo>
                  <a:pt x="312773" y="15870"/>
                </a:lnTo>
                <a:lnTo>
                  <a:pt x="312362" y="16077"/>
                </a:lnTo>
                <a:lnTo>
                  <a:pt x="311930" y="16285"/>
                </a:lnTo>
                <a:lnTo>
                  <a:pt x="311498" y="16487"/>
                </a:lnTo>
                <a:lnTo>
                  <a:pt x="311023" y="16684"/>
                </a:lnTo>
                <a:lnTo>
                  <a:pt x="310548" y="16880"/>
                </a:lnTo>
                <a:lnTo>
                  <a:pt x="310030" y="17077"/>
                </a:lnTo>
                <a:lnTo>
                  <a:pt x="309511" y="17263"/>
                </a:lnTo>
                <a:lnTo>
                  <a:pt x="308971" y="17449"/>
                </a:lnTo>
                <a:lnTo>
                  <a:pt x="308431" y="17634"/>
                </a:lnTo>
                <a:lnTo>
                  <a:pt x="307848" y="17815"/>
                </a:lnTo>
                <a:lnTo>
                  <a:pt x="307265" y="17989"/>
                </a:lnTo>
                <a:lnTo>
                  <a:pt x="306660" y="18164"/>
                </a:lnTo>
                <a:lnTo>
                  <a:pt x="306034" y="18328"/>
                </a:lnTo>
                <a:lnTo>
                  <a:pt x="305407" y="18498"/>
                </a:lnTo>
                <a:lnTo>
                  <a:pt x="304759" y="18656"/>
                </a:lnTo>
                <a:lnTo>
                  <a:pt x="304089" y="18814"/>
                </a:lnTo>
                <a:lnTo>
                  <a:pt x="303398" y="18967"/>
                </a:lnTo>
                <a:lnTo>
                  <a:pt x="302707" y="19115"/>
                </a:lnTo>
                <a:lnTo>
                  <a:pt x="301994" y="19257"/>
                </a:lnTo>
                <a:lnTo>
                  <a:pt x="301281" y="19399"/>
                </a:lnTo>
                <a:lnTo>
                  <a:pt x="300547" y="19535"/>
                </a:lnTo>
                <a:lnTo>
                  <a:pt x="299791" y="19667"/>
                </a:lnTo>
                <a:lnTo>
                  <a:pt x="299035" y="19792"/>
                </a:lnTo>
                <a:lnTo>
                  <a:pt x="298257" y="19918"/>
                </a:lnTo>
                <a:lnTo>
                  <a:pt x="297458" y="20033"/>
                </a:lnTo>
                <a:lnTo>
                  <a:pt x="296659" y="20147"/>
                </a:lnTo>
                <a:lnTo>
                  <a:pt x="295860" y="20257"/>
                </a:lnTo>
                <a:lnTo>
                  <a:pt x="295039" y="20360"/>
                </a:lnTo>
                <a:lnTo>
                  <a:pt x="294197" y="20459"/>
                </a:lnTo>
                <a:lnTo>
                  <a:pt x="293354" y="20552"/>
                </a:lnTo>
                <a:lnTo>
                  <a:pt x="292490" y="20639"/>
                </a:lnTo>
                <a:lnTo>
                  <a:pt x="291626" y="20726"/>
                </a:lnTo>
                <a:lnTo>
                  <a:pt x="290762" y="20803"/>
                </a:lnTo>
                <a:lnTo>
                  <a:pt x="289877" y="20874"/>
                </a:lnTo>
                <a:lnTo>
                  <a:pt x="288969" y="20945"/>
                </a:lnTo>
                <a:lnTo>
                  <a:pt x="288084" y="21005"/>
                </a:lnTo>
                <a:lnTo>
                  <a:pt x="287155" y="21060"/>
                </a:lnTo>
                <a:lnTo>
                  <a:pt x="286248" y="21114"/>
                </a:lnTo>
                <a:lnTo>
                  <a:pt x="285319" y="21158"/>
                </a:lnTo>
                <a:lnTo>
                  <a:pt x="284368" y="21196"/>
                </a:lnTo>
                <a:lnTo>
                  <a:pt x="283440" y="21229"/>
                </a:lnTo>
                <a:lnTo>
                  <a:pt x="282489" y="21256"/>
                </a:lnTo>
                <a:lnTo>
                  <a:pt x="281517" y="21278"/>
                </a:lnTo>
                <a:lnTo>
                  <a:pt x="280567" y="21295"/>
                </a:lnTo>
                <a:lnTo>
                  <a:pt x="279595" y="21305"/>
                </a:lnTo>
                <a:lnTo>
                  <a:pt x="275512" y="21305"/>
                </a:lnTo>
                <a:lnTo>
                  <a:pt x="275512" y="11090"/>
                </a:lnTo>
                <a:lnTo>
                  <a:pt x="44692" y="11090"/>
                </a:lnTo>
                <a:lnTo>
                  <a:pt x="44692" y="21305"/>
                </a:lnTo>
                <a:lnTo>
                  <a:pt x="31494" y="21305"/>
                </a:lnTo>
                <a:lnTo>
                  <a:pt x="31494" y="2131"/>
                </a:lnTo>
                <a:close/>
                <a:moveTo>
                  <a:pt x="316531" y="29352"/>
                </a:moveTo>
                <a:lnTo>
                  <a:pt x="316531" y="40387"/>
                </a:lnTo>
                <a:lnTo>
                  <a:pt x="316164" y="40284"/>
                </a:lnTo>
                <a:lnTo>
                  <a:pt x="315797" y="40180"/>
                </a:lnTo>
                <a:lnTo>
                  <a:pt x="315451" y="40071"/>
                </a:lnTo>
                <a:lnTo>
                  <a:pt x="315084" y="39950"/>
                </a:lnTo>
                <a:lnTo>
                  <a:pt x="314760" y="39830"/>
                </a:lnTo>
                <a:lnTo>
                  <a:pt x="314414" y="39705"/>
                </a:lnTo>
                <a:lnTo>
                  <a:pt x="314090" y="39574"/>
                </a:lnTo>
                <a:lnTo>
                  <a:pt x="313766" y="39437"/>
                </a:lnTo>
                <a:lnTo>
                  <a:pt x="313464" y="39295"/>
                </a:lnTo>
                <a:lnTo>
                  <a:pt x="313140" y="39147"/>
                </a:lnTo>
                <a:lnTo>
                  <a:pt x="312859" y="39000"/>
                </a:lnTo>
                <a:lnTo>
                  <a:pt x="312578" y="38841"/>
                </a:lnTo>
                <a:lnTo>
                  <a:pt x="312298" y="38683"/>
                </a:lnTo>
                <a:lnTo>
                  <a:pt x="312038" y="38519"/>
                </a:lnTo>
                <a:lnTo>
                  <a:pt x="311779" y="38350"/>
                </a:lnTo>
                <a:lnTo>
                  <a:pt x="311542" y="38180"/>
                </a:lnTo>
                <a:lnTo>
                  <a:pt x="311304" y="38000"/>
                </a:lnTo>
                <a:lnTo>
                  <a:pt x="311088" y="37820"/>
                </a:lnTo>
                <a:lnTo>
                  <a:pt x="310872" y="37634"/>
                </a:lnTo>
                <a:lnTo>
                  <a:pt x="310678" y="37443"/>
                </a:lnTo>
                <a:lnTo>
                  <a:pt x="310505" y="37252"/>
                </a:lnTo>
                <a:lnTo>
                  <a:pt x="310332" y="37050"/>
                </a:lnTo>
                <a:lnTo>
                  <a:pt x="310181" y="36848"/>
                </a:lnTo>
                <a:lnTo>
                  <a:pt x="310030" y="36645"/>
                </a:lnTo>
                <a:lnTo>
                  <a:pt x="309900" y="36432"/>
                </a:lnTo>
                <a:lnTo>
                  <a:pt x="309792" y="36219"/>
                </a:lnTo>
                <a:lnTo>
                  <a:pt x="309706" y="36006"/>
                </a:lnTo>
                <a:lnTo>
                  <a:pt x="309619" y="35782"/>
                </a:lnTo>
                <a:lnTo>
                  <a:pt x="309576" y="35558"/>
                </a:lnTo>
                <a:lnTo>
                  <a:pt x="309511" y="35334"/>
                </a:lnTo>
                <a:lnTo>
                  <a:pt x="309490" y="35099"/>
                </a:lnTo>
                <a:lnTo>
                  <a:pt x="309490" y="34870"/>
                </a:lnTo>
                <a:lnTo>
                  <a:pt x="309490" y="34635"/>
                </a:lnTo>
                <a:lnTo>
                  <a:pt x="309511" y="34406"/>
                </a:lnTo>
                <a:lnTo>
                  <a:pt x="309576" y="34176"/>
                </a:lnTo>
                <a:lnTo>
                  <a:pt x="309619" y="33952"/>
                </a:lnTo>
                <a:lnTo>
                  <a:pt x="309706" y="33734"/>
                </a:lnTo>
                <a:lnTo>
                  <a:pt x="309792" y="33515"/>
                </a:lnTo>
                <a:lnTo>
                  <a:pt x="309900" y="33302"/>
                </a:lnTo>
                <a:lnTo>
                  <a:pt x="310030" y="33094"/>
                </a:lnTo>
                <a:lnTo>
                  <a:pt x="310181" y="32887"/>
                </a:lnTo>
                <a:lnTo>
                  <a:pt x="310332" y="32685"/>
                </a:lnTo>
                <a:lnTo>
                  <a:pt x="310505" y="32488"/>
                </a:lnTo>
                <a:lnTo>
                  <a:pt x="310678" y="32291"/>
                </a:lnTo>
                <a:lnTo>
                  <a:pt x="310872" y="32106"/>
                </a:lnTo>
                <a:lnTo>
                  <a:pt x="311088" y="31920"/>
                </a:lnTo>
                <a:lnTo>
                  <a:pt x="311304" y="31734"/>
                </a:lnTo>
                <a:lnTo>
                  <a:pt x="311542" y="31559"/>
                </a:lnTo>
                <a:lnTo>
                  <a:pt x="311779" y="31385"/>
                </a:lnTo>
                <a:lnTo>
                  <a:pt x="312038" y="31215"/>
                </a:lnTo>
                <a:lnTo>
                  <a:pt x="312298" y="31051"/>
                </a:lnTo>
                <a:lnTo>
                  <a:pt x="312578" y="30893"/>
                </a:lnTo>
                <a:lnTo>
                  <a:pt x="312859" y="30740"/>
                </a:lnTo>
                <a:lnTo>
                  <a:pt x="313140" y="30587"/>
                </a:lnTo>
                <a:lnTo>
                  <a:pt x="313464" y="30445"/>
                </a:lnTo>
                <a:lnTo>
                  <a:pt x="313766" y="30303"/>
                </a:lnTo>
                <a:lnTo>
                  <a:pt x="314090" y="30166"/>
                </a:lnTo>
                <a:lnTo>
                  <a:pt x="314414" y="30035"/>
                </a:lnTo>
                <a:lnTo>
                  <a:pt x="314760" y="29910"/>
                </a:lnTo>
                <a:lnTo>
                  <a:pt x="315084" y="29784"/>
                </a:lnTo>
                <a:lnTo>
                  <a:pt x="315451" y="29669"/>
                </a:lnTo>
                <a:lnTo>
                  <a:pt x="315797" y="29560"/>
                </a:lnTo>
                <a:lnTo>
                  <a:pt x="316164" y="29451"/>
                </a:lnTo>
                <a:lnTo>
                  <a:pt x="316531" y="29352"/>
                </a:lnTo>
                <a:close/>
                <a:moveTo>
                  <a:pt x="316531" y="51128"/>
                </a:moveTo>
                <a:lnTo>
                  <a:pt x="316531" y="89319"/>
                </a:lnTo>
                <a:lnTo>
                  <a:pt x="311045" y="90089"/>
                </a:lnTo>
                <a:lnTo>
                  <a:pt x="311045" y="51898"/>
                </a:lnTo>
                <a:lnTo>
                  <a:pt x="316531" y="51128"/>
                </a:lnTo>
                <a:close/>
                <a:moveTo>
                  <a:pt x="316531" y="18443"/>
                </a:moveTo>
                <a:lnTo>
                  <a:pt x="316531" y="26757"/>
                </a:lnTo>
                <a:lnTo>
                  <a:pt x="316099" y="26807"/>
                </a:lnTo>
                <a:lnTo>
                  <a:pt x="315667" y="26861"/>
                </a:lnTo>
                <a:lnTo>
                  <a:pt x="314846" y="26981"/>
                </a:lnTo>
                <a:lnTo>
                  <a:pt x="314026" y="27113"/>
                </a:lnTo>
                <a:lnTo>
                  <a:pt x="313248" y="27255"/>
                </a:lnTo>
                <a:lnTo>
                  <a:pt x="312470" y="27408"/>
                </a:lnTo>
                <a:lnTo>
                  <a:pt x="311714" y="27571"/>
                </a:lnTo>
                <a:lnTo>
                  <a:pt x="310980" y="27746"/>
                </a:lnTo>
                <a:lnTo>
                  <a:pt x="310267" y="27932"/>
                </a:lnTo>
                <a:lnTo>
                  <a:pt x="309576" y="28129"/>
                </a:lnTo>
                <a:lnTo>
                  <a:pt x="308906" y="28336"/>
                </a:lnTo>
                <a:lnTo>
                  <a:pt x="308258" y="28555"/>
                </a:lnTo>
                <a:lnTo>
                  <a:pt x="307632" y="28779"/>
                </a:lnTo>
                <a:lnTo>
                  <a:pt x="307027" y="29014"/>
                </a:lnTo>
                <a:lnTo>
                  <a:pt x="306444" y="29259"/>
                </a:lnTo>
                <a:lnTo>
                  <a:pt x="305904" y="29511"/>
                </a:lnTo>
                <a:lnTo>
                  <a:pt x="305385" y="29773"/>
                </a:lnTo>
                <a:lnTo>
                  <a:pt x="304889" y="30046"/>
                </a:lnTo>
                <a:lnTo>
                  <a:pt x="304413" y="30319"/>
                </a:lnTo>
                <a:lnTo>
                  <a:pt x="303960" y="30609"/>
                </a:lnTo>
                <a:lnTo>
                  <a:pt x="303549" y="30898"/>
                </a:lnTo>
                <a:lnTo>
                  <a:pt x="303182" y="31199"/>
                </a:lnTo>
                <a:lnTo>
                  <a:pt x="302815" y="31505"/>
                </a:lnTo>
                <a:lnTo>
                  <a:pt x="302491" y="31816"/>
                </a:lnTo>
                <a:lnTo>
                  <a:pt x="302210" y="32133"/>
                </a:lnTo>
                <a:lnTo>
                  <a:pt x="301951" y="32461"/>
                </a:lnTo>
                <a:lnTo>
                  <a:pt x="301713" y="32789"/>
                </a:lnTo>
                <a:lnTo>
                  <a:pt x="301519" y="33122"/>
                </a:lnTo>
                <a:lnTo>
                  <a:pt x="301368" y="33466"/>
                </a:lnTo>
                <a:lnTo>
                  <a:pt x="301238" y="33810"/>
                </a:lnTo>
                <a:lnTo>
                  <a:pt x="301152" y="34160"/>
                </a:lnTo>
                <a:lnTo>
                  <a:pt x="301087" y="34509"/>
                </a:lnTo>
                <a:lnTo>
                  <a:pt x="301065" y="34870"/>
                </a:lnTo>
                <a:lnTo>
                  <a:pt x="301087" y="35225"/>
                </a:lnTo>
                <a:lnTo>
                  <a:pt x="301152" y="35580"/>
                </a:lnTo>
                <a:lnTo>
                  <a:pt x="301238" y="35924"/>
                </a:lnTo>
                <a:lnTo>
                  <a:pt x="301368" y="36274"/>
                </a:lnTo>
                <a:lnTo>
                  <a:pt x="301519" y="36613"/>
                </a:lnTo>
                <a:lnTo>
                  <a:pt x="301713" y="36946"/>
                </a:lnTo>
                <a:lnTo>
                  <a:pt x="301951" y="37279"/>
                </a:lnTo>
                <a:lnTo>
                  <a:pt x="302210" y="37601"/>
                </a:lnTo>
                <a:lnTo>
                  <a:pt x="302491" y="37918"/>
                </a:lnTo>
                <a:lnTo>
                  <a:pt x="302815" y="38235"/>
                </a:lnTo>
                <a:lnTo>
                  <a:pt x="303182" y="38541"/>
                </a:lnTo>
                <a:lnTo>
                  <a:pt x="303549" y="38836"/>
                </a:lnTo>
                <a:lnTo>
                  <a:pt x="303960" y="39131"/>
                </a:lnTo>
                <a:lnTo>
                  <a:pt x="304413" y="39415"/>
                </a:lnTo>
                <a:lnTo>
                  <a:pt x="304889" y="39694"/>
                </a:lnTo>
                <a:lnTo>
                  <a:pt x="305385" y="39961"/>
                </a:lnTo>
                <a:lnTo>
                  <a:pt x="305904" y="40224"/>
                </a:lnTo>
                <a:lnTo>
                  <a:pt x="306444" y="40480"/>
                </a:lnTo>
                <a:lnTo>
                  <a:pt x="307027" y="40726"/>
                </a:lnTo>
                <a:lnTo>
                  <a:pt x="307632" y="40961"/>
                </a:lnTo>
                <a:lnTo>
                  <a:pt x="308258" y="41185"/>
                </a:lnTo>
                <a:lnTo>
                  <a:pt x="308906" y="41404"/>
                </a:lnTo>
                <a:lnTo>
                  <a:pt x="309576" y="41611"/>
                </a:lnTo>
                <a:lnTo>
                  <a:pt x="310267" y="41808"/>
                </a:lnTo>
                <a:lnTo>
                  <a:pt x="310980" y="41994"/>
                </a:lnTo>
                <a:lnTo>
                  <a:pt x="311714" y="42168"/>
                </a:lnTo>
                <a:lnTo>
                  <a:pt x="312470" y="42332"/>
                </a:lnTo>
                <a:lnTo>
                  <a:pt x="313248" y="42485"/>
                </a:lnTo>
                <a:lnTo>
                  <a:pt x="314026" y="42627"/>
                </a:lnTo>
                <a:lnTo>
                  <a:pt x="314846" y="42758"/>
                </a:lnTo>
                <a:lnTo>
                  <a:pt x="315667" y="42879"/>
                </a:lnTo>
                <a:lnTo>
                  <a:pt x="316099" y="42933"/>
                </a:lnTo>
                <a:lnTo>
                  <a:pt x="316531" y="42982"/>
                </a:lnTo>
                <a:lnTo>
                  <a:pt x="316531" y="48697"/>
                </a:lnTo>
                <a:lnTo>
                  <a:pt x="302621" y="50652"/>
                </a:lnTo>
                <a:lnTo>
                  <a:pt x="302621" y="93706"/>
                </a:lnTo>
                <a:lnTo>
                  <a:pt x="316531" y="91755"/>
                </a:lnTo>
                <a:lnTo>
                  <a:pt x="316531" y="97847"/>
                </a:lnTo>
                <a:lnTo>
                  <a:pt x="316510" y="98087"/>
                </a:lnTo>
                <a:lnTo>
                  <a:pt x="316466" y="98327"/>
                </a:lnTo>
                <a:lnTo>
                  <a:pt x="316423" y="98568"/>
                </a:lnTo>
                <a:lnTo>
                  <a:pt x="316337" y="98808"/>
                </a:lnTo>
                <a:lnTo>
                  <a:pt x="316229" y="99043"/>
                </a:lnTo>
                <a:lnTo>
                  <a:pt x="316099" y="99278"/>
                </a:lnTo>
                <a:lnTo>
                  <a:pt x="315948" y="99507"/>
                </a:lnTo>
                <a:lnTo>
                  <a:pt x="315775" y="99737"/>
                </a:lnTo>
                <a:lnTo>
                  <a:pt x="315559" y="99966"/>
                </a:lnTo>
                <a:lnTo>
                  <a:pt x="315343" y="100190"/>
                </a:lnTo>
                <a:lnTo>
                  <a:pt x="315106" y="100414"/>
                </a:lnTo>
                <a:lnTo>
                  <a:pt x="314846" y="100638"/>
                </a:lnTo>
                <a:lnTo>
                  <a:pt x="314566" y="100857"/>
                </a:lnTo>
                <a:lnTo>
                  <a:pt x="314263" y="101075"/>
                </a:lnTo>
                <a:lnTo>
                  <a:pt x="313939" y="101288"/>
                </a:lnTo>
                <a:lnTo>
                  <a:pt x="313594" y="101501"/>
                </a:lnTo>
                <a:lnTo>
                  <a:pt x="313226" y="101709"/>
                </a:lnTo>
                <a:lnTo>
                  <a:pt x="312859" y="101917"/>
                </a:lnTo>
                <a:lnTo>
                  <a:pt x="312449" y="102119"/>
                </a:lnTo>
                <a:lnTo>
                  <a:pt x="312038" y="102321"/>
                </a:lnTo>
                <a:lnTo>
                  <a:pt x="311585" y="102517"/>
                </a:lnTo>
                <a:lnTo>
                  <a:pt x="311131" y="102714"/>
                </a:lnTo>
                <a:lnTo>
                  <a:pt x="310656" y="102905"/>
                </a:lnTo>
                <a:lnTo>
                  <a:pt x="310159" y="103097"/>
                </a:lnTo>
                <a:lnTo>
                  <a:pt x="309662" y="103282"/>
                </a:lnTo>
                <a:lnTo>
                  <a:pt x="309122" y="103463"/>
                </a:lnTo>
                <a:lnTo>
                  <a:pt x="308582" y="103643"/>
                </a:lnTo>
                <a:lnTo>
                  <a:pt x="308021" y="103818"/>
                </a:lnTo>
                <a:lnTo>
                  <a:pt x="307459" y="103992"/>
                </a:lnTo>
                <a:lnTo>
                  <a:pt x="306854" y="104162"/>
                </a:lnTo>
                <a:lnTo>
                  <a:pt x="306250" y="104326"/>
                </a:lnTo>
                <a:lnTo>
                  <a:pt x="305623" y="104490"/>
                </a:lnTo>
                <a:lnTo>
                  <a:pt x="304997" y="104643"/>
                </a:lnTo>
                <a:lnTo>
                  <a:pt x="304349" y="104796"/>
                </a:lnTo>
                <a:lnTo>
                  <a:pt x="303679" y="104948"/>
                </a:lnTo>
                <a:lnTo>
                  <a:pt x="302988" y="105096"/>
                </a:lnTo>
                <a:lnTo>
                  <a:pt x="302297" y="105233"/>
                </a:lnTo>
                <a:lnTo>
                  <a:pt x="301584" y="105375"/>
                </a:lnTo>
                <a:lnTo>
                  <a:pt x="300871" y="105506"/>
                </a:lnTo>
                <a:lnTo>
                  <a:pt x="300137" y="105637"/>
                </a:lnTo>
                <a:lnTo>
                  <a:pt x="299381" y="105757"/>
                </a:lnTo>
                <a:lnTo>
                  <a:pt x="298625" y="105877"/>
                </a:lnTo>
                <a:lnTo>
                  <a:pt x="297847" y="105997"/>
                </a:lnTo>
                <a:lnTo>
                  <a:pt x="297069" y="106107"/>
                </a:lnTo>
                <a:lnTo>
                  <a:pt x="296270" y="106210"/>
                </a:lnTo>
                <a:lnTo>
                  <a:pt x="295471" y="106314"/>
                </a:lnTo>
                <a:lnTo>
                  <a:pt x="294650" y="106413"/>
                </a:lnTo>
                <a:lnTo>
                  <a:pt x="293829" y="106500"/>
                </a:lnTo>
                <a:lnTo>
                  <a:pt x="292987" y="106587"/>
                </a:lnTo>
                <a:lnTo>
                  <a:pt x="292145" y="106669"/>
                </a:lnTo>
                <a:lnTo>
                  <a:pt x="291281" y="106746"/>
                </a:lnTo>
                <a:lnTo>
                  <a:pt x="290417" y="106817"/>
                </a:lnTo>
                <a:lnTo>
                  <a:pt x="289531" y="106882"/>
                </a:lnTo>
                <a:lnTo>
                  <a:pt x="288645" y="106942"/>
                </a:lnTo>
                <a:lnTo>
                  <a:pt x="287760" y="107003"/>
                </a:lnTo>
                <a:lnTo>
                  <a:pt x="286852" y="107052"/>
                </a:lnTo>
                <a:lnTo>
                  <a:pt x="285945" y="107095"/>
                </a:lnTo>
                <a:lnTo>
                  <a:pt x="285038" y="107134"/>
                </a:lnTo>
                <a:lnTo>
                  <a:pt x="284109" y="107166"/>
                </a:lnTo>
                <a:lnTo>
                  <a:pt x="283180" y="107194"/>
                </a:lnTo>
                <a:lnTo>
                  <a:pt x="282230" y="107216"/>
                </a:lnTo>
                <a:lnTo>
                  <a:pt x="281301" y="107227"/>
                </a:lnTo>
                <a:lnTo>
                  <a:pt x="280351" y="107237"/>
                </a:lnTo>
                <a:lnTo>
                  <a:pt x="279379" y="107243"/>
                </a:lnTo>
                <a:lnTo>
                  <a:pt x="8403" y="107243"/>
                </a:lnTo>
                <a:lnTo>
                  <a:pt x="8403" y="23436"/>
                </a:lnTo>
                <a:lnTo>
                  <a:pt x="278601" y="23436"/>
                </a:lnTo>
                <a:lnTo>
                  <a:pt x="280070" y="23431"/>
                </a:lnTo>
                <a:lnTo>
                  <a:pt x="281517" y="23414"/>
                </a:lnTo>
                <a:lnTo>
                  <a:pt x="282964" y="23381"/>
                </a:lnTo>
                <a:lnTo>
                  <a:pt x="284390" y="23343"/>
                </a:lnTo>
                <a:lnTo>
                  <a:pt x="285816" y="23294"/>
                </a:lnTo>
                <a:lnTo>
                  <a:pt x="287198" y="23234"/>
                </a:lnTo>
                <a:lnTo>
                  <a:pt x="288602" y="23163"/>
                </a:lnTo>
                <a:lnTo>
                  <a:pt x="289963" y="23081"/>
                </a:lnTo>
                <a:lnTo>
                  <a:pt x="291324" y="22988"/>
                </a:lnTo>
                <a:lnTo>
                  <a:pt x="292663" y="22884"/>
                </a:lnTo>
                <a:lnTo>
                  <a:pt x="293981" y="22775"/>
                </a:lnTo>
                <a:lnTo>
                  <a:pt x="295277" y="22649"/>
                </a:lnTo>
                <a:lnTo>
                  <a:pt x="296573" y="22518"/>
                </a:lnTo>
                <a:lnTo>
                  <a:pt x="297825" y="22376"/>
                </a:lnTo>
                <a:lnTo>
                  <a:pt x="299078" y="22229"/>
                </a:lnTo>
                <a:lnTo>
                  <a:pt x="300288" y="22070"/>
                </a:lnTo>
                <a:lnTo>
                  <a:pt x="301497" y="21901"/>
                </a:lnTo>
                <a:lnTo>
                  <a:pt x="302685" y="21726"/>
                </a:lnTo>
                <a:lnTo>
                  <a:pt x="303830" y="21540"/>
                </a:lnTo>
                <a:lnTo>
                  <a:pt x="304975" y="21349"/>
                </a:lnTo>
                <a:lnTo>
                  <a:pt x="306077" y="21147"/>
                </a:lnTo>
                <a:lnTo>
                  <a:pt x="307178" y="20939"/>
                </a:lnTo>
                <a:lnTo>
                  <a:pt x="308237" y="20721"/>
                </a:lnTo>
                <a:lnTo>
                  <a:pt x="309274" y="20497"/>
                </a:lnTo>
                <a:lnTo>
                  <a:pt x="310267" y="20262"/>
                </a:lnTo>
                <a:lnTo>
                  <a:pt x="311261" y="20022"/>
                </a:lnTo>
                <a:lnTo>
                  <a:pt x="312211" y="19776"/>
                </a:lnTo>
                <a:lnTo>
                  <a:pt x="313118" y="19525"/>
                </a:lnTo>
                <a:lnTo>
                  <a:pt x="314026" y="19262"/>
                </a:lnTo>
                <a:lnTo>
                  <a:pt x="314890" y="18995"/>
                </a:lnTo>
                <a:lnTo>
                  <a:pt x="315710" y="18721"/>
                </a:lnTo>
                <a:lnTo>
                  <a:pt x="316531" y="18443"/>
                </a:lnTo>
                <a:close/>
                <a:moveTo>
                  <a:pt x="23070" y="0"/>
                </a:moveTo>
                <a:lnTo>
                  <a:pt x="23070" y="21305"/>
                </a:lnTo>
                <a:lnTo>
                  <a:pt x="1" y="21305"/>
                </a:lnTo>
                <a:lnTo>
                  <a:pt x="1" y="109368"/>
                </a:lnTo>
                <a:lnTo>
                  <a:pt x="279379" y="109368"/>
                </a:lnTo>
                <a:lnTo>
                  <a:pt x="280567" y="109363"/>
                </a:lnTo>
                <a:lnTo>
                  <a:pt x="281733" y="109352"/>
                </a:lnTo>
                <a:lnTo>
                  <a:pt x="282878" y="109335"/>
                </a:lnTo>
                <a:lnTo>
                  <a:pt x="284044" y="109308"/>
                </a:lnTo>
                <a:lnTo>
                  <a:pt x="285189" y="109275"/>
                </a:lnTo>
                <a:lnTo>
                  <a:pt x="286312" y="109237"/>
                </a:lnTo>
                <a:lnTo>
                  <a:pt x="287436" y="109188"/>
                </a:lnTo>
                <a:lnTo>
                  <a:pt x="288559" y="109133"/>
                </a:lnTo>
                <a:lnTo>
                  <a:pt x="289661" y="109073"/>
                </a:lnTo>
                <a:lnTo>
                  <a:pt x="290762" y="109002"/>
                </a:lnTo>
                <a:lnTo>
                  <a:pt x="291842" y="108931"/>
                </a:lnTo>
                <a:lnTo>
                  <a:pt x="292922" y="108849"/>
                </a:lnTo>
                <a:lnTo>
                  <a:pt x="293981" y="108762"/>
                </a:lnTo>
                <a:lnTo>
                  <a:pt x="295039" y="108669"/>
                </a:lnTo>
                <a:lnTo>
                  <a:pt x="296076" y="108565"/>
                </a:lnTo>
                <a:lnTo>
                  <a:pt x="297091" y="108461"/>
                </a:lnTo>
                <a:lnTo>
                  <a:pt x="298106" y="108346"/>
                </a:lnTo>
                <a:lnTo>
                  <a:pt x="299121" y="108232"/>
                </a:lnTo>
                <a:lnTo>
                  <a:pt x="300115" y="108106"/>
                </a:lnTo>
                <a:lnTo>
                  <a:pt x="301087" y="107975"/>
                </a:lnTo>
                <a:lnTo>
                  <a:pt x="302037" y="107838"/>
                </a:lnTo>
                <a:lnTo>
                  <a:pt x="302988" y="107696"/>
                </a:lnTo>
                <a:lnTo>
                  <a:pt x="303917" y="107549"/>
                </a:lnTo>
                <a:lnTo>
                  <a:pt x="304824" y="107396"/>
                </a:lnTo>
                <a:lnTo>
                  <a:pt x="305731" y="107237"/>
                </a:lnTo>
                <a:lnTo>
                  <a:pt x="306617" y="107074"/>
                </a:lnTo>
                <a:lnTo>
                  <a:pt x="307481" y="106910"/>
                </a:lnTo>
                <a:lnTo>
                  <a:pt x="308345" y="106735"/>
                </a:lnTo>
                <a:lnTo>
                  <a:pt x="309187" y="106555"/>
                </a:lnTo>
                <a:lnTo>
                  <a:pt x="309986" y="106369"/>
                </a:lnTo>
                <a:lnTo>
                  <a:pt x="310786" y="106183"/>
                </a:lnTo>
                <a:lnTo>
                  <a:pt x="311585" y="105992"/>
                </a:lnTo>
                <a:lnTo>
                  <a:pt x="312341" y="105790"/>
                </a:lnTo>
                <a:lnTo>
                  <a:pt x="313097" y="105588"/>
                </a:lnTo>
                <a:lnTo>
                  <a:pt x="313810" y="105380"/>
                </a:lnTo>
                <a:lnTo>
                  <a:pt x="314522" y="105172"/>
                </a:lnTo>
                <a:lnTo>
                  <a:pt x="315214" y="104954"/>
                </a:lnTo>
                <a:lnTo>
                  <a:pt x="315862" y="104735"/>
                </a:lnTo>
                <a:lnTo>
                  <a:pt x="316510" y="104511"/>
                </a:lnTo>
                <a:lnTo>
                  <a:pt x="317136" y="104282"/>
                </a:lnTo>
                <a:lnTo>
                  <a:pt x="317741" y="104053"/>
                </a:lnTo>
                <a:lnTo>
                  <a:pt x="318324" y="103818"/>
                </a:lnTo>
                <a:lnTo>
                  <a:pt x="318886" y="103577"/>
                </a:lnTo>
                <a:lnTo>
                  <a:pt x="319426" y="103331"/>
                </a:lnTo>
                <a:lnTo>
                  <a:pt x="319944" y="103086"/>
                </a:lnTo>
                <a:lnTo>
                  <a:pt x="320441" y="102834"/>
                </a:lnTo>
                <a:lnTo>
                  <a:pt x="320894" y="102583"/>
                </a:lnTo>
                <a:lnTo>
                  <a:pt x="321348" y="102326"/>
                </a:lnTo>
                <a:lnTo>
                  <a:pt x="321759" y="102070"/>
                </a:lnTo>
                <a:lnTo>
                  <a:pt x="322169" y="101802"/>
                </a:lnTo>
                <a:lnTo>
                  <a:pt x="322536" y="101540"/>
                </a:lnTo>
                <a:lnTo>
                  <a:pt x="322882" y="101266"/>
                </a:lnTo>
                <a:lnTo>
                  <a:pt x="323206" y="100999"/>
                </a:lnTo>
                <a:lnTo>
                  <a:pt x="323487" y="100720"/>
                </a:lnTo>
                <a:lnTo>
                  <a:pt x="323767" y="100447"/>
                </a:lnTo>
                <a:lnTo>
                  <a:pt x="324005" y="100168"/>
                </a:lnTo>
                <a:lnTo>
                  <a:pt x="324221" y="99884"/>
                </a:lnTo>
                <a:lnTo>
                  <a:pt x="324394" y="99600"/>
                </a:lnTo>
                <a:lnTo>
                  <a:pt x="324567" y="99311"/>
                </a:lnTo>
                <a:lnTo>
                  <a:pt x="324696" y="99021"/>
                </a:lnTo>
                <a:lnTo>
                  <a:pt x="324804" y="98732"/>
                </a:lnTo>
                <a:lnTo>
                  <a:pt x="324869" y="98437"/>
                </a:lnTo>
                <a:lnTo>
                  <a:pt x="324912" y="98142"/>
                </a:lnTo>
                <a:lnTo>
                  <a:pt x="324934" y="97847"/>
                </a:lnTo>
                <a:lnTo>
                  <a:pt x="324934" y="11718"/>
                </a:lnTo>
                <a:lnTo>
                  <a:pt x="324912" y="11423"/>
                </a:lnTo>
                <a:lnTo>
                  <a:pt x="324869" y="11133"/>
                </a:lnTo>
                <a:lnTo>
                  <a:pt x="324804" y="10838"/>
                </a:lnTo>
                <a:lnTo>
                  <a:pt x="324696" y="10554"/>
                </a:lnTo>
                <a:lnTo>
                  <a:pt x="324588" y="10265"/>
                </a:lnTo>
                <a:lnTo>
                  <a:pt x="324437" y="9981"/>
                </a:lnTo>
                <a:lnTo>
                  <a:pt x="324243" y="9697"/>
                </a:lnTo>
                <a:lnTo>
                  <a:pt x="324048" y="9413"/>
                </a:lnTo>
                <a:lnTo>
                  <a:pt x="323811" y="9134"/>
                </a:lnTo>
                <a:lnTo>
                  <a:pt x="323551" y="8855"/>
                </a:lnTo>
                <a:lnTo>
                  <a:pt x="323249" y="8577"/>
                </a:lnTo>
                <a:lnTo>
                  <a:pt x="322947" y="8304"/>
                </a:lnTo>
                <a:lnTo>
                  <a:pt x="322601" y="8031"/>
                </a:lnTo>
                <a:lnTo>
                  <a:pt x="322234" y="7763"/>
                </a:lnTo>
                <a:lnTo>
                  <a:pt x="321845" y="7495"/>
                </a:lnTo>
                <a:lnTo>
                  <a:pt x="321435" y="7233"/>
                </a:lnTo>
                <a:lnTo>
                  <a:pt x="320981" y="6971"/>
                </a:lnTo>
                <a:lnTo>
                  <a:pt x="320506" y="6708"/>
                </a:lnTo>
                <a:lnTo>
                  <a:pt x="320030" y="6452"/>
                </a:lnTo>
                <a:lnTo>
                  <a:pt x="319512" y="6200"/>
                </a:lnTo>
                <a:lnTo>
                  <a:pt x="318950" y="5949"/>
                </a:lnTo>
                <a:lnTo>
                  <a:pt x="318389" y="5703"/>
                </a:lnTo>
                <a:lnTo>
                  <a:pt x="317784" y="5463"/>
                </a:lnTo>
                <a:lnTo>
                  <a:pt x="317179" y="5223"/>
                </a:lnTo>
                <a:lnTo>
                  <a:pt x="316531" y="4982"/>
                </a:lnTo>
                <a:lnTo>
                  <a:pt x="315862" y="4753"/>
                </a:lnTo>
                <a:lnTo>
                  <a:pt x="315170" y="4523"/>
                </a:lnTo>
                <a:lnTo>
                  <a:pt x="314458" y="4294"/>
                </a:lnTo>
                <a:lnTo>
                  <a:pt x="313723" y="4075"/>
                </a:lnTo>
                <a:lnTo>
                  <a:pt x="312967" y="3857"/>
                </a:lnTo>
                <a:lnTo>
                  <a:pt x="312168" y="3644"/>
                </a:lnTo>
                <a:lnTo>
                  <a:pt x="311369" y="3431"/>
                </a:lnTo>
                <a:lnTo>
                  <a:pt x="310526" y="3229"/>
                </a:lnTo>
                <a:lnTo>
                  <a:pt x="309684" y="3032"/>
                </a:lnTo>
                <a:lnTo>
                  <a:pt x="308820" y="2835"/>
                </a:lnTo>
                <a:lnTo>
                  <a:pt x="307956" y="2650"/>
                </a:lnTo>
                <a:lnTo>
                  <a:pt x="307049" y="2469"/>
                </a:lnTo>
                <a:lnTo>
                  <a:pt x="306142" y="2294"/>
                </a:lnTo>
                <a:lnTo>
                  <a:pt x="305234" y="2125"/>
                </a:lnTo>
                <a:lnTo>
                  <a:pt x="304284" y="1961"/>
                </a:lnTo>
                <a:lnTo>
                  <a:pt x="303355" y="1808"/>
                </a:lnTo>
                <a:lnTo>
                  <a:pt x="302383" y="1655"/>
                </a:lnTo>
                <a:lnTo>
                  <a:pt x="301411" y="1513"/>
                </a:lnTo>
                <a:lnTo>
                  <a:pt x="300417" y="1377"/>
                </a:lnTo>
                <a:lnTo>
                  <a:pt x="299424" y="1246"/>
                </a:lnTo>
                <a:lnTo>
                  <a:pt x="298409" y="1120"/>
                </a:lnTo>
                <a:lnTo>
                  <a:pt x="297372" y="1000"/>
                </a:lnTo>
                <a:lnTo>
                  <a:pt x="296357" y="885"/>
                </a:lnTo>
                <a:lnTo>
                  <a:pt x="295298" y="781"/>
                </a:lnTo>
                <a:lnTo>
                  <a:pt x="294240" y="683"/>
                </a:lnTo>
                <a:lnTo>
                  <a:pt x="293181" y="590"/>
                </a:lnTo>
                <a:lnTo>
                  <a:pt x="292101" y="503"/>
                </a:lnTo>
                <a:lnTo>
                  <a:pt x="291021" y="426"/>
                </a:lnTo>
                <a:lnTo>
                  <a:pt x="289920" y="350"/>
                </a:lnTo>
                <a:lnTo>
                  <a:pt x="288818" y="284"/>
                </a:lnTo>
                <a:lnTo>
                  <a:pt x="287716" y="224"/>
                </a:lnTo>
                <a:lnTo>
                  <a:pt x="286593" y="175"/>
                </a:lnTo>
                <a:lnTo>
                  <a:pt x="285470" y="131"/>
                </a:lnTo>
                <a:lnTo>
                  <a:pt x="284347" y="87"/>
                </a:lnTo>
                <a:lnTo>
                  <a:pt x="283202" y="60"/>
                </a:lnTo>
                <a:lnTo>
                  <a:pt x="282079" y="33"/>
                </a:lnTo>
                <a:lnTo>
                  <a:pt x="280912" y="16"/>
                </a:lnTo>
                <a:lnTo>
                  <a:pt x="279768" y="5"/>
                </a:lnTo>
                <a:lnTo>
                  <a:pt x="27860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14" name="Google Shape;4114;p58"/>
          <p:cNvSpPr/>
          <p:nvPr/>
        </p:nvSpPr>
        <p:spPr>
          <a:xfrm flipH="1">
            <a:off x="6722520" y="2634153"/>
            <a:ext cx="1178632" cy="293872"/>
          </a:xfrm>
          <a:custGeom>
            <a:avLst/>
            <a:gdLst/>
            <a:ahLst/>
            <a:cxnLst/>
            <a:rect l="l" t="t" r="r" b="b"/>
            <a:pathLst>
              <a:path w="285038" h="19176" fill="none" extrusionOk="0">
                <a:moveTo>
                  <a:pt x="285037" y="9588"/>
                </a:moveTo>
                <a:lnTo>
                  <a:pt x="285037" y="9588"/>
                </a:lnTo>
                <a:lnTo>
                  <a:pt x="285016" y="9834"/>
                </a:lnTo>
                <a:lnTo>
                  <a:pt x="284972" y="10080"/>
                </a:lnTo>
                <a:lnTo>
                  <a:pt x="284908" y="10320"/>
                </a:lnTo>
                <a:lnTo>
                  <a:pt x="284821" y="10566"/>
                </a:lnTo>
                <a:lnTo>
                  <a:pt x="284713" y="10806"/>
                </a:lnTo>
                <a:lnTo>
                  <a:pt x="284584" y="11047"/>
                </a:lnTo>
                <a:lnTo>
                  <a:pt x="284432" y="11282"/>
                </a:lnTo>
                <a:lnTo>
                  <a:pt x="284260" y="11516"/>
                </a:lnTo>
                <a:lnTo>
                  <a:pt x="284065" y="11751"/>
                </a:lnTo>
                <a:lnTo>
                  <a:pt x="283828" y="11981"/>
                </a:lnTo>
                <a:lnTo>
                  <a:pt x="283590" y="12210"/>
                </a:lnTo>
                <a:lnTo>
                  <a:pt x="283309" y="12434"/>
                </a:lnTo>
                <a:lnTo>
                  <a:pt x="283028" y="12658"/>
                </a:lnTo>
                <a:lnTo>
                  <a:pt x="282726" y="12882"/>
                </a:lnTo>
                <a:lnTo>
                  <a:pt x="282402" y="13101"/>
                </a:lnTo>
                <a:lnTo>
                  <a:pt x="282035" y="13314"/>
                </a:lnTo>
                <a:lnTo>
                  <a:pt x="281668" y="13527"/>
                </a:lnTo>
                <a:lnTo>
                  <a:pt x="281279" y="13740"/>
                </a:lnTo>
                <a:lnTo>
                  <a:pt x="280868" y="13947"/>
                </a:lnTo>
                <a:lnTo>
                  <a:pt x="280436" y="14155"/>
                </a:lnTo>
                <a:lnTo>
                  <a:pt x="280004" y="14357"/>
                </a:lnTo>
                <a:lnTo>
                  <a:pt x="279529" y="14554"/>
                </a:lnTo>
                <a:lnTo>
                  <a:pt x="279054" y="14750"/>
                </a:lnTo>
                <a:lnTo>
                  <a:pt x="278536" y="14947"/>
                </a:lnTo>
                <a:lnTo>
                  <a:pt x="278017" y="15133"/>
                </a:lnTo>
                <a:lnTo>
                  <a:pt x="277477" y="15319"/>
                </a:lnTo>
                <a:lnTo>
                  <a:pt x="276937" y="15504"/>
                </a:lnTo>
                <a:lnTo>
                  <a:pt x="276354" y="15685"/>
                </a:lnTo>
                <a:lnTo>
                  <a:pt x="275771" y="15859"/>
                </a:lnTo>
                <a:lnTo>
                  <a:pt x="275166" y="16034"/>
                </a:lnTo>
                <a:lnTo>
                  <a:pt x="274540" y="16198"/>
                </a:lnTo>
                <a:lnTo>
                  <a:pt x="273913" y="16368"/>
                </a:lnTo>
                <a:lnTo>
                  <a:pt x="273265" y="16526"/>
                </a:lnTo>
                <a:lnTo>
                  <a:pt x="272595" y="16684"/>
                </a:lnTo>
                <a:lnTo>
                  <a:pt x="271904" y="16837"/>
                </a:lnTo>
                <a:lnTo>
                  <a:pt x="271213" y="16985"/>
                </a:lnTo>
                <a:lnTo>
                  <a:pt x="270500" y="17127"/>
                </a:lnTo>
                <a:lnTo>
                  <a:pt x="269787" y="17269"/>
                </a:lnTo>
                <a:lnTo>
                  <a:pt x="269053" y="17405"/>
                </a:lnTo>
                <a:lnTo>
                  <a:pt x="268297" y="17537"/>
                </a:lnTo>
                <a:lnTo>
                  <a:pt x="267541" y="17662"/>
                </a:lnTo>
                <a:lnTo>
                  <a:pt x="266763" y="17788"/>
                </a:lnTo>
                <a:lnTo>
                  <a:pt x="265964" y="17903"/>
                </a:lnTo>
                <a:lnTo>
                  <a:pt x="265165" y="18017"/>
                </a:lnTo>
                <a:lnTo>
                  <a:pt x="264366" y="18127"/>
                </a:lnTo>
                <a:lnTo>
                  <a:pt x="263545" y="18230"/>
                </a:lnTo>
                <a:lnTo>
                  <a:pt x="262703" y="18329"/>
                </a:lnTo>
                <a:lnTo>
                  <a:pt x="261860" y="18422"/>
                </a:lnTo>
                <a:lnTo>
                  <a:pt x="260996" y="18509"/>
                </a:lnTo>
                <a:lnTo>
                  <a:pt x="260132" y="18596"/>
                </a:lnTo>
                <a:lnTo>
                  <a:pt x="259268" y="18673"/>
                </a:lnTo>
                <a:lnTo>
                  <a:pt x="258383" y="18744"/>
                </a:lnTo>
                <a:lnTo>
                  <a:pt x="257475" y="18815"/>
                </a:lnTo>
                <a:lnTo>
                  <a:pt x="256590" y="18875"/>
                </a:lnTo>
                <a:lnTo>
                  <a:pt x="255661" y="18930"/>
                </a:lnTo>
                <a:lnTo>
                  <a:pt x="254754" y="18984"/>
                </a:lnTo>
                <a:lnTo>
                  <a:pt x="253825" y="19028"/>
                </a:lnTo>
                <a:lnTo>
                  <a:pt x="252874" y="19066"/>
                </a:lnTo>
                <a:lnTo>
                  <a:pt x="251946" y="19099"/>
                </a:lnTo>
                <a:lnTo>
                  <a:pt x="250995" y="19126"/>
                </a:lnTo>
                <a:lnTo>
                  <a:pt x="250023" y="19148"/>
                </a:lnTo>
                <a:lnTo>
                  <a:pt x="249073" y="19165"/>
                </a:lnTo>
                <a:lnTo>
                  <a:pt x="248101" y="19175"/>
                </a:lnTo>
                <a:lnTo>
                  <a:pt x="247107" y="19175"/>
                </a:lnTo>
                <a:lnTo>
                  <a:pt x="244018" y="19175"/>
                </a:lnTo>
                <a:lnTo>
                  <a:pt x="244018" y="8960"/>
                </a:lnTo>
                <a:lnTo>
                  <a:pt x="13198" y="8960"/>
                </a:lnTo>
                <a:lnTo>
                  <a:pt x="13198" y="19175"/>
                </a:lnTo>
                <a:lnTo>
                  <a:pt x="0" y="19175"/>
                </a:lnTo>
                <a:lnTo>
                  <a:pt x="0" y="1"/>
                </a:lnTo>
                <a:lnTo>
                  <a:pt x="247107" y="1"/>
                </a:lnTo>
                <a:lnTo>
                  <a:pt x="247107" y="1"/>
                </a:lnTo>
                <a:lnTo>
                  <a:pt x="248058" y="1"/>
                </a:lnTo>
                <a:lnTo>
                  <a:pt x="249008" y="11"/>
                </a:lnTo>
                <a:lnTo>
                  <a:pt x="249958" y="22"/>
                </a:lnTo>
                <a:lnTo>
                  <a:pt x="250887" y="44"/>
                </a:lnTo>
                <a:lnTo>
                  <a:pt x="251816" y="72"/>
                </a:lnTo>
                <a:lnTo>
                  <a:pt x="252745" y="104"/>
                </a:lnTo>
                <a:lnTo>
                  <a:pt x="253652" y="137"/>
                </a:lnTo>
                <a:lnTo>
                  <a:pt x="254581" y="181"/>
                </a:lnTo>
                <a:lnTo>
                  <a:pt x="255488" y="230"/>
                </a:lnTo>
                <a:lnTo>
                  <a:pt x="256374" y="285"/>
                </a:lnTo>
                <a:lnTo>
                  <a:pt x="257281" y="345"/>
                </a:lnTo>
                <a:lnTo>
                  <a:pt x="258167" y="410"/>
                </a:lnTo>
                <a:lnTo>
                  <a:pt x="259052" y="481"/>
                </a:lnTo>
                <a:lnTo>
                  <a:pt x="259916" y="558"/>
                </a:lnTo>
                <a:lnTo>
                  <a:pt x="260780" y="634"/>
                </a:lnTo>
                <a:lnTo>
                  <a:pt x="261644" y="722"/>
                </a:lnTo>
                <a:lnTo>
                  <a:pt x="262487" y="815"/>
                </a:lnTo>
                <a:lnTo>
                  <a:pt x="263329" y="913"/>
                </a:lnTo>
                <a:lnTo>
                  <a:pt x="264150" y="1017"/>
                </a:lnTo>
                <a:lnTo>
                  <a:pt x="264971" y="1120"/>
                </a:lnTo>
                <a:lnTo>
                  <a:pt x="265770" y="1235"/>
                </a:lnTo>
                <a:lnTo>
                  <a:pt x="266569" y="1355"/>
                </a:lnTo>
                <a:lnTo>
                  <a:pt x="267368" y="1476"/>
                </a:lnTo>
                <a:lnTo>
                  <a:pt x="268146" y="1601"/>
                </a:lnTo>
                <a:lnTo>
                  <a:pt x="268902" y="1738"/>
                </a:lnTo>
                <a:lnTo>
                  <a:pt x="269658" y="1874"/>
                </a:lnTo>
                <a:lnTo>
                  <a:pt x="270414" y="2016"/>
                </a:lnTo>
                <a:lnTo>
                  <a:pt x="271127" y="2164"/>
                </a:lnTo>
                <a:lnTo>
                  <a:pt x="271861" y="2317"/>
                </a:lnTo>
                <a:lnTo>
                  <a:pt x="272552" y="2475"/>
                </a:lnTo>
                <a:lnTo>
                  <a:pt x="273243" y="2639"/>
                </a:lnTo>
                <a:lnTo>
                  <a:pt x="273935" y="2808"/>
                </a:lnTo>
                <a:lnTo>
                  <a:pt x="273935" y="2808"/>
                </a:lnTo>
                <a:lnTo>
                  <a:pt x="274583" y="2978"/>
                </a:lnTo>
                <a:lnTo>
                  <a:pt x="275231" y="3153"/>
                </a:lnTo>
                <a:lnTo>
                  <a:pt x="275857" y="3333"/>
                </a:lnTo>
                <a:lnTo>
                  <a:pt x="276462" y="3513"/>
                </a:lnTo>
                <a:lnTo>
                  <a:pt x="277045" y="3699"/>
                </a:lnTo>
                <a:lnTo>
                  <a:pt x="277607" y="3885"/>
                </a:lnTo>
                <a:lnTo>
                  <a:pt x="278147" y="4076"/>
                </a:lnTo>
                <a:lnTo>
                  <a:pt x="278687" y="4273"/>
                </a:lnTo>
                <a:lnTo>
                  <a:pt x="279184" y="4469"/>
                </a:lnTo>
                <a:lnTo>
                  <a:pt x="279680" y="4666"/>
                </a:lnTo>
                <a:lnTo>
                  <a:pt x="280134" y="4868"/>
                </a:lnTo>
                <a:lnTo>
                  <a:pt x="280588" y="5076"/>
                </a:lnTo>
                <a:lnTo>
                  <a:pt x="281020" y="5278"/>
                </a:lnTo>
                <a:lnTo>
                  <a:pt x="281408" y="5491"/>
                </a:lnTo>
                <a:lnTo>
                  <a:pt x="281797" y="5704"/>
                </a:lnTo>
                <a:lnTo>
                  <a:pt x="282164" y="5917"/>
                </a:lnTo>
                <a:lnTo>
                  <a:pt x="282510" y="6130"/>
                </a:lnTo>
                <a:lnTo>
                  <a:pt x="282834" y="6348"/>
                </a:lnTo>
                <a:lnTo>
                  <a:pt x="283115" y="6572"/>
                </a:lnTo>
                <a:lnTo>
                  <a:pt x="283396" y="6796"/>
                </a:lnTo>
                <a:lnTo>
                  <a:pt x="283655" y="7020"/>
                </a:lnTo>
                <a:lnTo>
                  <a:pt x="283892" y="7244"/>
                </a:lnTo>
                <a:lnTo>
                  <a:pt x="284108" y="7474"/>
                </a:lnTo>
                <a:lnTo>
                  <a:pt x="284303" y="7703"/>
                </a:lnTo>
                <a:lnTo>
                  <a:pt x="284476" y="7933"/>
                </a:lnTo>
                <a:lnTo>
                  <a:pt x="284627" y="8168"/>
                </a:lnTo>
                <a:lnTo>
                  <a:pt x="284735" y="8397"/>
                </a:lnTo>
                <a:lnTo>
                  <a:pt x="284843" y="8632"/>
                </a:lnTo>
                <a:lnTo>
                  <a:pt x="284929" y="8872"/>
                </a:lnTo>
                <a:lnTo>
                  <a:pt x="284972" y="9107"/>
                </a:lnTo>
                <a:lnTo>
                  <a:pt x="285016" y="9348"/>
                </a:lnTo>
                <a:lnTo>
                  <a:pt x="285037" y="9588"/>
                </a:lnTo>
                <a:lnTo>
                  <a:pt x="285037" y="9588"/>
                </a:ln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15" name="Google Shape;4115;p58"/>
          <p:cNvSpPr/>
          <p:nvPr/>
        </p:nvSpPr>
        <p:spPr>
          <a:xfrm flipH="1">
            <a:off x="6722513" y="2884134"/>
            <a:ext cx="1274113" cy="1360875"/>
          </a:xfrm>
          <a:custGeom>
            <a:avLst/>
            <a:gdLst/>
            <a:ahLst/>
            <a:cxnLst/>
            <a:rect l="l" t="t" r="r" b="b"/>
            <a:pathLst>
              <a:path w="308129" h="88801" fill="none" extrusionOk="0">
                <a:moveTo>
                  <a:pt x="308128" y="8315"/>
                </a:moveTo>
                <a:lnTo>
                  <a:pt x="308128" y="8315"/>
                </a:lnTo>
                <a:lnTo>
                  <a:pt x="307696" y="8365"/>
                </a:lnTo>
                <a:lnTo>
                  <a:pt x="307264" y="8419"/>
                </a:lnTo>
                <a:lnTo>
                  <a:pt x="306443" y="8539"/>
                </a:lnTo>
                <a:lnTo>
                  <a:pt x="305623" y="8671"/>
                </a:lnTo>
                <a:lnTo>
                  <a:pt x="304845" y="8813"/>
                </a:lnTo>
                <a:lnTo>
                  <a:pt x="304067" y="8966"/>
                </a:lnTo>
                <a:lnTo>
                  <a:pt x="303311" y="9129"/>
                </a:lnTo>
                <a:lnTo>
                  <a:pt x="302577" y="9304"/>
                </a:lnTo>
                <a:lnTo>
                  <a:pt x="301864" y="9490"/>
                </a:lnTo>
                <a:lnTo>
                  <a:pt x="301173" y="9687"/>
                </a:lnTo>
                <a:lnTo>
                  <a:pt x="300503" y="9894"/>
                </a:lnTo>
                <a:lnTo>
                  <a:pt x="299855" y="10113"/>
                </a:lnTo>
                <a:lnTo>
                  <a:pt x="299229" y="10337"/>
                </a:lnTo>
                <a:lnTo>
                  <a:pt x="298624" y="10572"/>
                </a:lnTo>
                <a:lnTo>
                  <a:pt x="298041" y="10817"/>
                </a:lnTo>
                <a:lnTo>
                  <a:pt x="297501" y="11069"/>
                </a:lnTo>
                <a:lnTo>
                  <a:pt x="296982" y="11331"/>
                </a:lnTo>
                <a:lnTo>
                  <a:pt x="296486" y="11604"/>
                </a:lnTo>
                <a:lnTo>
                  <a:pt x="296010" y="11877"/>
                </a:lnTo>
                <a:lnTo>
                  <a:pt x="295557" y="12167"/>
                </a:lnTo>
                <a:lnTo>
                  <a:pt x="295146" y="12456"/>
                </a:lnTo>
                <a:lnTo>
                  <a:pt x="294779" y="12757"/>
                </a:lnTo>
                <a:lnTo>
                  <a:pt x="294412" y="13063"/>
                </a:lnTo>
                <a:lnTo>
                  <a:pt x="294088" y="13374"/>
                </a:lnTo>
                <a:lnTo>
                  <a:pt x="293807" y="13691"/>
                </a:lnTo>
                <a:lnTo>
                  <a:pt x="293548" y="14019"/>
                </a:lnTo>
                <a:lnTo>
                  <a:pt x="293310" y="14347"/>
                </a:lnTo>
                <a:lnTo>
                  <a:pt x="293116" y="14680"/>
                </a:lnTo>
                <a:lnTo>
                  <a:pt x="292965" y="15024"/>
                </a:lnTo>
                <a:lnTo>
                  <a:pt x="292835" y="15368"/>
                </a:lnTo>
                <a:lnTo>
                  <a:pt x="292749" y="15718"/>
                </a:lnTo>
                <a:lnTo>
                  <a:pt x="292684" y="16067"/>
                </a:lnTo>
                <a:lnTo>
                  <a:pt x="292662" y="16428"/>
                </a:lnTo>
                <a:lnTo>
                  <a:pt x="292662" y="16428"/>
                </a:lnTo>
                <a:lnTo>
                  <a:pt x="292684" y="16783"/>
                </a:lnTo>
                <a:lnTo>
                  <a:pt x="292749" y="17138"/>
                </a:lnTo>
                <a:lnTo>
                  <a:pt x="292835" y="17482"/>
                </a:lnTo>
                <a:lnTo>
                  <a:pt x="292965" y="17832"/>
                </a:lnTo>
                <a:lnTo>
                  <a:pt x="293116" y="18171"/>
                </a:lnTo>
                <a:lnTo>
                  <a:pt x="293310" y="18504"/>
                </a:lnTo>
                <a:lnTo>
                  <a:pt x="293548" y="18837"/>
                </a:lnTo>
                <a:lnTo>
                  <a:pt x="293807" y="19159"/>
                </a:lnTo>
                <a:lnTo>
                  <a:pt x="294088" y="19476"/>
                </a:lnTo>
                <a:lnTo>
                  <a:pt x="294412" y="19793"/>
                </a:lnTo>
                <a:lnTo>
                  <a:pt x="294779" y="20099"/>
                </a:lnTo>
                <a:lnTo>
                  <a:pt x="295146" y="20394"/>
                </a:lnTo>
                <a:lnTo>
                  <a:pt x="295557" y="20689"/>
                </a:lnTo>
                <a:lnTo>
                  <a:pt x="296010" y="20973"/>
                </a:lnTo>
                <a:lnTo>
                  <a:pt x="296486" y="21252"/>
                </a:lnTo>
                <a:lnTo>
                  <a:pt x="296982" y="21519"/>
                </a:lnTo>
                <a:lnTo>
                  <a:pt x="297501" y="21782"/>
                </a:lnTo>
                <a:lnTo>
                  <a:pt x="298041" y="22038"/>
                </a:lnTo>
                <a:lnTo>
                  <a:pt x="298624" y="22284"/>
                </a:lnTo>
                <a:lnTo>
                  <a:pt x="299229" y="22519"/>
                </a:lnTo>
                <a:lnTo>
                  <a:pt x="299855" y="22743"/>
                </a:lnTo>
                <a:lnTo>
                  <a:pt x="300503" y="22962"/>
                </a:lnTo>
                <a:lnTo>
                  <a:pt x="301173" y="23169"/>
                </a:lnTo>
                <a:lnTo>
                  <a:pt x="301864" y="23366"/>
                </a:lnTo>
                <a:lnTo>
                  <a:pt x="302577" y="23552"/>
                </a:lnTo>
                <a:lnTo>
                  <a:pt x="303311" y="23726"/>
                </a:lnTo>
                <a:lnTo>
                  <a:pt x="304067" y="23890"/>
                </a:lnTo>
                <a:lnTo>
                  <a:pt x="304845" y="24043"/>
                </a:lnTo>
                <a:lnTo>
                  <a:pt x="305623" y="24185"/>
                </a:lnTo>
                <a:lnTo>
                  <a:pt x="306443" y="24316"/>
                </a:lnTo>
                <a:lnTo>
                  <a:pt x="307264" y="24437"/>
                </a:lnTo>
                <a:lnTo>
                  <a:pt x="307696" y="24491"/>
                </a:lnTo>
                <a:lnTo>
                  <a:pt x="308128" y="24540"/>
                </a:lnTo>
                <a:lnTo>
                  <a:pt x="308128" y="30255"/>
                </a:lnTo>
                <a:lnTo>
                  <a:pt x="294218" y="32210"/>
                </a:lnTo>
                <a:lnTo>
                  <a:pt x="294218" y="75264"/>
                </a:lnTo>
                <a:lnTo>
                  <a:pt x="308128" y="73313"/>
                </a:lnTo>
                <a:lnTo>
                  <a:pt x="308128" y="79405"/>
                </a:lnTo>
                <a:lnTo>
                  <a:pt x="308128" y="79405"/>
                </a:lnTo>
                <a:lnTo>
                  <a:pt x="308107" y="79645"/>
                </a:lnTo>
                <a:lnTo>
                  <a:pt x="308063" y="79885"/>
                </a:lnTo>
                <a:lnTo>
                  <a:pt x="308020" y="80126"/>
                </a:lnTo>
                <a:lnTo>
                  <a:pt x="307934" y="80366"/>
                </a:lnTo>
                <a:lnTo>
                  <a:pt x="307826" y="80601"/>
                </a:lnTo>
                <a:lnTo>
                  <a:pt x="307696" y="80836"/>
                </a:lnTo>
                <a:lnTo>
                  <a:pt x="307545" y="81065"/>
                </a:lnTo>
                <a:lnTo>
                  <a:pt x="307372" y="81295"/>
                </a:lnTo>
                <a:lnTo>
                  <a:pt x="307156" y="81524"/>
                </a:lnTo>
                <a:lnTo>
                  <a:pt x="306940" y="81748"/>
                </a:lnTo>
                <a:lnTo>
                  <a:pt x="306703" y="81972"/>
                </a:lnTo>
                <a:lnTo>
                  <a:pt x="306443" y="82196"/>
                </a:lnTo>
                <a:lnTo>
                  <a:pt x="306163" y="82415"/>
                </a:lnTo>
                <a:lnTo>
                  <a:pt x="305860" y="82633"/>
                </a:lnTo>
                <a:lnTo>
                  <a:pt x="305536" y="82846"/>
                </a:lnTo>
                <a:lnTo>
                  <a:pt x="305191" y="83059"/>
                </a:lnTo>
                <a:lnTo>
                  <a:pt x="304823" y="83267"/>
                </a:lnTo>
                <a:lnTo>
                  <a:pt x="304456" y="83475"/>
                </a:lnTo>
                <a:lnTo>
                  <a:pt x="304046" y="83677"/>
                </a:lnTo>
                <a:lnTo>
                  <a:pt x="303635" y="83879"/>
                </a:lnTo>
                <a:lnTo>
                  <a:pt x="303182" y="84075"/>
                </a:lnTo>
                <a:lnTo>
                  <a:pt x="302728" y="84272"/>
                </a:lnTo>
                <a:lnTo>
                  <a:pt x="302253" y="84463"/>
                </a:lnTo>
                <a:lnTo>
                  <a:pt x="301756" y="84655"/>
                </a:lnTo>
                <a:lnTo>
                  <a:pt x="301259" y="84840"/>
                </a:lnTo>
                <a:lnTo>
                  <a:pt x="300719" y="85021"/>
                </a:lnTo>
                <a:lnTo>
                  <a:pt x="300179" y="85201"/>
                </a:lnTo>
                <a:lnTo>
                  <a:pt x="299618" y="85376"/>
                </a:lnTo>
                <a:lnTo>
                  <a:pt x="299056" y="85550"/>
                </a:lnTo>
                <a:lnTo>
                  <a:pt x="298451" y="85720"/>
                </a:lnTo>
                <a:lnTo>
                  <a:pt x="297847" y="85884"/>
                </a:lnTo>
                <a:lnTo>
                  <a:pt x="297220" y="86048"/>
                </a:lnTo>
                <a:lnTo>
                  <a:pt x="296594" y="86201"/>
                </a:lnTo>
                <a:lnTo>
                  <a:pt x="295946" y="86354"/>
                </a:lnTo>
                <a:lnTo>
                  <a:pt x="295276" y="86506"/>
                </a:lnTo>
                <a:lnTo>
                  <a:pt x="294585" y="86654"/>
                </a:lnTo>
                <a:lnTo>
                  <a:pt x="293894" y="86791"/>
                </a:lnTo>
                <a:lnTo>
                  <a:pt x="293181" y="86933"/>
                </a:lnTo>
                <a:lnTo>
                  <a:pt x="292468" y="87064"/>
                </a:lnTo>
                <a:lnTo>
                  <a:pt x="291734" y="87195"/>
                </a:lnTo>
                <a:lnTo>
                  <a:pt x="290978" y="87315"/>
                </a:lnTo>
                <a:lnTo>
                  <a:pt x="290222" y="87435"/>
                </a:lnTo>
                <a:lnTo>
                  <a:pt x="289444" y="87555"/>
                </a:lnTo>
                <a:lnTo>
                  <a:pt x="288666" y="87665"/>
                </a:lnTo>
                <a:lnTo>
                  <a:pt x="287867" y="87768"/>
                </a:lnTo>
                <a:lnTo>
                  <a:pt x="287068" y="87872"/>
                </a:lnTo>
                <a:lnTo>
                  <a:pt x="286247" y="87971"/>
                </a:lnTo>
                <a:lnTo>
                  <a:pt x="285426" y="88058"/>
                </a:lnTo>
                <a:lnTo>
                  <a:pt x="284584" y="88145"/>
                </a:lnTo>
                <a:lnTo>
                  <a:pt x="283742" y="88227"/>
                </a:lnTo>
                <a:lnTo>
                  <a:pt x="282878" y="88304"/>
                </a:lnTo>
                <a:lnTo>
                  <a:pt x="282014" y="88375"/>
                </a:lnTo>
                <a:lnTo>
                  <a:pt x="281128" y="88440"/>
                </a:lnTo>
                <a:lnTo>
                  <a:pt x="280242" y="88500"/>
                </a:lnTo>
                <a:lnTo>
                  <a:pt x="279357" y="88561"/>
                </a:lnTo>
                <a:lnTo>
                  <a:pt x="278449" y="88610"/>
                </a:lnTo>
                <a:lnTo>
                  <a:pt x="277542" y="88653"/>
                </a:lnTo>
                <a:lnTo>
                  <a:pt x="276635" y="88692"/>
                </a:lnTo>
                <a:lnTo>
                  <a:pt x="275706" y="88724"/>
                </a:lnTo>
                <a:lnTo>
                  <a:pt x="274777" y="88752"/>
                </a:lnTo>
                <a:lnTo>
                  <a:pt x="273827" y="88774"/>
                </a:lnTo>
                <a:lnTo>
                  <a:pt x="272898" y="88785"/>
                </a:lnTo>
                <a:lnTo>
                  <a:pt x="271948" y="88795"/>
                </a:lnTo>
                <a:lnTo>
                  <a:pt x="270976" y="88801"/>
                </a:lnTo>
                <a:lnTo>
                  <a:pt x="0" y="88801"/>
                </a:lnTo>
                <a:lnTo>
                  <a:pt x="0" y="4994"/>
                </a:lnTo>
                <a:lnTo>
                  <a:pt x="270198" y="4994"/>
                </a:lnTo>
                <a:lnTo>
                  <a:pt x="270198" y="4994"/>
                </a:lnTo>
                <a:lnTo>
                  <a:pt x="271667" y="4989"/>
                </a:lnTo>
                <a:lnTo>
                  <a:pt x="273114" y="4972"/>
                </a:lnTo>
                <a:lnTo>
                  <a:pt x="274561" y="4939"/>
                </a:lnTo>
                <a:lnTo>
                  <a:pt x="275987" y="4901"/>
                </a:lnTo>
                <a:lnTo>
                  <a:pt x="277413" y="4852"/>
                </a:lnTo>
                <a:lnTo>
                  <a:pt x="278795" y="4792"/>
                </a:lnTo>
                <a:lnTo>
                  <a:pt x="280199" y="4721"/>
                </a:lnTo>
                <a:lnTo>
                  <a:pt x="281560" y="4639"/>
                </a:lnTo>
                <a:lnTo>
                  <a:pt x="282921" y="4546"/>
                </a:lnTo>
                <a:lnTo>
                  <a:pt x="284260" y="4442"/>
                </a:lnTo>
                <a:lnTo>
                  <a:pt x="285578" y="4333"/>
                </a:lnTo>
                <a:lnTo>
                  <a:pt x="286874" y="4207"/>
                </a:lnTo>
                <a:lnTo>
                  <a:pt x="288170" y="4076"/>
                </a:lnTo>
                <a:lnTo>
                  <a:pt x="289422" y="3934"/>
                </a:lnTo>
                <a:lnTo>
                  <a:pt x="290675" y="3787"/>
                </a:lnTo>
                <a:lnTo>
                  <a:pt x="291885" y="3628"/>
                </a:lnTo>
                <a:lnTo>
                  <a:pt x="293094" y="3459"/>
                </a:lnTo>
                <a:lnTo>
                  <a:pt x="294282" y="3284"/>
                </a:lnTo>
                <a:lnTo>
                  <a:pt x="295427" y="3098"/>
                </a:lnTo>
                <a:lnTo>
                  <a:pt x="296572" y="2907"/>
                </a:lnTo>
                <a:lnTo>
                  <a:pt x="297674" y="2705"/>
                </a:lnTo>
                <a:lnTo>
                  <a:pt x="298775" y="2497"/>
                </a:lnTo>
                <a:lnTo>
                  <a:pt x="299834" y="2279"/>
                </a:lnTo>
                <a:lnTo>
                  <a:pt x="300871" y="2055"/>
                </a:lnTo>
                <a:lnTo>
                  <a:pt x="301864" y="1820"/>
                </a:lnTo>
                <a:lnTo>
                  <a:pt x="302858" y="1580"/>
                </a:lnTo>
                <a:lnTo>
                  <a:pt x="303808" y="1334"/>
                </a:lnTo>
                <a:lnTo>
                  <a:pt x="304715" y="1083"/>
                </a:lnTo>
                <a:lnTo>
                  <a:pt x="305623" y="820"/>
                </a:lnTo>
                <a:lnTo>
                  <a:pt x="306487" y="553"/>
                </a:lnTo>
                <a:lnTo>
                  <a:pt x="307307" y="279"/>
                </a:lnTo>
                <a:lnTo>
                  <a:pt x="308128" y="1"/>
                </a:lnTo>
                <a:lnTo>
                  <a:pt x="308128" y="831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16" name="Google Shape;4116;p58"/>
          <p:cNvSpPr/>
          <p:nvPr/>
        </p:nvSpPr>
        <p:spPr>
          <a:xfrm flipH="1">
            <a:off x="6687768" y="2601510"/>
            <a:ext cx="1343602" cy="1676065"/>
          </a:xfrm>
          <a:custGeom>
            <a:avLst/>
            <a:gdLst/>
            <a:ahLst/>
            <a:cxnLst/>
            <a:rect l="l" t="t" r="r" b="b"/>
            <a:pathLst>
              <a:path w="324934" h="109368" fill="none" extrusionOk="0">
                <a:moveTo>
                  <a:pt x="1" y="21305"/>
                </a:moveTo>
                <a:lnTo>
                  <a:pt x="1" y="109368"/>
                </a:lnTo>
                <a:lnTo>
                  <a:pt x="279379" y="109368"/>
                </a:lnTo>
                <a:lnTo>
                  <a:pt x="279379" y="109368"/>
                </a:lnTo>
                <a:lnTo>
                  <a:pt x="280567" y="109363"/>
                </a:lnTo>
                <a:lnTo>
                  <a:pt x="281733" y="109352"/>
                </a:lnTo>
                <a:lnTo>
                  <a:pt x="282878" y="109335"/>
                </a:lnTo>
                <a:lnTo>
                  <a:pt x="284044" y="109308"/>
                </a:lnTo>
                <a:lnTo>
                  <a:pt x="285189" y="109275"/>
                </a:lnTo>
                <a:lnTo>
                  <a:pt x="286312" y="109237"/>
                </a:lnTo>
                <a:lnTo>
                  <a:pt x="287436" y="109188"/>
                </a:lnTo>
                <a:lnTo>
                  <a:pt x="288559" y="109133"/>
                </a:lnTo>
                <a:lnTo>
                  <a:pt x="289661" y="109073"/>
                </a:lnTo>
                <a:lnTo>
                  <a:pt x="290762" y="109002"/>
                </a:lnTo>
                <a:lnTo>
                  <a:pt x="291842" y="108931"/>
                </a:lnTo>
                <a:lnTo>
                  <a:pt x="292922" y="108849"/>
                </a:lnTo>
                <a:lnTo>
                  <a:pt x="293981" y="108762"/>
                </a:lnTo>
                <a:lnTo>
                  <a:pt x="295039" y="108669"/>
                </a:lnTo>
                <a:lnTo>
                  <a:pt x="296076" y="108565"/>
                </a:lnTo>
                <a:lnTo>
                  <a:pt x="297091" y="108461"/>
                </a:lnTo>
                <a:lnTo>
                  <a:pt x="298106" y="108346"/>
                </a:lnTo>
                <a:lnTo>
                  <a:pt x="299121" y="108232"/>
                </a:lnTo>
                <a:lnTo>
                  <a:pt x="300115" y="108106"/>
                </a:lnTo>
                <a:lnTo>
                  <a:pt x="301087" y="107975"/>
                </a:lnTo>
                <a:lnTo>
                  <a:pt x="302037" y="107838"/>
                </a:lnTo>
                <a:lnTo>
                  <a:pt x="302988" y="107696"/>
                </a:lnTo>
                <a:lnTo>
                  <a:pt x="303917" y="107549"/>
                </a:lnTo>
                <a:lnTo>
                  <a:pt x="304824" y="107396"/>
                </a:lnTo>
                <a:lnTo>
                  <a:pt x="305731" y="107237"/>
                </a:lnTo>
                <a:lnTo>
                  <a:pt x="306617" y="107074"/>
                </a:lnTo>
                <a:lnTo>
                  <a:pt x="307481" y="106910"/>
                </a:lnTo>
                <a:lnTo>
                  <a:pt x="308345" y="106735"/>
                </a:lnTo>
                <a:lnTo>
                  <a:pt x="309187" y="106555"/>
                </a:lnTo>
                <a:lnTo>
                  <a:pt x="309986" y="106369"/>
                </a:lnTo>
                <a:lnTo>
                  <a:pt x="310786" y="106183"/>
                </a:lnTo>
                <a:lnTo>
                  <a:pt x="311585" y="105992"/>
                </a:lnTo>
                <a:lnTo>
                  <a:pt x="312341" y="105790"/>
                </a:lnTo>
                <a:lnTo>
                  <a:pt x="313097" y="105588"/>
                </a:lnTo>
                <a:lnTo>
                  <a:pt x="313810" y="105380"/>
                </a:lnTo>
                <a:lnTo>
                  <a:pt x="314522" y="105172"/>
                </a:lnTo>
                <a:lnTo>
                  <a:pt x="315214" y="104954"/>
                </a:lnTo>
                <a:lnTo>
                  <a:pt x="315862" y="104735"/>
                </a:lnTo>
                <a:lnTo>
                  <a:pt x="316510" y="104511"/>
                </a:lnTo>
                <a:lnTo>
                  <a:pt x="317136" y="104282"/>
                </a:lnTo>
                <a:lnTo>
                  <a:pt x="317741" y="104053"/>
                </a:lnTo>
                <a:lnTo>
                  <a:pt x="318324" y="103818"/>
                </a:lnTo>
                <a:lnTo>
                  <a:pt x="318886" y="103577"/>
                </a:lnTo>
                <a:lnTo>
                  <a:pt x="319426" y="103331"/>
                </a:lnTo>
                <a:lnTo>
                  <a:pt x="319944" y="103086"/>
                </a:lnTo>
                <a:lnTo>
                  <a:pt x="320441" y="102834"/>
                </a:lnTo>
                <a:lnTo>
                  <a:pt x="320894" y="102583"/>
                </a:lnTo>
                <a:lnTo>
                  <a:pt x="321348" y="102326"/>
                </a:lnTo>
                <a:lnTo>
                  <a:pt x="321759" y="102070"/>
                </a:lnTo>
                <a:lnTo>
                  <a:pt x="322169" y="101802"/>
                </a:lnTo>
                <a:lnTo>
                  <a:pt x="322536" y="101540"/>
                </a:lnTo>
                <a:lnTo>
                  <a:pt x="322882" y="101266"/>
                </a:lnTo>
                <a:lnTo>
                  <a:pt x="323206" y="100999"/>
                </a:lnTo>
                <a:lnTo>
                  <a:pt x="323487" y="100720"/>
                </a:lnTo>
                <a:lnTo>
                  <a:pt x="323767" y="100447"/>
                </a:lnTo>
                <a:lnTo>
                  <a:pt x="324005" y="100168"/>
                </a:lnTo>
                <a:lnTo>
                  <a:pt x="324221" y="99884"/>
                </a:lnTo>
                <a:lnTo>
                  <a:pt x="324394" y="99600"/>
                </a:lnTo>
                <a:lnTo>
                  <a:pt x="324567" y="99311"/>
                </a:lnTo>
                <a:lnTo>
                  <a:pt x="324696" y="99021"/>
                </a:lnTo>
                <a:lnTo>
                  <a:pt x="324804" y="98732"/>
                </a:lnTo>
                <a:lnTo>
                  <a:pt x="324869" y="98437"/>
                </a:lnTo>
                <a:lnTo>
                  <a:pt x="324912" y="98142"/>
                </a:lnTo>
                <a:lnTo>
                  <a:pt x="324934" y="97847"/>
                </a:lnTo>
                <a:lnTo>
                  <a:pt x="324934" y="11718"/>
                </a:lnTo>
                <a:lnTo>
                  <a:pt x="324934" y="11718"/>
                </a:lnTo>
                <a:lnTo>
                  <a:pt x="324912" y="11423"/>
                </a:lnTo>
                <a:lnTo>
                  <a:pt x="324869" y="11133"/>
                </a:lnTo>
                <a:lnTo>
                  <a:pt x="324804" y="10838"/>
                </a:lnTo>
                <a:lnTo>
                  <a:pt x="324696" y="10554"/>
                </a:lnTo>
                <a:lnTo>
                  <a:pt x="324588" y="10265"/>
                </a:lnTo>
                <a:lnTo>
                  <a:pt x="324437" y="9981"/>
                </a:lnTo>
                <a:lnTo>
                  <a:pt x="324243" y="9697"/>
                </a:lnTo>
                <a:lnTo>
                  <a:pt x="324048" y="9413"/>
                </a:lnTo>
                <a:lnTo>
                  <a:pt x="323811" y="9134"/>
                </a:lnTo>
                <a:lnTo>
                  <a:pt x="323551" y="8855"/>
                </a:lnTo>
                <a:lnTo>
                  <a:pt x="323249" y="8577"/>
                </a:lnTo>
                <a:lnTo>
                  <a:pt x="322947" y="8304"/>
                </a:lnTo>
                <a:lnTo>
                  <a:pt x="322601" y="8031"/>
                </a:lnTo>
                <a:lnTo>
                  <a:pt x="322234" y="7763"/>
                </a:lnTo>
                <a:lnTo>
                  <a:pt x="321845" y="7495"/>
                </a:lnTo>
                <a:lnTo>
                  <a:pt x="321435" y="7233"/>
                </a:lnTo>
                <a:lnTo>
                  <a:pt x="320981" y="6971"/>
                </a:lnTo>
                <a:lnTo>
                  <a:pt x="320506" y="6708"/>
                </a:lnTo>
                <a:lnTo>
                  <a:pt x="320030" y="6452"/>
                </a:lnTo>
                <a:lnTo>
                  <a:pt x="319512" y="6200"/>
                </a:lnTo>
                <a:lnTo>
                  <a:pt x="318950" y="5949"/>
                </a:lnTo>
                <a:lnTo>
                  <a:pt x="318389" y="5703"/>
                </a:lnTo>
                <a:lnTo>
                  <a:pt x="317784" y="5463"/>
                </a:lnTo>
                <a:lnTo>
                  <a:pt x="317179" y="5223"/>
                </a:lnTo>
                <a:lnTo>
                  <a:pt x="316531" y="4982"/>
                </a:lnTo>
                <a:lnTo>
                  <a:pt x="315862" y="4753"/>
                </a:lnTo>
                <a:lnTo>
                  <a:pt x="315170" y="4523"/>
                </a:lnTo>
                <a:lnTo>
                  <a:pt x="314458" y="4294"/>
                </a:lnTo>
                <a:lnTo>
                  <a:pt x="313723" y="4075"/>
                </a:lnTo>
                <a:lnTo>
                  <a:pt x="312967" y="3857"/>
                </a:lnTo>
                <a:lnTo>
                  <a:pt x="312168" y="3644"/>
                </a:lnTo>
                <a:lnTo>
                  <a:pt x="311369" y="3431"/>
                </a:lnTo>
                <a:lnTo>
                  <a:pt x="311369" y="3431"/>
                </a:lnTo>
                <a:lnTo>
                  <a:pt x="310526" y="3229"/>
                </a:lnTo>
                <a:lnTo>
                  <a:pt x="309684" y="3032"/>
                </a:lnTo>
                <a:lnTo>
                  <a:pt x="308820" y="2835"/>
                </a:lnTo>
                <a:lnTo>
                  <a:pt x="307956" y="2650"/>
                </a:lnTo>
                <a:lnTo>
                  <a:pt x="307049" y="2469"/>
                </a:lnTo>
                <a:lnTo>
                  <a:pt x="306142" y="2294"/>
                </a:lnTo>
                <a:lnTo>
                  <a:pt x="305234" y="2125"/>
                </a:lnTo>
                <a:lnTo>
                  <a:pt x="304284" y="1961"/>
                </a:lnTo>
                <a:lnTo>
                  <a:pt x="303355" y="1808"/>
                </a:lnTo>
                <a:lnTo>
                  <a:pt x="302383" y="1655"/>
                </a:lnTo>
                <a:lnTo>
                  <a:pt x="301411" y="1513"/>
                </a:lnTo>
                <a:lnTo>
                  <a:pt x="300417" y="1377"/>
                </a:lnTo>
                <a:lnTo>
                  <a:pt x="299424" y="1246"/>
                </a:lnTo>
                <a:lnTo>
                  <a:pt x="298409" y="1120"/>
                </a:lnTo>
                <a:lnTo>
                  <a:pt x="297372" y="1000"/>
                </a:lnTo>
                <a:lnTo>
                  <a:pt x="296357" y="885"/>
                </a:lnTo>
                <a:lnTo>
                  <a:pt x="295298" y="781"/>
                </a:lnTo>
                <a:lnTo>
                  <a:pt x="294240" y="683"/>
                </a:lnTo>
                <a:lnTo>
                  <a:pt x="293181" y="590"/>
                </a:lnTo>
                <a:lnTo>
                  <a:pt x="292101" y="503"/>
                </a:lnTo>
                <a:lnTo>
                  <a:pt x="291021" y="426"/>
                </a:lnTo>
                <a:lnTo>
                  <a:pt x="289920" y="350"/>
                </a:lnTo>
                <a:lnTo>
                  <a:pt x="288818" y="284"/>
                </a:lnTo>
                <a:lnTo>
                  <a:pt x="287716" y="224"/>
                </a:lnTo>
                <a:lnTo>
                  <a:pt x="286593" y="175"/>
                </a:lnTo>
                <a:lnTo>
                  <a:pt x="285470" y="131"/>
                </a:lnTo>
                <a:lnTo>
                  <a:pt x="284347" y="87"/>
                </a:lnTo>
                <a:lnTo>
                  <a:pt x="283202" y="60"/>
                </a:lnTo>
                <a:lnTo>
                  <a:pt x="282079" y="33"/>
                </a:lnTo>
                <a:lnTo>
                  <a:pt x="280912" y="16"/>
                </a:lnTo>
                <a:lnTo>
                  <a:pt x="279768" y="5"/>
                </a:lnTo>
                <a:lnTo>
                  <a:pt x="278601" y="0"/>
                </a:lnTo>
                <a:lnTo>
                  <a:pt x="23070" y="0"/>
                </a:lnTo>
                <a:lnTo>
                  <a:pt x="23070" y="21305"/>
                </a:lnTo>
                <a:lnTo>
                  <a:pt x="1" y="21305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17" name="Google Shape;4117;p58"/>
          <p:cNvSpPr/>
          <p:nvPr/>
        </p:nvSpPr>
        <p:spPr>
          <a:xfrm flipH="1">
            <a:off x="6926887" y="2911857"/>
            <a:ext cx="884956" cy="16168"/>
          </a:xfrm>
          <a:custGeom>
            <a:avLst/>
            <a:gdLst/>
            <a:ahLst/>
            <a:cxnLst/>
            <a:rect l="l" t="t" r="r" b="b"/>
            <a:pathLst>
              <a:path w="214016" h="1055" fill="none" extrusionOk="0">
                <a:moveTo>
                  <a:pt x="0" y="1054"/>
                </a:moveTo>
                <a:lnTo>
                  <a:pt x="0" y="0"/>
                </a:lnTo>
                <a:lnTo>
                  <a:pt x="214016" y="0"/>
                </a:lnTo>
                <a:lnTo>
                  <a:pt x="214016" y="1054"/>
                </a:lnTo>
                <a:lnTo>
                  <a:pt x="0" y="105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18" name="Google Shape;4118;p58"/>
          <p:cNvSpPr/>
          <p:nvPr/>
        </p:nvSpPr>
        <p:spPr>
          <a:xfrm flipH="1">
            <a:off x="6926887" y="2855921"/>
            <a:ext cx="884956" cy="23294"/>
          </a:xfrm>
          <a:custGeom>
            <a:avLst/>
            <a:gdLst/>
            <a:ahLst/>
            <a:cxnLst/>
            <a:rect l="l" t="t" r="r" b="b"/>
            <a:pathLst>
              <a:path w="214016" h="1520" fill="none" extrusionOk="0">
                <a:moveTo>
                  <a:pt x="0" y="1520"/>
                </a:moveTo>
                <a:lnTo>
                  <a:pt x="0" y="1"/>
                </a:lnTo>
                <a:lnTo>
                  <a:pt x="214016" y="1"/>
                </a:lnTo>
                <a:lnTo>
                  <a:pt x="214016" y="1520"/>
                </a:lnTo>
                <a:lnTo>
                  <a:pt x="0" y="152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19" name="Google Shape;4119;p58"/>
          <p:cNvSpPr/>
          <p:nvPr/>
        </p:nvSpPr>
        <p:spPr>
          <a:xfrm flipH="1">
            <a:off x="6722608" y="3051330"/>
            <a:ext cx="29123" cy="169127"/>
          </a:xfrm>
          <a:custGeom>
            <a:avLst/>
            <a:gdLst/>
            <a:ahLst/>
            <a:cxnLst/>
            <a:rect l="l" t="t" r="r" b="b"/>
            <a:pathLst>
              <a:path w="7043" h="11036" fill="none" extrusionOk="0">
                <a:moveTo>
                  <a:pt x="1" y="5518"/>
                </a:moveTo>
                <a:lnTo>
                  <a:pt x="1" y="5518"/>
                </a:lnTo>
                <a:lnTo>
                  <a:pt x="1" y="5283"/>
                </a:lnTo>
                <a:lnTo>
                  <a:pt x="22" y="5054"/>
                </a:lnTo>
                <a:lnTo>
                  <a:pt x="87" y="4824"/>
                </a:lnTo>
                <a:lnTo>
                  <a:pt x="130" y="4600"/>
                </a:lnTo>
                <a:lnTo>
                  <a:pt x="217" y="4382"/>
                </a:lnTo>
                <a:lnTo>
                  <a:pt x="303" y="4163"/>
                </a:lnTo>
                <a:lnTo>
                  <a:pt x="411" y="3950"/>
                </a:lnTo>
                <a:lnTo>
                  <a:pt x="541" y="3742"/>
                </a:lnTo>
                <a:lnTo>
                  <a:pt x="692" y="3535"/>
                </a:lnTo>
                <a:lnTo>
                  <a:pt x="843" y="3333"/>
                </a:lnTo>
                <a:lnTo>
                  <a:pt x="1016" y="3136"/>
                </a:lnTo>
                <a:lnTo>
                  <a:pt x="1189" y="2939"/>
                </a:lnTo>
                <a:lnTo>
                  <a:pt x="1383" y="2754"/>
                </a:lnTo>
                <a:lnTo>
                  <a:pt x="1599" y="2568"/>
                </a:lnTo>
                <a:lnTo>
                  <a:pt x="1815" y="2382"/>
                </a:lnTo>
                <a:lnTo>
                  <a:pt x="2053" y="2207"/>
                </a:lnTo>
                <a:lnTo>
                  <a:pt x="2290" y="2033"/>
                </a:lnTo>
                <a:lnTo>
                  <a:pt x="2549" y="1863"/>
                </a:lnTo>
                <a:lnTo>
                  <a:pt x="2809" y="1699"/>
                </a:lnTo>
                <a:lnTo>
                  <a:pt x="3089" y="1541"/>
                </a:lnTo>
                <a:lnTo>
                  <a:pt x="3370" y="1388"/>
                </a:lnTo>
                <a:lnTo>
                  <a:pt x="3651" y="1235"/>
                </a:lnTo>
                <a:lnTo>
                  <a:pt x="3975" y="1093"/>
                </a:lnTo>
                <a:lnTo>
                  <a:pt x="4277" y="951"/>
                </a:lnTo>
                <a:lnTo>
                  <a:pt x="4601" y="814"/>
                </a:lnTo>
                <a:lnTo>
                  <a:pt x="4925" y="683"/>
                </a:lnTo>
                <a:lnTo>
                  <a:pt x="5271" y="558"/>
                </a:lnTo>
                <a:lnTo>
                  <a:pt x="5595" y="432"/>
                </a:lnTo>
                <a:lnTo>
                  <a:pt x="5962" y="317"/>
                </a:lnTo>
                <a:lnTo>
                  <a:pt x="6308" y="208"/>
                </a:lnTo>
                <a:lnTo>
                  <a:pt x="6675" y="99"/>
                </a:lnTo>
                <a:lnTo>
                  <a:pt x="7042" y="0"/>
                </a:lnTo>
                <a:lnTo>
                  <a:pt x="7042" y="11035"/>
                </a:lnTo>
                <a:lnTo>
                  <a:pt x="7042" y="11035"/>
                </a:lnTo>
                <a:lnTo>
                  <a:pt x="6675" y="10932"/>
                </a:lnTo>
                <a:lnTo>
                  <a:pt x="6308" y="10828"/>
                </a:lnTo>
                <a:lnTo>
                  <a:pt x="5962" y="10719"/>
                </a:lnTo>
                <a:lnTo>
                  <a:pt x="5595" y="10598"/>
                </a:lnTo>
                <a:lnTo>
                  <a:pt x="5271" y="10478"/>
                </a:lnTo>
                <a:lnTo>
                  <a:pt x="4925" y="10353"/>
                </a:lnTo>
                <a:lnTo>
                  <a:pt x="4601" y="10222"/>
                </a:lnTo>
                <a:lnTo>
                  <a:pt x="4277" y="10085"/>
                </a:lnTo>
                <a:lnTo>
                  <a:pt x="3975" y="9943"/>
                </a:lnTo>
                <a:lnTo>
                  <a:pt x="3651" y="9795"/>
                </a:lnTo>
                <a:lnTo>
                  <a:pt x="3370" y="9648"/>
                </a:lnTo>
                <a:lnTo>
                  <a:pt x="3089" y="9489"/>
                </a:lnTo>
                <a:lnTo>
                  <a:pt x="2809" y="9331"/>
                </a:lnTo>
                <a:lnTo>
                  <a:pt x="2549" y="9167"/>
                </a:lnTo>
                <a:lnTo>
                  <a:pt x="2290" y="8998"/>
                </a:lnTo>
                <a:lnTo>
                  <a:pt x="2053" y="8828"/>
                </a:lnTo>
                <a:lnTo>
                  <a:pt x="1815" y="8648"/>
                </a:lnTo>
                <a:lnTo>
                  <a:pt x="1599" y="8468"/>
                </a:lnTo>
                <a:lnTo>
                  <a:pt x="1383" y="8282"/>
                </a:lnTo>
                <a:lnTo>
                  <a:pt x="1189" y="8091"/>
                </a:lnTo>
                <a:lnTo>
                  <a:pt x="1016" y="7900"/>
                </a:lnTo>
                <a:lnTo>
                  <a:pt x="843" y="7698"/>
                </a:lnTo>
                <a:lnTo>
                  <a:pt x="692" y="7496"/>
                </a:lnTo>
                <a:lnTo>
                  <a:pt x="541" y="7293"/>
                </a:lnTo>
                <a:lnTo>
                  <a:pt x="411" y="7080"/>
                </a:lnTo>
                <a:lnTo>
                  <a:pt x="303" y="6867"/>
                </a:lnTo>
                <a:lnTo>
                  <a:pt x="217" y="6654"/>
                </a:lnTo>
                <a:lnTo>
                  <a:pt x="130" y="6430"/>
                </a:lnTo>
                <a:lnTo>
                  <a:pt x="87" y="6206"/>
                </a:lnTo>
                <a:lnTo>
                  <a:pt x="22" y="5982"/>
                </a:lnTo>
                <a:lnTo>
                  <a:pt x="1" y="5747"/>
                </a:lnTo>
                <a:lnTo>
                  <a:pt x="1" y="5518"/>
                </a:lnTo>
                <a:lnTo>
                  <a:pt x="1" y="5518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20" name="Google Shape;4120;p58"/>
          <p:cNvSpPr/>
          <p:nvPr/>
        </p:nvSpPr>
        <p:spPr>
          <a:xfrm flipH="1">
            <a:off x="6722608" y="3385032"/>
            <a:ext cx="22693" cy="597108"/>
          </a:xfrm>
          <a:custGeom>
            <a:avLst/>
            <a:gdLst/>
            <a:ahLst/>
            <a:cxnLst/>
            <a:rect l="l" t="t" r="r" b="b"/>
            <a:pathLst>
              <a:path w="5488" h="38963" fill="none" extrusionOk="0">
                <a:moveTo>
                  <a:pt x="1" y="38962"/>
                </a:moveTo>
                <a:lnTo>
                  <a:pt x="1" y="771"/>
                </a:lnTo>
                <a:lnTo>
                  <a:pt x="5487" y="1"/>
                </a:lnTo>
                <a:lnTo>
                  <a:pt x="5487" y="38192"/>
                </a:lnTo>
                <a:lnTo>
                  <a:pt x="1" y="3896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21" name="Google Shape;4121;p58"/>
          <p:cNvSpPr/>
          <p:nvPr/>
        </p:nvSpPr>
        <p:spPr>
          <a:xfrm flipH="1">
            <a:off x="6745297" y="3982124"/>
            <a:ext cx="4" cy="15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0"/>
                </a:move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22" name="Google Shape;4122;p58"/>
          <p:cNvSpPr/>
          <p:nvPr/>
        </p:nvSpPr>
        <p:spPr>
          <a:xfrm flipH="1">
            <a:off x="6722608" y="3385032"/>
            <a:ext cx="22693" cy="597108"/>
          </a:xfrm>
          <a:custGeom>
            <a:avLst/>
            <a:gdLst/>
            <a:ahLst/>
            <a:cxnLst/>
            <a:rect l="l" t="t" r="r" b="b"/>
            <a:pathLst>
              <a:path w="5488" h="38963" extrusionOk="0">
                <a:moveTo>
                  <a:pt x="5487" y="1"/>
                </a:moveTo>
                <a:lnTo>
                  <a:pt x="1" y="771"/>
                </a:lnTo>
                <a:lnTo>
                  <a:pt x="1" y="38962"/>
                </a:lnTo>
                <a:lnTo>
                  <a:pt x="5487" y="38192"/>
                </a:lnTo>
                <a:lnTo>
                  <a:pt x="548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23" name="Google Shape;4123;p58"/>
          <p:cNvSpPr/>
          <p:nvPr/>
        </p:nvSpPr>
        <p:spPr>
          <a:xfrm flipH="1">
            <a:off x="6745297" y="3396832"/>
            <a:ext cx="4" cy="15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24" name="Google Shape;4124;p58"/>
          <p:cNvSpPr/>
          <p:nvPr/>
        </p:nvSpPr>
        <p:spPr>
          <a:xfrm flipH="1">
            <a:off x="6722608" y="3051330"/>
            <a:ext cx="29123" cy="169127"/>
          </a:xfrm>
          <a:custGeom>
            <a:avLst/>
            <a:gdLst/>
            <a:ahLst/>
            <a:cxnLst/>
            <a:rect l="l" t="t" r="r" b="b"/>
            <a:pathLst>
              <a:path w="7043" h="11036" extrusionOk="0">
                <a:moveTo>
                  <a:pt x="7042" y="0"/>
                </a:moveTo>
                <a:lnTo>
                  <a:pt x="6675" y="99"/>
                </a:lnTo>
                <a:lnTo>
                  <a:pt x="6308" y="208"/>
                </a:lnTo>
                <a:lnTo>
                  <a:pt x="5962" y="317"/>
                </a:lnTo>
                <a:lnTo>
                  <a:pt x="5595" y="432"/>
                </a:lnTo>
                <a:lnTo>
                  <a:pt x="5271" y="558"/>
                </a:lnTo>
                <a:lnTo>
                  <a:pt x="4925" y="683"/>
                </a:lnTo>
                <a:lnTo>
                  <a:pt x="4601" y="814"/>
                </a:lnTo>
                <a:lnTo>
                  <a:pt x="4277" y="951"/>
                </a:lnTo>
                <a:lnTo>
                  <a:pt x="3975" y="1093"/>
                </a:lnTo>
                <a:lnTo>
                  <a:pt x="3651" y="1235"/>
                </a:lnTo>
                <a:lnTo>
                  <a:pt x="3370" y="1388"/>
                </a:lnTo>
                <a:lnTo>
                  <a:pt x="3089" y="1541"/>
                </a:lnTo>
                <a:lnTo>
                  <a:pt x="2809" y="1699"/>
                </a:lnTo>
                <a:lnTo>
                  <a:pt x="2549" y="1863"/>
                </a:lnTo>
                <a:lnTo>
                  <a:pt x="2290" y="2033"/>
                </a:lnTo>
                <a:lnTo>
                  <a:pt x="2053" y="2207"/>
                </a:lnTo>
                <a:lnTo>
                  <a:pt x="1815" y="2382"/>
                </a:lnTo>
                <a:lnTo>
                  <a:pt x="1599" y="2568"/>
                </a:lnTo>
                <a:lnTo>
                  <a:pt x="1383" y="2754"/>
                </a:lnTo>
                <a:lnTo>
                  <a:pt x="1189" y="2939"/>
                </a:lnTo>
                <a:lnTo>
                  <a:pt x="1016" y="3136"/>
                </a:lnTo>
                <a:lnTo>
                  <a:pt x="843" y="3333"/>
                </a:lnTo>
                <a:lnTo>
                  <a:pt x="692" y="3535"/>
                </a:lnTo>
                <a:lnTo>
                  <a:pt x="541" y="3742"/>
                </a:lnTo>
                <a:lnTo>
                  <a:pt x="411" y="3950"/>
                </a:lnTo>
                <a:lnTo>
                  <a:pt x="303" y="4163"/>
                </a:lnTo>
                <a:lnTo>
                  <a:pt x="217" y="4382"/>
                </a:lnTo>
                <a:lnTo>
                  <a:pt x="130" y="4600"/>
                </a:lnTo>
                <a:lnTo>
                  <a:pt x="87" y="4824"/>
                </a:lnTo>
                <a:lnTo>
                  <a:pt x="22" y="5054"/>
                </a:lnTo>
                <a:lnTo>
                  <a:pt x="1" y="5283"/>
                </a:lnTo>
                <a:lnTo>
                  <a:pt x="1" y="5518"/>
                </a:lnTo>
                <a:lnTo>
                  <a:pt x="1" y="5747"/>
                </a:lnTo>
                <a:lnTo>
                  <a:pt x="22" y="5982"/>
                </a:lnTo>
                <a:lnTo>
                  <a:pt x="87" y="6206"/>
                </a:lnTo>
                <a:lnTo>
                  <a:pt x="130" y="6430"/>
                </a:lnTo>
                <a:lnTo>
                  <a:pt x="217" y="6654"/>
                </a:lnTo>
                <a:lnTo>
                  <a:pt x="303" y="6867"/>
                </a:lnTo>
                <a:lnTo>
                  <a:pt x="411" y="7080"/>
                </a:lnTo>
                <a:lnTo>
                  <a:pt x="541" y="7293"/>
                </a:lnTo>
                <a:lnTo>
                  <a:pt x="692" y="7496"/>
                </a:lnTo>
                <a:lnTo>
                  <a:pt x="843" y="7698"/>
                </a:lnTo>
                <a:lnTo>
                  <a:pt x="1016" y="7900"/>
                </a:lnTo>
                <a:lnTo>
                  <a:pt x="1189" y="8091"/>
                </a:lnTo>
                <a:lnTo>
                  <a:pt x="1383" y="8282"/>
                </a:lnTo>
                <a:lnTo>
                  <a:pt x="1599" y="8468"/>
                </a:lnTo>
                <a:lnTo>
                  <a:pt x="1815" y="8648"/>
                </a:lnTo>
                <a:lnTo>
                  <a:pt x="2053" y="8828"/>
                </a:lnTo>
                <a:lnTo>
                  <a:pt x="2290" y="8998"/>
                </a:lnTo>
                <a:lnTo>
                  <a:pt x="2549" y="9167"/>
                </a:lnTo>
                <a:lnTo>
                  <a:pt x="2809" y="9331"/>
                </a:lnTo>
                <a:lnTo>
                  <a:pt x="3089" y="9489"/>
                </a:lnTo>
                <a:lnTo>
                  <a:pt x="3370" y="9648"/>
                </a:lnTo>
                <a:lnTo>
                  <a:pt x="3651" y="9795"/>
                </a:lnTo>
                <a:lnTo>
                  <a:pt x="3975" y="9943"/>
                </a:lnTo>
                <a:lnTo>
                  <a:pt x="4277" y="10085"/>
                </a:lnTo>
                <a:lnTo>
                  <a:pt x="4601" y="10222"/>
                </a:lnTo>
                <a:lnTo>
                  <a:pt x="4925" y="10353"/>
                </a:lnTo>
                <a:lnTo>
                  <a:pt x="5271" y="10478"/>
                </a:lnTo>
                <a:lnTo>
                  <a:pt x="5595" y="10598"/>
                </a:lnTo>
                <a:lnTo>
                  <a:pt x="5962" y="10719"/>
                </a:lnTo>
                <a:lnTo>
                  <a:pt x="6308" y="10828"/>
                </a:lnTo>
                <a:lnTo>
                  <a:pt x="6675" y="10932"/>
                </a:lnTo>
                <a:lnTo>
                  <a:pt x="7042" y="11035"/>
                </a:lnTo>
                <a:lnTo>
                  <a:pt x="70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25" name="Google Shape;4125;p58"/>
          <p:cNvSpPr/>
          <p:nvPr/>
        </p:nvSpPr>
        <p:spPr>
          <a:xfrm flipH="1">
            <a:off x="6722610" y="3051330"/>
            <a:ext cx="4" cy="15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" name="消息页面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067810" y="1203960"/>
            <a:ext cx="1862455" cy="33718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403985" y="1209040"/>
            <a:ext cx="1737995" cy="3390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55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repeatCount="indefinite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57" name="Shape 4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6" name="Google Shape;4166;p60"/>
          <p:cNvSpPr txBox="1"/>
          <p:nvPr>
            <p:ph type="title"/>
          </p:nvPr>
        </p:nvSpPr>
        <p:spPr>
          <a:xfrm>
            <a:off x="720000" y="627630"/>
            <a:ext cx="3190500" cy="13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Edit</a:t>
            </a:r>
            <a:br>
              <a:rPr lang="en-US" altLang="en-GB"/>
            </a:br>
            <a:r>
              <a:rPr lang="en-US" altLang="en-GB"/>
              <a:t>Page</a:t>
            </a:r>
            <a:endParaRPr lang="en-US" altLang="en-GB"/>
          </a:p>
        </p:txBody>
      </p:sp>
      <p:grpSp>
        <p:nvGrpSpPr>
          <p:cNvPr id="5028" name="Google Shape;5028;p83"/>
          <p:cNvGrpSpPr/>
          <p:nvPr/>
        </p:nvGrpSpPr>
        <p:grpSpPr>
          <a:xfrm>
            <a:off x="1224915" y="3424555"/>
            <a:ext cx="2282190" cy="1153795"/>
            <a:chOff x="1647075" y="3261498"/>
            <a:chExt cx="2353025" cy="1255042"/>
          </a:xfrm>
        </p:grpSpPr>
        <p:grpSp>
          <p:nvGrpSpPr>
            <p:cNvPr id="5029" name="Google Shape;5029;p83"/>
            <p:cNvGrpSpPr/>
            <p:nvPr/>
          </p:nvGrpSpPr>
          <p:grpSpPr>
            <a:xfrm>
              <a:off x="1837632" y="3591782"/>
              <a:ext cx="415671" cy="924758"/>
              <a:chOff x="910982" y="1811745"/>
              <a:chExt cx="415671" cy="924758"/>
            </a:xfrm>
          </p:grpSpPr>
          <p:sp>
            <p:nvSpPr>
              <p:cNvPr id="5030" name="Google Shape;5030;p83"/>
              <p:cNvSpPr/>
              <p:nvPr>
                <p:custDataLst>
                  <p:tags r:id="rId1"/>
                </p:custDataLst>
              </p:nvPr>
            </p:nvSpPr>
            <p:spPr>
              <a:xfrm>
                <a:off x="910982" y="1811745"/>
                <a:ext cx="415671" cy="924758"/>
              </a:xfrm>
              <a:custGeom>
                <a:avLst/>
                <a:gdLst/>
                <a:ahLst/>
                <a:cxnLst/>
                <a:rect l="l" t="t" r="r" b="b"/>
                <a:pathLst>
                  <a:path w="42243" h="50423" extrusionOk="0">
                    <a:moveTo>
                      <a:pt x="23948" y="0"/>
                    </a:moveTo>
                    <a:lnTo>
                      <a:pt x="1" y="47871"/>
                    </a:lnTo>
                    <a:lnTo>
                      <a:pt x="18296" y="50423"/>
                    </a:lnTo>
                    <a:lnTo>
                      <a:pt x="42243" y="2552"/>
                    </a:lnTo>
                    <a:lnTo>
                      <a:pt x="23948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31" name="Google Shape;5031;p83"/>
              <p:cNvSpPr/>
              <p:nvPr>
                <p:custDataLst>
                  <p:tags r:id="rId2"/>
                </p:custDataLst>
              </p:nvPr>
            </p:nvSpPr>
            <p:spPr>
              <a:xfrm>
                <a:off x="979512" y="2052218"/>
                <a:ext cx="235776" cy="603276"/>
              </a:xfrm>
              <a:custGeom>
                <a:avLst/>
                <a:gdLst/>
                <a:ahLst/>
                <a:cxnLst/>
                <a:rect l="l" t="t" r="r" b="b"/>
                <a:pathLst>
                  <a:path w="23961" h="32894" extrusionOk="0">
                    <a:moveTo>
                      <a:pt x="15898" y="0"/>
                    </a:moveTo>
                    <a:lnTo>
                      <a:pt x="0" y="31774"/>
                    </a:lnTo>
                    <a:lnTo>
                      <a:pt x="8063" y="32894"/>
                    </a:lnTo>
                    <a:lnTo>
                      <a:pt x="23960" y="1126"/>
                    </a:lnTo>
                    <a:lnTo>
                      <a:pt x="15898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32" name="Google Shape;5032;p83"/>
              <p:cNvSpPr/>
              <p:nvPr>
                <p:custDataLst>
                  <p:tags r:id="rId3"/>
                </p:custDataLst>
              </p:nvPr>
            </p:nvSpPr>
            <p:spPr>
              <a:xfrm>
                <a:off x="1158528" y="1892752"/>
                <a:ext cx="99581" cy="95826"/>
              </a:xfrm>
              <a:custGeom>
                <a:avLst/>
                <a:gdLst/>
                <a:ahLst/>
                <a:cxnLst/>
                <a:rect l="l" t="t" r="r" b="b"/>
                <a:pathLst>
                  <a:path w="10120" h="5225" extrusionOk="0">
                    <a:moveTo>
                      <a:pt x="2057" y="1"/>
                    </a:moveTo>
                    <a:lnTo>
                      <a:pt x="0" y="4105"/>
                    </a:lnTo>
                    <a:lnTo>
                      <a:pt x="8062" y="5224"/>
                    </a:lnTo>
                    <a:lnTo>
                      <a:pt x="10119" y="1127"/>
                    </a:lnTo>
                    <a:lnTo>
                      <a:pt x="2057" y="1"/>
                    </a:lnTo>
                    <a:close/>
                  </a:path>
                </a:pathLst>
              </a:custGeom>
              <a:solidFill>
                <a:schemeClr val="accent5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033" name="Google Shape;5033;p83"/>
            <p:cNvGrpSpPr/>
            <p:nvPr/>
          </p:nvGrpSpPr>
          <p:grpSpPr>
            <a:xfrm>
              <a:off x="1647075" y="3605831"/>
              <a:ext cx="412198" cy="910709"/>
              <a:chOff x="720425" y="1825793"/>
              <a:chExt cx="412198" cy="910709"/>
            </a:xfrm>
          </p:grpSpPr>
          <p:sp>
            <p:nvSpPr>
              <p:cNvPr id="5034" name="Google Shape;5034;p83"/>
              <p:cNvSpPr/>
              <p:nvPr>
                <p:custDataLst>
                  <p:tags r:id="rId4"/>
                </p:custDataLst>
              </p:nvPr>
            </p:nvSpPr>
            <p:spPr>
              <a:xfrm>
                <a:off x="720425" y="1825793"/>
                <a:ext cx="412198" cy="910709"/>
              </a:xfrm>
              <a:custGeom>
                <a:avLst/>
                <a:gdLst/>
                <a:ahLst/>
                <a:cxnLst/>
                <a:rect l="l" t="t" r="r" b="b"/>
                <a:pathLst>
                  <a:path w="41890" h="49657" extrusionOk="0">
                    <a:moveTo>
                      <a:pt x="23569" y="0"/>
                    </a:moveTo>
                    <a:lnTo>
                      <a:pt x="1" y="47105"/>
                    </a:lnTo>
                    <a:lnTo>
                      <a:pt x="18321" y="49657"/>
                    </a:lnTo>
                    <a:lnTo>
                      <a:pt x="41889" y="2559"/>
                    </a:lnTo>
                    <a:lnTo>
                      <a:pt x="23569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35" name="Google Shape;5035;p83"/>
              <p:cNvSpPr/>
              <p:nvPr>
                <p:custDataLst>
                  <p:tags r:id="rId5"/>
                </p:custDataLst>
              </p:nvPr>
            </p:nvSpPr>
            <p:spPr>
              <a:xfrm>
                <a:off x="801992" y="1967909"/>
                <a:ext cx="248932" cy="626494"/>
              </a:xfrm>
              <a:custGeom>
                <a:avLst/>
                <a:gdLst/>
                <a:ahLst/>
                <a:cxnLst/>
                <a:rect l="l" t="t" r="r" b="b"/>
                <a:pathLst>
                  <a:path w="25298" h="34160" extrusionOk="0">
                    <a:moveTo>
                      <a:pt x="19695" y="0"/>
                    </a:moveTo>
                    <a:lnTo>
                      <a:pt x="19418" y="7"/>
                    </a:lnTo>
                    <a:lnTo>
                      <a:pt x="19153" y="13"/>
                    </a:lnTo>
                    <a:lnTo>
                      <a:pt x="18888" y="27"/>
                    </a:lnTo>
                    <a:lnTo>
                      <a:pt x="18635" y="53"/>
                    </a:lnTo>
                    <a:lnTo>
                      <a:pt x="18371" y="80"/>
                    </a:lnTo>
                    <a:lnTo>
                      <a:pt x="18118" y="120"/>
                    </a:lnTo>
                    <a:lnTo>
                      <a:pt x="17866" y="160"/>
                    </a:lnTo>
                    <a:lnTo>
                      <a:pt x="17626" y="213"/>
                    </a:lnTo>
                    <a:lnTo>
                      <a:pt x="17374" y="267"/>
                    </a:lnTo>
                    <a:lnTo>
                      <a:pt x="17147" y="327"/>
                    </a:lnTo>
                    <a:lnTo>
                      <a:pt x="16920" y="393"/>
                    </a:lnTo>
                    <a:lnTo>
                      <a:pt x="16692" y="466"/>
                    </a:lnTo>
                    <a:lnTo>
                      <a:pt x="16478" y="546"/>
                    </a:lnTo>
                    <a:lnTo>
                      <a:pt x="16263" y="626"/>
                    </a:lnTo>
                    <a:lnTo>
                      <a:pt x="16062" y="713"/>
                    </a:lnTo>
                    <a:lnTo>
                      <a:pt x="15872" y="813"/>
                    </a:lnTo>
                    <a:lnTo>
                      <a:pt x="15683" y="906"/>
                    </a:lnTo>
                    <a:lnTo>
                      <a:pt x="15506" y="1013"/>
                    </a:lnTo>
                    <a:lnTo>
                      <a:pt x="15342" y="1119"/>
                    </a:lnTo>
                    <a:lnTo>
                      <a:pt x="15178" y="1233"/>
                    </a:lnTo>
                    <a:lnTo>
                      <a:pt x="15040" y="1353"/>
                    </a:lnTo>
                    <a:lnTo>
                      <a:pt x="14901" y="1473"/>
                    </a:lnTo>
                    <a:lnTo>
                      <a:pt x="14775" y="1599"/>
                    </a:lnTo>
                    <a:lnTo>
                      <a:pt x="14648" y="1732"/>
                    </a:lnTo>
                    <a:lnTo>
                      <a:pt x="14548" y="1866"/>
                    </a:lnTo>
                    <a:lnTo>
                      <a:pt x="14459" y="2006"/>
                    </a:lnTo>
                    <a:lnTo>
                      <a:pt x="14384" y="2152"/>
                    </a:lnTo>
                    <a:lnTo>
                      <a:pt x="189" y="30515"/>
                    </a:lnTo>
                    <a:lnTo>
                      <a:pt x="126" y="30661"/>
                    </a:lnTo>
                    <a:lnTo>
                      <a:pt x="76" y="30801"/>
                    </a:lnTo>
                    <a:lnTo>
                      <a:pt x="38" y="30948"/>
                    </a:lnTo>
                    <a:lnTo>
                      <a:pt x="13" y="31088"/>
                    </a:lnTo>
                    <a:lnTo>
                      <a:pt x="0" y="31234"/>
                    </a:lnTo>
                    <a:lnTo>
                      <a:pt x="13" y="31374"/>
                    </a:lnTo>
                    <a:lnTo>
                      <a:pt x="25" y="31514"/>
                    </a:lnTo>
                    <a:lnTo>
                      <a:pt x="63" y="31654"/>
                    </a:lnTo>
                    <a:lnTo>
                      <a:pt x="101" y="31794"/>
                    </a:lnTo>
                    <a:lnTo>
                      <a:pt x="164" y="31934"/>
                    </a:lnTo>
                    <a:lnTo>
                      <a:pt x="227" y="32067"/>
                    </a:lnTo>
                    <a:lnTo>
                      <a:pt x="316" y="32201"/>
                    </a:lnTo>
                    <a:lnTo>
                      <a:pt x="404" y="32327"/>
                    </a:lnTo>
                    <a:lnTo>
                      <a:pt x="505" y="32454"/>
                    </a:lnTo>
                    <a:lnTo>
                      <a:pt x="618" y="32580"/>
                    </a:lnTo>
                    <a:lnTo>
                      <a:pt x="745" y="32700"/>
                    </a:lnTo>
                    <a:lnTo>
                      <a:pt x="883" y="32820"/>
                    </a:lnTo>
                    <a:lnTo>
                      <a:pt x="1035" y="32933"/>
                    </a:lnTo>
                    <a:lnTo>
                      <a:pt x="1186" y="33047"/>
                    </a:lnTo>
                    <a:lnTo>
                      <a:pt x="1363" y="33153"/>
                    </a:lnTo>
                    <a:lnTo>
                      <a:pt x="1539" y="33253"/>
                    </a:lnTo>
                    <a:lnTo>
                      <a:pt x="1729" y="33353"/>
                    </a:lnTo>
                    <a:lnTo>
                      <a:pt x="1918" y="33446"/>
                    </a:lnTo>
                    <a:lnTo>
                      <a:pt x="2132" y="33533"/>
                    </a:lnTo>
                    <a:lnTo>
                      <a:pt x="2347" y="33620"/>
                    </a:lnTo>
                    <a:lnTo>
                      <a:pt x="2561" y="33693"/>
                    </a:lnTo>
                    <a:lnTo>
                      <a:pt x="2801" y="33766"/>
                    </a:lnTo>
                    <a:lnTo>
                      <a:pt x="3041" y="33833"/>
                    </a:lnTo>
                    <a:lnTo>
                      <a:pt x="3281" y="33893"/>
                    </a:lnTo>
                    <a:lnTo>
                      <a:pt x="3546" y="33946"/>
                    </a:lnTo>
                    <a:lnTo>
                      <a:pt x="3798" y="33999"/>
                    </a:lnTo>
                    <a:lnTo>
                      <a:pt x="4075" y="34039"/>
                    </a:lnTo>
                    <a:lnTo>
                      <a:pt x="4252" y="34066"/>
                    </a:lnTo>
                    <a:lnTo>
                      <a:pt x="4530" y="34099"/>
                    </a:lnTo>
                    <a:lnTo>
                      <a:pt x="4795" y="34126"/>
                    </a:lnTo>
                    <a:lnTo>
                      <a:pt x="5072" y="34146"/>
                    </a:lnTo>
                    <a:lnTo>
                      <a:pt x="5350" y="34153"/>
                    </a:lnTo>
                    <a:lnTo>
                      <a:pt x="5615" y="34159"/>
                    </a:lnTo>
                    <a:lnTo>
                      <a:pt x="5880" y="34159"/>
                    </a:lnTo>
                    <a:lnTo>
                      <a:pt x="6157" y="34146"/>
                    </a:lnTo>
                    <a:lnTo>
                      <a:pt x="6422" y="34133"/>
                    </a:lnTo>
                    <a:lnTo>
                      <a:pt x="6675" y="34106"/>
                    </a:lnTo>
                    <a:lnTo>
                      <a:pt x="6939" y="34079"/>
                    </a:lnTo>
                    <a:lnTo>
                      <a:pt x="7192" y="34039"/>
                    </a:lnTo>
                    <a:lnTo>
                      <a:pt x="7444" y="33999"/>
                    </a:lnTo>
                    <a:lnTo>
                      <a:pt x="7684" y="33953"/>
                    </a:lnTo>
                    <a:lnTo>
                      <a:pt x="7924" y="33893"/>
                    </a:lnTo>
                    <a:lnTo>
                      <a:pt x="8163" y="33833"/>
                    </a:lnTo>
                    <a:lnTo>
                      <a:pt x="8390" y="33766"/>
                    </a:lnTo>
                    <a:lnTo>
                      <a:pt x="8618" y="33693"/>
                    </a:lnTo>
                    <a:lnTo>
                      <a:pt x="8832" y="33620"/>
                    </a:lnTo>
                    <a:lnTo>
                      <a:pt x="9047" y="33533"/>
                    </a:lnTo>
                    <a:lnTo>
                      <a:pt x="9248" y="33446"/>
                    </a:lnTo>
                    <a:lnTo>
                      <a:pt x="9438" y="33353"/>
                    </a:lnTo>
                    <a:lnTo>
                      <a:pt x="9627" y="33253"/>
                    </a:lnTo>
                    <a:lnTo>
                      <a:pt x="9804" y="33147"/>
                    </a:lnTo>
                    <a:lnTo>
                      <a:pt x="9968" y="33040"/>
                    </a:lnTo>
                    <a:lnTo>
                      <a:pt x="10132" y="32927"/>
                    </a:lnTo>
                    <a:lnTo>
                      <a:pt x="10270" y="32807"/>
                    </a:lnTo>
                    <a:lnTo>
                      <a:pt x="10409" y="32687"/>
                    </a:lnTo>
                    <a:lnTo>
                      <a:pt x="10535" y="32560"/>
                    </a:lnTo>
                    <a:lnTo>
                      <a:pt x="10649" y="32427"/>
                    </a:lnTo>
                    <a:lnTo>
                      <a:pt x="10762" y="32294"/>
                    </a:lnTo>
                    <a:lnTo>
                      <a:pt x="10851" y="32154"/>
                    </a:lnTo>
                    <a:lnTo>
                      <a:pt x="10926" y="32014"/>
                    </a:lnTo>
                    <a:lnTo>
                      <a:pt x="25121" y="3645"/>
                    </a:lnTo>
                    <a:lnTo>
                      <a:pt x="25184" y="3505"/>
                    </a:lnTo>
                    <a:lnTo>
                      <a:pt x="25234" y="3358"/>
                    </a:lnTo>
                    <a:lnTo>
                      <a:pt x="25272" y="3211"/>
                    </a:lnTo>
                    <a:lnTo>
                      <a:pt x="25297" y="3072"/>
                    </a:lnTo>
                    <a:lnTo>
                      <a:pt x="25297" y="2925"/>
                    </a:lnTo>
                    <a:lnTo>
                      <a:pt x="25297" y="2785"/>
                    </a:lnTo>
                    <a:lnTo>
                      <a:pt x="25285" y="2645"/>
                    </a:lnTo>
                    <a:lnTo>
                      <a:pt x="25247" y="2505"/>
                    </a:lnTo>
                    <a:lnTo>
                      <a:pt x="25209" y="2365"/>
                    </a:lnTo>
                    <a:lnTo>
                      <a:pt x="25146" y="2232"/>
                    </a:lnTo>
                    <a:lnTo>
                      <a:pt x="25083" y="2092"/>
                    </a:lnTo>
                    <a:lnTo>
                      <a:pt x="24994" y="1966"/>
                    </a:lnTo>
                    <a:lnTo>
                      <a:pt x="24906" y="1832"/>
                    </a:lnTo>
                    <a:lnTo>
                      <a:pt x="24805" y="1706"/>
                    </a:lnTo>
                    <a:lnTo>
                      <a:pt x="24692" y="1579"/>
                    </a:lnTo>
                    <a:lnTo>
                      <a:pt x="24565" y="1459"/>
                    </a:lnTo>
                    <a:lnTo>
                      <a:pt x="24427" y="1339"/>
                    </a:lnTo>
                    <a:lnTo>
                      <a:pt x="24275" y="1226"/>
                    </a:lnTo>
                    <a:lnTo>
                      <a:pt x="24111" y="1119"/>
                    </a:lnTo>
                    <a:lnTo>
                      <a:pt x="23947" y="1013"/>
                    </a:lnTo>
                    <a:lnTo>
                      <a:pt x="23771" y="906"/>
                    </a:lnTo>
                    <a:lnTo>
                      <a:pt x="23581" y="813"/>
                    </a:lnTo>
                    <a:lnTo>
                      <a:pt x="23392" y="720"/>
                    </a:lnTo>
                    <a:lnTo>
                      <a:pt x="23178" y="626"/>
                    </a:lnTo>
                    <a:lnTo>
                      <a:pt x="22963" y="546"/>
                    </a:lnTo>
                    <a:lnTo>
                      <a:pt x="22736" y="466"/>
                    </a:lnTo>
                    <a:lnTo>
                      <a:pt x="22509" y="393"/>
                    </a:lnTo>
                    <a:lnTo>
                      <a:pt x="22269" y="327"/>
                    </a:lnTo>
                    <a:lnTo>
                      <a:pt x="22017" y="267"/>
                    </a:lnTo>
                    <a:lnTo>
                      <a:pt x="21764" y="213"/>
                    </a:lnTo>
                    <a:lnTo>
                      <a:pt x="21500" y="167"/>
                    </a:lnTo>
                    <a:lnTo>
                      <a:pt x="21235" y="120"/>
                    </a:lnTo>
                    <a:lnTo>
                      <a:pt x="21058" y="100"/>
                    </a:lnTo>
                    <a:lnTo>
                      <a:pt x="20780" y="60"/>
                    </a:lnTo>
                    <a:lnTo>
                      <a:pt x="20515" y="33"/>
                    </a:lnTo>
                    <a:lnTo>
                      <a:pt x="20238" y="20"/>
                    </a:lnTo>
                    <a:lnTo>
                      <a:pt x="19960" y="7"/>
                    </a:lnTo>
                    <a:lnTo>
                      <a:pt x="19695" y="0"/>
                    </a:lnTo>
                    <a:close/>
                  </a:path>
                </a:pathLst>
              </a:custGeom>
              <a:solidFill>
                <a:schemeClr val="lt1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036" name="Google Shape;5036;p83"/>
            <p:cNvGrpSpPr/>
            <p:nvPr/>
          </p:nvGrpSpPr>
          <p:grpSpPr>
            <a:xfrm>
              <a:off x="2728233" y="4227537"/>
              <a:ext cx="1234149" cy="283885"/>
              <a:chOff x="1801583" y="2447499"/>
              <a:chExt cx="1234149" cy="283885"/>
            </a:xfrm>
          </p:grpSpPr>
          <p:sp>
            <p:nvSpPr>
              <p:cNvPr id="5037" name="Google Shape;5037;p83"/>
              <p:cNvSpPr/>
              <p:nvPr>
                <p:custDataLst>
                  <p:tags r:id="rId6"/>
                </p:custDataLst>
              </p:nvPr>
            </p:nvSpPr>
            <p:spPr>
              <a:xfrm>
                <a:off x="2378596" y="2447499"/>
                <a:ext cx="657135" cy="283885"/>
              </a:xfrm>
              <a:custGeom>
                <a:avLst/>
                <a:gdLst/>
                <a:ahLst/>
                <a:cxnLst/>
                <a:rect l="l" t="t" r="r" b="b"/>
                <a:pathLst>
                  <a:path w="66782" h="15479" extrusionOk="0">
                    <a:moveTo>
                      <a:pt x="0" y="1"/>
                    </a:moveTo>
                    <a:lnTo>
                      <a:pt x="0" y="15478"/>
                    </a:lnTo>
                    <a:lnTo>
                      <a:pt x="61180" y="15478"/>
                    </a:lnTo>
                    <a:lnTo>
                      <a:pt x="61521" y="15258"/>
                    </a:lnTo>
                    <a:lnTo>
                      <a:pt x="61849" y="15038"/>
                    </a:lnTo>
                    <a:lnTo>
                      <a:pt x="62177" y="14819"/>
                    </a:lnTo>
                    <a:lnTo>
                      <a:pt x="62492" y="14592"/>
                    </a:lnTo>
                    <a:lnTo>
                      <a:pt x="62795" y="14366"/>
                    </a:lnTo>
                    <a:lnTo>
                      <a:pt x="63085" y="14139"/>
                    </a:lnTo>
                    <a:lnTo>
                      <a:pt x="63363" y="13906"/>
                    </a:lnTo>
                    <a:lnTo>
                      <a:pt x="63628" y="13673"/>
                    </a:lnTo>
                    <a:lnTo>
                      <a:pt x="63880" y="13439"/>
                    </a:lnTo>
                    <a:lnTo>
                      <a:pt x="64132" y="13200"/>
                    </a:lnTo>
                    <a:lnTo>
                      <a:pt x="64372" y="12966"/>
                    </a:lnTo>
                    <a:lnTo>
                      <a:pt x="64587" y="12727"/>
                    </a:lnTo>
                    <a:lnTo>
                      <a:pt x="64801" y="12487"/>
                    </a:lnTo>
                    <a:lnTo>
                      <a:pt x="65003" y="12240"/>
                    </a:lnTo>
                    <a:lnTo>
                      <a:pt x="65192" y="12000"/>
                    </a:lnTo>
                    <a:lnTo>
                      <a:pt x="65381" y="11754"/>
                    </a:lnTo>
                    <a:lnTo>
                      <a:pt x="65546" y="11514"/>
                    </a:lnTo>
                    <a:lnTo>
                      <a:pt x="65710" y="11267"/>
                    </a:lnTo>
                    <a:lnTo>
                      <a:pt x="65848" y="11014"/>
                    </a:lnTo>
                    <a:lnTo>
                      <a:pt x="65987" y="10768"/>
                    </a:lnTo>
                    <a:lnTo>
                      <a:pt x="66113" y="10521"/>
                    </a:lnTo>
                    <a:lnTo>
                      <a:pt x="66227" y="10268"/>
                    </a:lnTo>
                    <a:lnTo>
                      <a:pt x="66340" y="10021"/>
                    </a:lnTo>
                    <a:lnTo>
                      <a:pt x="66429" y="9768"/>
                    </a:lnTo>
                    <a:lnTo>
                      <a:pt x="66517" y="9515"/>
                    </a:lnTo>
                    <a:lnTo>
                      <a:pt x="66580" y="9262"/>
                    </a:lnTo>
                    <a:lnTo>
                      <a:pt x="66643" y="9009"/>
                    </a:lnTo>
                    <a:lnTo>
                      <a:pt x="66694" y="8756"/>
                    </a:lnTo>
                    <a:lnTo>
                      <a:pt x="66732" y="8502"/>
                    </a:lnTo>
                    <a:lnTo>
                      <a:pt x="66757" y="8249"/>
                    </a:lnTo>
                    <a:lnTo>
                      <a:pt x="66769" y="7996"/>
                    </a:lnTo>
                    <a:lnTo>
                      <a:pt x="66782" y="7743"/>
                    </a:lnTo>
                    <a:lnTo>
                      <a:pt x="66769" y="7490"/>
                    </a:lnTo>
                    <a:lnTo>
                      <a:pt x="66757" y="7237"/>
                    </a:lnTo>
                    <a:lnTo>
                      <a:pt x="66732" y="6983"/>
                    </a:lnTo>
                    <a:lnTo>
                      <a:pt x="66694" y="6730"/>
                    </a:lnTo>
                    <a:lnTo>
                      <a:pt x="66643" y="6477"/>
                    </a:lnTo>
                    <a:lnTo>
                      <a:pt x="66580" y="6224"/>
                    </a:lnTo>
                    <a:lnTo>
                      <a:pt x="66517" y="5971"/>
                    </a:lnTo>
                    <a:lnTo>
                      <a:pt x="66429" y="5717"/>
                    </a:lnTo>
                    <a:lnTo>
                      <a:pt x="66340" y="5464"/>
                    </a:lnTo>
                    <a:lnTo>
                      <a:pt x="66227" y="5218"/>
                    </a:lnTo>
                    <a:lnTo>
                      <a:pt x="66113" y="4965"/>
                    </a:lnTo>
                    <a:lnTo>
                      <a:pt x="65987" y="4718"/>
                    </a:lnTo>
                    <a:lnTo>
                      <a:pt x="65848" y="4465"/>
                    </a:lnTo>
                    <a:lnTo>
                      <a:pt x="65710" y="4218"/>
                    </a:lnTo>
                    <a:lnTo>
                      <a:pt x="65546" y="3972"/>
                    </a:lnTo>
                    <a:lnTo>
                      <a:pt x="65381" y="3725"/>
                    </a:lnTo>
                    <a:lnTo>
                      <a:pt x="65192" y="3485"/>
                    </a:lnTo>
                    <a:lnTo>
                      <a:pt x="65003" y="3239"/>
                    </a:lnTo>
                    <a:lnTo>
                      <a:pt x="64801" y="2999"/>
                    </a:lnTo>
                    <a:lnTo>
                      <a:pt x="64587" y="2759"/>
                    </a:lnTo>
                    <a:lnTo>
                      <a:pt x="64372" y="2519"/>
                    </a:lnTo>
                    <a:lnTo>
                      <a:pt x="64132" y="2280"/>
                    </a:lnTo>
                    <a:lnTo>
                      <a:pt x="63880" y="2046"/>
                    </a:lnTo>
                    <a:lnTo>
                      <a:pt x="63628" y="1813"/>
                    </a:lnTo>
                    <a:lnTo>
                      <a:pt x="63363" y="1580"/>
                    </a:lnTo>
                    <a:lnTo>
                      <a:pt x="63085" y="1347"/>
                    </a:lnTo>
                    <a:lnTo>
                      <a:pt x="62795" y="1120"/>
                    </a:lnTo>
                    <a:lnTo>
                      <a:pt x="62492" y="894"/>
                    </a:lnTo>
                    <a:lnTo>
                      <a:pt x="62177" y="667"/>
                    </a:lnTo>
                    <a:lnTo>
                      <a:pt x="61849" y="441"/>
                    </a:lnTo>
                    <a:lnTo>
                      <a:pt x="61521" y="221"/>
                    </a:lnTo>
                    <a:lnTo>
                      <a:pt x="61180" y="1"/>
                    </a:lnTo>
                    <a:close/>
                  </a:path>
                </a:pathLst>
              </a:custGeom>
              <a:solidFill>
                <a:srgbClr val="FFFFFF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38" name="Google Shape;5038;p83"/>
              <p:cNvSpPr/>
              <p:nvPr>
                <p:custDataLst>
                  <p:tags r:id="rId7"/>
                </p:custDataLst>
              </p:nvPr>
            </p:nvSpPr>
            <p:spPr>
              <a:xfrm>
                <a:off x="1801583" y="2447499"/>
                <a:ext cx="753232" cy="283885"/>
              </a:xfrm>
              <a:custGeom>
                <a:avLst/>
                <a:gdLst/>
                <a:ahLst/>
                <a:cxnLst/>
                <a:rect l="l" t="t" r="r" b="b"/>
                <a:pathLst>
                  <a:path w="76548" h="15479" extrusionOk="0">
                    <a:moveTo>
                      <a:pt x="0" y="1"/>
                    </a:moveTo>
                    <a:lnTo>
                      <a:pt x="0" y="15478"/>
                    </a:lnTo>
                    <a:lnTo>
                      <a:pt x="70946" y="15478"/>
                    </a:lnTo>
                    <a:lnTo>
                      <a:pt x="71299" y="15258"/>
                    </a:lnTo>
                    <a:lnTo>
                      <a:pt x="71627" y="15038"/>
                    </a:lnTo>
                    <a:lnTo>
                      <a:pt x="71955" y="14819"/>
                    </a:lnTo>
                    <a:lnTo>
                      <a:pt x="72258" y="14592"/>
                    </a:lnTo>
                    <a:lnTo>
                      <a:pt x="72561" y="14366"/>
                    </a:lnTo>
                    <a:lnTo>
                      <a:pt x="72851" y="14139"/>
                    </a:lnTo>
                    <a:lnTo>
                      <a:pt x="73128" y="13906"/>
                    </a:lnTo>
                    <a:lnTo>
                      <a:pt x="73406" y="13673"/>
                    </a:lnTo>
                    <a:lnTo>
                      <a:pt x="73658" y="13439"/>
                    </a:lnTo>
                    <a:lnTo>
                      <a:pt x="73911" y="13200"/>
                    </a:lnTo>
                    <a:lnTo>
                      <a:pt x="74138" y="12966"/>
                    </a:lnTo>
                    <a:lnTo>
                      <a:pt x="74365" y="12727"/>
                    </a:lnTo>
                    <a:lnTo>
                      <a:pt x="74579" y="12487"/>
                    </a:lnTo>
                    <a:lnTo>
                      <a:pt x="74781" y="12240"/>
                    </a:lnTo>
                    <a:lnTo>
                      <a:pt x="74971" y="12000"/>
                    </a:lnTo>
                    <a:lnTo>
                      <a:pt x="75147" y="11754"/>
                    </a:lnTo>
                    <a:lnTo>
                      <a:pt x="75324" y="11514"/>
                    </a:lnTo>
                    <a:lnTo>
                      <a:pt x="75475" y="11267"/>
                    </a:lnTo>
                    <a:lnTo>
                      <a:pt x="75627" y="11014"/>
                    </a:lnTo>
                    <a:lnTo>
                      <a:pt x="75765" y="10768"/>
                    </a:lnTo>
                    <a:lnTo>
                      <a:pt x="75892" y="10521"/>
                    </a:lnTo>
                    <a:lnTo>
                      <a:pt x="76005" y="10268"/>
                    </a:lnTo>
                    <a:lnTo>
                      <a:pt x="76106" y="10021"/>
                    </a:lnTo>
                    <a:lnTo>
                      <a:pt x="76207" y="9768"/>
                    </a:lnTo>
                    <a:lnTo>
                      <a:pt x="76283" y="9515"/>
                    </a:lnTo>
                    <a:lnTo>
                      <a:pt x="76358" y="9262"/>
                    </a:lnTo>
                    <a:lnTo>
                      <a:pt x="76422" y="9009"/>
                    </a:lnTo>
                    <a:lnTo>
                      <a:pt x="76459" y="8756"/>
                    </a:lnTo>
                    <a:lnTo>
                      <a:pt x="76510" y="8502"/>
                    </a:lnTo>
                    <a:lnTo>
                      <a:pt x="76535" y="8249"/>
                    </a:lnTo>
                    <a:lnTo>
                      <a:pt x="76548" y="7996"/>
                    </a:lnTo>
                    <a:lnTo>
                      <a:pt x="76548" y="7743"/>
                    </a:lnTo>
                    <a:lnTo>
                      <a:pt x="76548" y="7490"/>
                    </a:lnTo>
                    <a:lnTo>
                      <a:pt x="76535" y="7237"/>
                    </a:lnTo>
                    <a:lnTo>
                      <a:pt x="76510" y="6983"/>
                    </a:lnTo>
                    <a:lnTo>
                      <a:pt x="76459" y="6730"/>
                    </a:lnTo>
                    <a:lnTo>
                      <a:pt x="76422" y="6477"/>
                    </a:lnTo>
                    <a:lnTo>
                      <a:pt x="76358" y="6224"/>
                    </a:lnTo>
                    <a:lnTo>
                      <a:pt x="76283" y="5971"/>
                    </a:lnTo>
                    <a:lnTo>
                      <a:pt x="76207" y="5717"/>
                    </a:lnTo>
                    <a:lnTo>
                      <a:pt x="76106" y="5464"/>
                    </a:lnTo>
                    <a:lnTo>
                      <a:pt x="76005" y="5218"/>
                    </a:lnTo>
                    <a:lnTo>
                      <a:pt x="75892" y="4965"/>
                    </a:lnTo>
                    <a:lnTo>
                      <a:pt x="75765" y="4718"/>
                    </a:lnTo>
                    <a:lnTo>
                      <a:pt x="75627" y="4465"/>
                    </a:lnTo>
                    <a:lnTo>
                      <a:pt x="75475" y="4218"/>
                    </a:lnTo>
                    <a:lnTo>
                      <a:pt x="75324" y="3972"/>
                    </a:lnTo>
                    <a:lnTo>
                      <a:pt x="75147" y="3725"/>
                    </a:lnTo>
                    <a:lnTo>
                      <a:pt x="74971" y="3485"/>
                    </a:lnTo>
                    <a:lnTo>
                      <a:pt x="74781" y="3239"/>
                    </a:lnTo>
                    <a:lnTo>
                      <a:pt x="74579" y="2999"/>
                    </a:lnTo>
                    <a:lnTo>
                      <a:pt x="74365" y="2759"/>
                    </a:lnTo>
                    <a:lnTo>
                      <a:pt x="74138" y="2519"/>
                    </a:lnTo>
                    <a:lnTo>
                      <a:pt x="73911" y="2280"/>
                    </a:lnTo>
                    <a:lnTo>
                      <a:pt x="73658" y="2046"/>
                    </a:lnTo>
                    <a:lnTo>
                      <a:pt x="73406" y="1813"/>
                    </a:lnTo>
                    <a:lnTo>
                      <a:pt x="73128" y="1580"/>
                    </a:lnTo>
                    <a:lnTo>
                      <a:pt x="72851" y="1347"/>
                    </a:lnTo>
                    <a:lnTo>
                      <a:pt x="72561" y="1120"/>
                    </a:lnTo>
                    <a:lnTo>
                      <a:pt x="72258" y="894"/>
                    </a:lnTo>
                    <a:lnTo>
                      <a:pt x="71955" y="667"/>
                    </a:lnTo>
                    <a:lnTo>
                      <a:pt x="71627" y="441"/>
                    </a:lnTo>
                    <a:lnTo>
                      <a:pt x="71299" y="221"/>
                    </a:lnTo>
                    <a:lnTo>
                      <a:pt x="70946" y="1"/>
                    </a:lnTo>
                    <a:close/>
                  </a:path>
                </a:pathLst>
              </a:custGeom>
              <a:solidFill>
                <a:srgbClr val="C7CED1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39" name="Google Shape;5039;p83"/>
              <p:cNvSpPr/>
              <p:nvPr>
                <p:custDataLst>
                  <p:tags r:id="rId8"/>
                </p:custDataLst>
              </p:nvPr>
            </p:nvSpPr>
            <p:spPr>
              <a:xfrm>
                <a:off x="1815875" y="2486925"/>
                <a:ext cx="683867" cy="212273"/>
              </a:xfrm>
              <a:custGeom>
                <a:avLst/>
                <a:gdLst/>
                <a:ahLst/>
                <a:cxnLst/>
                <a:rect l="l" t="t" r="r" b="b"/>
                <a:pathLst>
                  <a:path w="70959" h="13340" extrusionOk="0">
                    <a:moveTo>
                      <a:pt x="0" y="1"/>
                    </a:moveTo>
                    <a:lnTo>
                      <a:pt x="0" y="13339"/>
                    </a:lnTo>
                    <a:lnTo>
                      <a:pt x="70958" y="13339"/>
                    </a:lnTo>
                    <a:lnTo>
                      <a:pt x="7095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40" name="Google Shape;5040;p83"/>
              <p:cNvSpPr/>
              <p:nvPr>
                <p:custDataLst>
                  <p:tags r:id="rId9"/>
                </p:custDataLst>
              </p:nvPr>
            </p:nvSpPr>
            <p:spPr>
              <a:xfrm>
                <a:off x="1801583" y="2507507"/>
                <a:ext cx="661238" cy="19440"/>
              </a:xfrm>
              <a:custGeom>
                <a:avLst/>
                <a:gdLst/>
                <a:ahLst/>
                <a:cxnLst/>
                <a:rect l="l" t="t" r="r" b="b"/>
                <a:pathLst>
                  <a:path w="67199" h="1060" extrusionOk="0">
                    <a:moveTo>
                      <a:pt x="0" y="0"/>
                    </a:moveTo>
                    <a:lnTo>
                      <a:pt x="0" y="1060"/>
                    </a:lnTo>
                    <a:lnTo>
                      <a:pt x="67198" y="1060"/>
                    </a:lnTo>
                    <a:lnTo>
                      <a:pt x="6719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41" name="Google Shape;5041;p83"/>
              <p:cNvSpPr/>
              <p:nvPr>
                <p:custDataLst>
                  <p:tags r:id="rId10"/>
                </p:custDataLst>
              </p:nvPr>
            </p:nvSpPr>
            <p:spPr>
              <a:xfrm>
                <a:off x="1801583" y="2555650"/>
                <a:ext cx="661238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67199" h="1067" extrusionOk="0">
                    <a:moveTo>
                      <a:pt x="0" y="0"/>
                    </a:moveTo>
                    <a:lnTo>
                      <a:pt x="0" y="1066"/>
                    </a:lnTo>
                    <a:lnTo>
                      <a:pt x="67198" y="1066"/>
                    </a:lnTo>
                    <a:lnTo>
                      <a:pt x="6719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42" name="Google Shape;5042;p83"/>
              <p:cNvSpPr/>
              <p:nvPr>
                <p:custDataLst>
                  <p:tags r:id="rId11"/>
                </p:custDataLst>
              </p:nvPr>
            </p:nvSpPr>
            <p:spPr>
              <a:xfrm>
                <a:off x="1801583" y="2603792"/>
                <a:ext cx="661238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67199" h="1067" extrusionOk="0">
                    <a:moveTo>
                      <a:pt x="0" y="0"/>
                    </a:moveTo>
                    <a:lnTo>
                      <a:pt x="0" y="1066"/>
                    </a:lnTo>
                    <a:lnTo>
                      <a:pt x="67198" y="1066"/>
                    </a:lnTo>
                    <a:lnTo>
                      <a:pt x="6719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43" name="Google Shape;5043;p83"/>
              <p:cNvSpPr/>
              <p:nvPr>
                <p:custDataLst>
                  <p:tags r:id="rId12"/>
                </p:custDataLst>
              </p:nvPr>
            </p:nvSpPr>
            <p:spPr>
              <a:xfrm>
                <a:off x="1801583" y="2651935"/>
                <a:ext cx="661238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67199" h="1067" extrusionOk="0">
                    <a:moveTo>
                      <a:pt x="0" y="0"/>
                    </a:moveTo>
                    <a:lnTo>
                      <a:pt x="0" y="1066"/>
                    </a:lnTo>
                    <a:lnTo>
                      <a:pt x="67198" y="1066"/>
                    </a:lnTo>
                    <a:lnTo>
                      <a:pt x="6719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44" name="Google Shape;5044;p83"/>
              <p:cNvSpPr/>
              <p:nvPr>
                <p:custDataLst>
                  <p:tags r:id="rId13"/>
                </p:custDataLst>
              </p:nvPr>
            </p:nvSpPr>
            <p:spPr>
              <a:xfrm>
                <a:off x="2850901" y="2526066"/>
                <a:ext cx="128756" cy="126858"/>
              </a:xfrm>
              <a:custGeom>
                <a:avLst/>
                <a:gdLst/>
                <a:ahLst/>
                <a:cxnLst/>
                <a:rect l="l" t="t" r="r" b="b"/>
                <a:pathLst>
                  <a:path w="13085" h="6917" extrusionOk="0">
                    <a:moveTo>
                      <a:pt x="6776" y="1066"/>
                    </a:moveTo>
                    <a:lnTo>
                      <a:pt x="7003" y="1073"/>
                    </a:lnTo>
                    <a:lnTo>
                      <a:pt x="7230" y="1093"/>
                    </a:lnTo>
                    <a:lnTo>
                      <a:pt x="7457" y="1113"/>
                    </a:lnTo>
                    <a:lnTo>
                      <a:pt x="7672" y="1140"/>
                    </a:lnTo>
                    <a:lnTo>
                      <a:pt x="7886" y="1173"/>
                    </a:lnTo>
                    <a:lnTo>
                      <a:pt x="8101" y="1206"/>
                    </a:lnTo>
                    <a:lnTo>
                      <a:pt x="8303" y="1253"/>
                    </a:lnTo>
                    <a:lnTo>
                      <a:pt x="8505" y="1299"/>
                    </a:lnTo>
                    <a:lnTo>
                      <a:pt x="8706" y="1353"/>
                    </a:lnTo>
                    <a:lnTo>
                      <a:pt x="8896" y="1413"/>
                    </a:lnTo>
                    <a:lnTo>
                      <a:pt x="9072" y="1473"/>
                    </a:lnTo>
                    <a:lnTo>
                      <a:pt x="9249" y="1539"/>
                    </a:lnTo>
                    <a:lnTo>
                      <a:pt x="9426" y="1613"/>
                    </a:lnTo>
                    <a:lnTo>
                      <a:pt x="9590" y="1686"/>
                    </a:lnTo>
                    <a:lnTo>
                      <a:pt x="9741" y="1766"/>
                    </a:lnTo>
                    <a:lnTo>
                      <a:pt x="9892" y="1846"/>
                    </a:lnTo>
                    <a:lnTo>
                      <a:pt x="10044" y="1932"/>
                    </a:lnTo>
                    <a:lnTo>
                      <a:pt x="10170" y="2026"/>
                    </a:lnTo>
                    <a:lnTo>
                      <a:pt x="10296" y="2119"/>
                    </a:lnTo>
                    <a:lnTo>
                      <a:pt x="10422" y="2219"/>
                    </a:lnTo>
                    <a:lnTo>
                      <a:pt x="10523" y="2319"/>
                    </a:lnTo>
                    <a:lnTo>
                      <a:pt x="10624" y="2419"/>
                    </a:lnTo>
                    <a:lnTo>
                      <a:pt x="10725" y="2525"/>
                    </a:lnTo>
                    <a:lnTo>
                      <a:pt x="10801" y="2632"/>
                    </a:lnTo>
                    <a:lnTo>
                      <a:pt x="10877" y="2745"/>
                    </a:lnTo>
                    <a:lnTo>
                      <a:pt x="10927" y="2859"/>
                    </a:lnTo>
                    <a:lnTo>
                      <a:pt x="10990" y="2972"/>
                    </a:lnTo>
                    <a:lnTo>
                      <a:pt x="11028" y="3092"/>
                    </a:lnTo>
                    <a:lnTo>
                      <a:pt x="11053" y="3212"/>
                    </a:lnTo>
                    <a:lnTo>
                      <a:pt x="11066" y="3332"/>
                    </a:lnTo>
                    <a:lnTo>
                      <a:pt x="11078" y="3458"/>
                    </a:lnTo>
                    <a:lnTo>
                      <a:pt x="11066" y="3578"/>
                    </a:lnTo>
                    <a:lnTo>
                      <a:pt x="11053" y="3698"/>
                    </a:lnTo>
                    <a:lnTo>
                      <a:pt x="11028" y="3818"/>
                    </a:lnTo>
                    <a:lnTo>
                      <a:pt x="10990" y="3938"/>
                    </a:lnTo>
                    <a:lnTo>
                      <a:pt x="10927" y="4051"/>
                    </a:lnTo>
                    <a:lnTo>
                      <a:pt x="10877" y="4164"/>
                    </a:lnTo>
                    <a:lnTo>
                      <a:pt x="10801" y="4278"/>
                    </a:lnTo>
                    <a:lnTo>
                      <a:pt x="10725" y="4384"/>
                    </a:lnTo>
                    <a:lnTo>
                      <a:pt x="10624" y="4491"/>
                    </a:lnTo>
                    <a:lnTo>
                      <a:pt x="10523" y="4597"/>
                    </a:lnTo>
                    <a:lnTo>
                      <a:pt x="10422" y="4697"/>
                    </a:lnTo>
                    <a:lnTo>
                      <a:pt x="10296" y="4791"/>
                    </a:lnTo>
                    <a:lnTo>
                      <a:pt x="10170" y="4891"/>
                    </a:lnTo>
                    <a:lnTo>
                      <a:pt x="10044" y="4977"/>
                    </a:lnTo>
                    <a:lnTo>
                      <a:pt x="9892" y="5064"/>
                    </a:lnTo>
                    <a:lnTo>
                      <a:pt x="9741" y="5150"/>
                    </a:lnTo>
                    <a:lnTo>
                      <a:pt x="9590" y="5230"/>
                    </a:lnTo>
                    <a:lnTo>
                      <a:pt x="9426" y="5304"/>
                    </a:lnTo>
                    <a:lnTo>
                      <a:pt x="9249" y="5377"/>
                    </a:lnTo>
                    <a:lnTo>
                      <a:pt x="9072" y="5444"/>
                    </a:lnTo>
                    <a:lnTo>
                      <a:pt x="8896" y="5504"/>
                    </a:lnTo>
                    <a:lnTo>
                      <a:pt x="8706" y="5564"/>
                    </a:lnTo>
                    <a:lnTo>
                      <a:pt x="8505" y="5610"/>
                    </a:lnTo>
                    <a:lnTo>
                      <a:pt x="8303" y="5664"/>
                    </a:lnTo>
                    <a:lnTo>
                      <a:pt x="8101" y="5703"/>
                    </a:lnTo>
                    <a:lnTo>
                      <a:pt x="7886" y="5743"/>
                    </a:lnTo>
                    <a:lnTo>
                      <a:pt x="7672" y="5777"/>
                    </a:lnTo>
                    <a:lnTo>
                      <a:pt x="7457" y="5803"/>
                    </a:lnTo>
                    <a:lnTo>
                      <a:pt x="7230" y="5823"/>
                    </a:lnTo>
                    <a:lnTo>
                      <a:pt x="7003" y="5837"/>
                    </a:lnTo>
                    <a:lnTo>
                      <a:pt x="6776" y="5843"/>
                    </a:lnTo>
                    <a:lnTo>
                      <a:pt x="6549" y="5850"/>
                    </a:lnTo>
                    <a:lnTo>
                      <a:pt x="6309" y="5843"/>
                    </a:lnTo>
                    <a:lnTo>
                      <a:pt x="6082" y="5837"/>
                    </a:lnTo>
                    <a:lnTo>
                      <a:pt x="5855" y="5823"/>
                    </a:lnTo>
                    <a:lnTo>
                      <a:pt x="5628" y="5803"/>
                    </a:lnTo>
                    <a:lnTo>
                      <a:pt x="5413" y="5777"/>
                    </a:lnTo>
                    <a:lnTo>
                      <a:pt x="5199" y="5743"/>
                    </a:lnTo>
                    <a:lnTo>
                      <a:pt x="4984" y="5703"/>
                    </a:lnTo>
                    <a:lnTo>
                      <a:pt x="4783" y="5664"/>
                    </a:lnTo>
                    <a:lnTo>
                      <a:pt x="4581" y="5610"/>
                    </a:lnTo>
                    <a:lnTo>
                      <a:pt x="4391" y="5564"/>
                    </a:lnTo>
                    <a:lnTo>
                      <a:pt x="4190" y="5504"/>
                    </a:lnTo>
                    <a:lnTo>
                      <a:pt x="4013" y="5444"/>
                    </a:lnTo>
                    <a:lnTo>
                      <a:pt x="3836" y="5377"/>
                    </a:lnTo>
                    <a:lnTo>
                      <a:pt x="3660" y="5304"/>
                    </a:lnTo>
                    <a:lnTo>
                      <a:pt x="3496" y="5230"/>
                    </a:lnTo>
                    <a:lnTo>
                      <a:pt x="3344" y="5150"/>
                    </a:lnTo>
                    <a:lnTo>
                      <a:pt x="3193" y="5064"/>
                    </a:lnTo>
                    <a:lnTo>
                      <a:pt x="3054" y="4977"/>
                    </a:lnTo>
                    <a:lnTo>
                      <a:pt x="2915" y="4891"/>
                    </a:lnTo>
                    <a:lnTo>
                      <a:pt x="2789" y="4791"/>
                    </a:lnTo>
                    <a:lnTo>
                      <a:pt x="2663" y="4697"/>
                    </a:lnTo>
                    <a:lnTo>
                      <a:pt x="2562" y="4597"/>
                    </a:lnTo>
                    <a:lnTo>
                      <a:pt x="2461" y="4491"/>
                    </a:lnTo>
                    <a:lnTo>
                      <a:pt x="2373" y="4384"/>
                    </a:lnTo>
                    <a:lnTo>
                      <a:pt x="2284" y="4278"/>
                    </a:lnTo>
                    <a:lnTo>
                      <a:pt x="2221" y="4164"/>
                    </a:lnTo>
                    <a:lnTo>
                      <a:pt x="2158" y="4051"/>
                    </a:lnTo>
                    <a:lnTo>
                      <a:pt x="2108" y="3938"/>
                    </a:lnTo>
                    <a:lnTo>
                      <a:pt x="2070" y="3818"/>
                    </a:lnTo>
                    <a:lnTo>
                      <a:pt x="2032" y="3698"/>
                    </a:lnTo>
                    <a:lnTo>
                      <a:pt x="2019" y="3578"/>
                    </a:lnTo>
                    <a:lnTo>
                      <a:pt x="2007" y="3458"/>
                    </a:lnTo>
                    <a:lnTo>
                      <a:pt x="2019" y="3332"/>
                    </a:lnTo>
                    <a:lnTo>
                      <a:pt x="2032" y="3212"/>
                    </a:lnTo>
                    <a:lnTo>
                      <a:pt x="2070" y="3092"/>
                    </a:lnTo>
                    <a:lnTo>
                      <a:pt x="2108" y="2972"/>
                    </a:lnTo>
                    <a:lnTo>
                      <a:pt x="2158" y="2859"/>
                    </a:lnTo>
                    <a:lnTo>
                      <a:pt x="2221" y="2745"/>
                    </a:lnTo>
                    <a:lnTo>
                      <a:pt x="2284" y="2632"/>
                    </a:lnTo>
                    <a:lnTo>
                      <a:pt x="2373" y="2525"/>
                    </a:lnTo>
                    <a:lnTo>
                      <a:pt x="2461" y="2419"/>
                    </a:lnTo>
                    <a:lnTo>
                      <a:pt x="2562" y="2319"/>
                    </a:lnTo>
                    <a:lnTo>
                      <a:pt x="2663" y="2219"/>
                    </a:lnTo>
                    <a:lnTo>
                      <a:pt x="2789" y="2119"/>
                    </a:lnTo>
                    <a:lnTo>
                      <a:pt x="2915" y="2026"/>
                    </a:lnTo>
                    <a:lnTo>
                      <a:pt x="3054" y="1932"/>
                    </a:lnTo>
                    <a:lnTo>
                      <a:pt x="3193" y="1846"/>
                    </a:lnTo>
                    <a:lnTo>
                      <a:pt x="3344" y="1766"/>
                    </a:lnTo>
                    <a:lnTo>
                      <a:pt x="3496" y="1686"/>
                    </a:lnTo>
                    <a:lnTo>
                      <a:pt x="3660" y="1613"/>
                    </a:lnTo>
                    <a:lnTo>
                      <a:pt x="3836" y="1539"/>
                    </a:lnTo>
                    <a:lnTo>
                      <a:pt x="4013" y="1473"/>
                    </a:lnTo>
                    <a:lnTo>
                      <a:pt x="4190" y="1413"/>
                    </a:lnTo>
                    <a:lnTo>
                      <a:pt x="4391" y="1353"/>
                    </a:lnTo>
                    <a:lnTo>
                      <a:pt x="4581" y="1299"/>
                    </a:lnTo>
                    <a:lnTo>
                      <a:pt x="4783" y="1253"/>
                    </a:lnTo>
                    <a:lnTo>
                      <a:pt x="4984" y="1206"/>
                    </a:lnTo>
                    <a:lnTo>
                      <a:pt x="5199" y="1173"/>
                    </a:lnTo>
                    <a:lnTo>
                      <a:pt x="5413" y="1140"/>
                    </a:lnTo>
                    <a:lnTo>
                      <a:pt x="5628" y="1113"/>
                    </a:lnTo>
                    <a:lnTo>
                      <a:pt x="5855" y="1093"/>
                    </a:lnTo>
                    <a:lnTo>
                      <a:pt x="6082" y="1073"/>
                    </a:lnTo>
                    <a:lnTo>
                      <a:pt x="6309" y="1066"/>
                    </a:lnTo>
                    <a:close/>
                    <a:moveTo>
                      <a:pt x="6549" y="0"/>
                    </a:moveTo>
                    <a:lnTo>
                      <a:pt x="6208" y="7"/>
                    </a:lnTo>
                    <a:lnTo>
                      <a:pt x="5880" y="20"/>
                    </a:lnTo>
                    <a:lnTo>
                      <a:pt x="5552" y="40"/>
                    </a:lnTo>
                    <a:lnTo>
                      <a:pt x="5224" y="67"/>
                    </a:lnTo>
                    <a:lnTo>
                      <a:pt x="4909" y="107"/>
                    </a:lnTo>
                    <a:lnTo>
                      <a:pt x="4593" y="154"/>
                    </a:lnTo>
                    <a:lnTo>
                      <a:pt x="4291" y="207"/>
                    </a:lnTo>
                    <a:lnTo>
                      <a:pt x="4000" y="273"/>
                    </a:lnTo>
                    <a:lnTo>
                      <a:pt x="3710" y="340"/>
                    </a:lnTo>
                    <a:lnTo>
                      <a:pt x="3420" y="420"/>
                    </a:lnTo>
                    <a:lnTo>
                      <a:pt x="3155" y="500"/>
                    </a:lnTo>
                    <a:lnTo>
                      <a:pt x="2890" y="593"/>
                    </a:lnTo>
                    <a:lnTo>
                      <a:pt x="2625" y="687"/>
                    </a:lnTo>
                    <a:lnTo>
                      <a:pt x="2385" y="786"/>
                    </a:lnTo>
                    <a:lnTo>
                      <a:pt x="2146" y="900"/>
                    </a:lnTo>
                    <a:lnTo>
                      <a:pt x="1919" y="1013"/>
                    </a:lnTo>
                    <a:lnTo>
                      <a:pt x="1704" y="1133"/>
                    </a:lnTo>
                    <a:lnTo>
                      <a:pt x="1490" y="1260"/>
                    </a:lnTo>
                    <a:lnTo>
                      <a:pt x="1300" y="1386"/>
                    </a:lnTo>
                    <a:lnTo>
                      <a:pt x="1111" y="1526"/>
                    </a:lnTo>
                    <a:lnTo>
                      <a:pt x="947" y="1666"/>
                    </a:lnTo>
                    <a:lnTo>
                      <a:pt x="783" y="1813"/>
                    </a:lnTo>
                    <a:lnTo>
                      <a:pt x="644" y="1959"/>
                    </a:lnTo>
                    <a:lnTo>
                      <a:pt x="518" y="2112"/>
                    </a:lnTo>
                    <a:lnTo>
                      <a:pt x="392" y="2272"/>
                    </a:lnTo>
                    <a:lnTo>
                      <a:pt x="291" y="2432"/>
                    </a:lnTo>
                    <a:lnTo>
                      <a:pt x="203" y="2592"/>
                    </a:lnTo>
                    <a:lnTo>
                      <a:pt x="127" y="2759"/>
                    </a:lnTo>
                    <a:lnTo>
                      <a:pt x="76" y="2932"/>
                    </a:lnTo>
                    <a:lnTo>
                      <a:pt x="26" y="3105"/>
                    </a:lnTo>
                    <a:lnTo>
                      <a:pt x="1" y="3278"/>
                    </a:lnTo>
                    <a:lnTo>
                      <a:pt x="1" y="3458"/>
                    </a:lnTo>
                    <a:lnTo>
                      <a:pt x="1" y="3631"/>
                    </a:lnTo>
                    <a:lnTo>
                      <a:pt x="26" y="3811"/>
                    </a:lnTo>
                    <a:lnTo>
                      <a:pt x="76" y="3985"/>
                    </a:lnTo>
                    <a:lnTo>
                      <a:pt x="127" y="4151"/>
                    </a:lnTo>
                    <a:lnTo>
                      <a:pt x="203" y="4318"/>
                    </a:lnTo>
                    <a:lnTo>
                      <a:pt x="291" y="4484"/>
                    </a:lnTo>
                    <a:lnTo>
                      <a:pt x="392" y="4644"/>
                    </a:lnTo>
                    <a:lnTo>
                      <a:pt x="518" y="4804"/>
                    </a:lnTo>
                    <a:lnTo>
                      <a:pt x="644" y="4951"/>
                    </a:lnTo>
                    <a:lnTo>
                      <a:pt x="783" y="5104"/>
                    </a:lnTo>
                    <a:lnTo>
                      <a:pt x="947" y="5250"/>
                    </a:lnTo>
                    <a:lnTo>
                      <a:pt x="1111" y="5390"/>
                    </a:lnTo>
                    <a:lnTo>
                      <a:pt x="1300" y="5524"/>
                    </a:lnTo>
                    <a:lnTo>
                      <a:pt x="1490" y="5657"/>
                    </a:lnTo>
                    <a:lnTo>
                      <a:pt x="1704" y="5777"/>
                    </a:lnTo>
                    <a:lnTo>
                      <a:pt x="1919" y="5897"/>
                    </a:lnTo>
                    <a:lnTo>
                      <a:pt x="2146" y="6017"/>
                    </a:lnTo>
                    <a:lnTo>
                      <a:pt x="2385" y="6123"/>
                    </a:lnTo>
                    <a:lnTo>
                      <a:pt x="2625" y="6223"/>
                    </a:lnTo>
                    <a:lnTo>
                      <a:pt x="2890" y="6323"/>
                    </a:lnTo>
                    <a:lnTo>
                      <a:pt x="3155" y="6410"/>
                    </a:lnTo>
                    <a:lnTo>
                      <a:pt x="3420" y="6496"/>
                    </a:lnTo>
                    <a:lnTo>
                      <a:pt x="3710" y="6570"/>
                    </a:lnTo>
                    <a:lnTo>
                      <a:pt x="4000" y="6643"/>
                    </a:lnTo>
                    <a:lnTo>
                      <a:pt x="4291" y="6703"/>
                    </a:lnTo>
                    <a:lnTo>
                      <a:pt x="4593" y="6756"/>
                    </a:lnTo>
                    <a:lnTo>
                      <a:pt x="4909" y="6803"/>
                    </a:lnTo>
                    <a:lnTo>
                      <a:pt x="5224" y="6843"/>
                    </a:lnTo>
                    <a:lnTo>
                      <a:pt x="5552" y="6876"/>
                    </a:lnTo>
                    <a:lnTo>
                      <a:pt x="5880" y="6896"/>
                    </a:lnTo>
                    <a:lnTo>
                      <a:pt x="6208" y="6909"/>
                    </a:lnTo>
                    <a:lnTo>
                      <a:pt x="6549" y="6916"/>
                    </a:lnTo>
                    <a:lnTo>
                      <a:pt x="6877" y="6909"/>
                    </a:lnTo>
                    <a:lnTo>
                      <a:pt x="7218" y="6896"/>
                    </a:lnTo>
                    <a:lnTo>
                      <a:pt x="7546" y="6876"/>
                    </a:lnTo>
                    <a:lnTo>
                      <a:pt x="7861" y="6843"/>
                    </a:lnTo>
                    <a:lnTo>
                      <a:pt x="8177" y="6803"/>
                    </a:lnTo>
                    <a:lnTo>
                      <a:pt x="8492" y="6756"/>
                    </a:lnTo>
                    <a:lnTo>
                      <a:pt x="8795" y="6703"/>
                    </a:lnTo>
                    <a:lnTo>
                      <a:pt x="9085" y="6643"/>
                    </a:lnTo>
                    <a:lnTo>
                      <a:pt x="9375" y="6570"/>
                    </a:lnTo>
                    <a:lnTo>
                      <a:pt x="9665" y="6496"/>
                    </a:lnTo>
                    <a:lnTo>
                      <a:pt x="9930" y="6410"/>
                    </a:lnTo>
                    <a:lnTo>
                      <a:pt x="10208" y="6323"/>
                    </a:lnTo>
                    <a:lnTo>
                      <a:pt x="10460" y="6223"/>
                    </a:lnTo>
                    <a:lnTo>
                      <a:pt x="10700" y="6123"/>
                    </a:lnTo>
                    <a:lnTo>
                      <a:pt x="10940" y="6017"/>
                    </a:lnTo>
                    <a:lnTo>
                      <a:pt x="11167" y="5897"/>
                    </a:lnTo>
                    <a:lnTo>
                      <a:pt x="11394" y="5777"/>
                    </a:lnTo>
                    <a:lnTo>
                      <a:pt x="11596" y="5657"/>
                    </a:lnTo>
                    <a:lnTo>
                      <a:pt x="11785" y="5524"/>
                    </a:lnTo>
                    <a:lnTo>
                      <a:pt x="11974" y="5390"/>
                    </a:lnTo>
                    <a:lnTo>
                      <a:pt x="12138" y="5250"/>
                    </a:lnTo>
                    <a:lnTo>
                      <a:pt x="12302" y="5104"/>
                    </a:lnTo>
                    <a:lnTo>
                      <a:pt x="12441" y="4951"/>
                    </a:lnTo>
                    <a:lnTo>
                      <a:pt x="12580" y="4804"/>
                    </a:lnTo>
                    <a:lnTo>
                      <a:pt x="12693" y="4644"/>
                    </a:lnTo>
                    <a:lnTo>
                      <a:pt x="12794" y="4484"/>
                    </a:lnTo>
                    <a:lnTo>
                      <a:pt x="12883" y="4318"/>
                    </a:lnTo>
                    <a:lnTo>
                      <a:pt x="12958" y="4151"/>
                    </a:lnTo>
                    <a:lnTo>
                      <a:pt x="13009" y="3985"/>
                    </a:lnTo>
                    <a:lnTo>
                      <a:pt x="13059" y="3811"/>
                    </a:lnTo>
                    <a:lnTo>
                      <a:pt x="13085" y="3631"/>
                    </a:lnTo>
                    <a:lnTo>
                      <a:pt x="13085" y="3458"/>
                    </a:lnTo>
                    <a:lnTo>
                      <a:pt x="13085" y="3278"/>
                    </a:lnTo>
                    <a:lnTo>
                      <a:pt x="13059" y="3105"/>
                    </a:lnTo>
                    <a:lnTo>
                      <a:pt x="13009" y="2932"/>
                    </a:lnTo>
                    <a:lnTo>
                      <a:pt x="12958" y="2759"/>
                    </a:lnTo>
                    <a:lnTo>
                      <a:pt x="12883" y="2592"/>
                    </a:lnTo>
                    <a:lnTo>
                      <a:pt x="12794" y="2432"/>
                    </a:lnTo>
                    <a:lnTo>
                      <a:pt x="12693" y="2272"/>
                    </a:lnTo>
                    <a:lnTo>
                      <a:pt x="12580" y="2112"/>
                    </a:lnTo>
                    <a:lnTo>
                      <a:pt x="12441" y="1959"/>
                    </a:lnTo>
                    <a:lnTo>
                      <a:pt x="12302" y="1813"/>
                    </a:lnTo>
                    <a:lnTo>
                      <a:pt x="12138" y="1666"/>
                    </a:lnTo>
                    <a:lnTo>
                      <a:pt x="11974" y="1526"/>
                    </a:lnTo>
                    <a:lnTo>
                      <a:pt x="11785" y="1386"/>
                    </a:lnTo>
                    <a:lnTo>
                      <a:pt x="11596" y="1260"/>
                    </a:lnTo>
                    <a:lnTo>
                      <a:pt x="11394" y="1133"/>
                    </a:lnTo>
                    <a:lnTo>
                      <a:pt x="11167" y="1013"/>
                    </a:lnTo>
                    <a:lnTo>
                      <a:pt x="10940" y="900"/>
                    </a:lnTo>
                    <a:lnTo>
                      <a:pt x="10700" y="786"/>
                    </a:lnTo>
                    <a:lnTo>
                      <a:pt x="10460" y="687"/>
                    </a:lnTo>
                    <a:lnTo>
                      <a:pt x="10208" y="593"/>
                    </a:lnTo>
                    <a:lnTo>
                      <a:pt x="9930" y="500"/>
                    </a:lnTo>
                    <a:lnTo>
                      <a:pt x="9665" y="420"/>
                    </a:lnTo>
                    <a:lnTo>
                      <a:pt x="9375" y="340"/>
                    </a:lnTo>
                    <a:lnTo>
                      <a:pt x="9085" y="273"/>
                    </a:lnTo>
                    <a:lnTo>
                      <a:pt x="8795" y="207"/>
                    </a:lnTo>
                    <a:lnTo>
                      <a:pt x="8492" y="154"/>
                    </a:lnTo>
                    <a:lnTo>
                      <a:pt x="8177" y="107"/>
                    </a:lnTo>
                    <a:lnTo>
                      <a:pt x="7861" y="67"/>
                    </a:lnTo>
                    <a:lnTo>
                      <a:pt x="7546" y="40"/>
                    </a:lnTo>
                    <a:lnTo>
                      <a:pt x="7218" y="20"/>
                    </a:lnTo>
                    <a:lnTo>
                      <a:pt x="6877" y="7"/>
                    </a:lnTo>
                    <a:lnTo>
                      <a:pt x="654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045" name="Google Shape;5045;p83"/>
            <p:cNvGrpSpPr/>
            <p:nvPr/>
          </p:nvGrpSpPr>
          <p:grpSpPr>
            <a:xfrm>
              <a:off x="2449900" y="3261498"/>
              <a:ext cx="279732" cy="1249926"/>
              <a:chOff x="1523250" y="1481461"/>
              <a:chExt cx="279732" cy="1249926"/>
            </a:xfrm>
          </p:grpSpPr>
          <p:sp>
            <p:nvSpPr>
              <p:cNvPr id="5046" name="Google Shape;5046;p83"/>
              <p:cNvSpPr/>
              <p:nvPr>
                <p:custDataLst>
                  <p:tags r:id="rId14"/>
                </p:custDataLst>
              </p:nvPr>
            </p:nvSpPr>
            <p:spPr>
              <a:xfrm>
                <a:off x="1523250" y="1481461"/>
                <a:ext cx="279732" cy="1249926"/>
              </a:xfrm>
              <a:custGeom>
                <a:avLst/>
                <a:gdLst/>
                <a:ahLst/>
                <a:cxnLst/>
                <a:rect l="l" t="t" r="r" b="b"/>
                <a:pathLst>
                  <a:path w="28428" h="68153" extrusionOk="0">
                    <a:moveTo>
                      <a:pt x="1" y="0"/>
                    </a:moveTo>
                    <a:lnTo>
                      <a:pt x="1" y="68152"/>
                    </a:lnTo>
                    <a:lnTo>
                      <a:pt x="28427" y="68152"/>
                    </a:lnTo>
                    <a:lnTo>
                      <a:pt x="2842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47" name="Google Shape;5047;p83"/>
              <p:cNvSpPr/>
              <p:nvPr>
                <p:custDataLst>
                  <p:tags r:id="rId15"/>
                </p:custDataLst>
              </p:nvPr>
            </p:nvSpPr>
            <p:spPr>
              <a:xfrm>
                <a:off x="1571177" y="1764446"/>
                <a:ext cx="183752" cy="758597"/>
              </a:xfrm>
              <a:custGeom>
                <a:avLst/>
                <a:gdLst/>
                <a:ahLst/>
                <a:cxnLst/>
                <a:rect l="l" t="t" r="r" b="b"/>
                <a:pathLst>
                  <a:path w="18674" h="41363" extrusionOk="0">
                    <a:moveTo>
                      <a:pt x="16667" y="1060"/>
                    </a:moveTo>
                    <a:lnTo>
                      <a:pt x="16667" y="40296"/>
                    </a:lnTo>
                    <a:lnTo>
                      <a:pt x="2019" y="40296"/>
                    </a:lnTo>
                    <a:lnTo>
                      <a:pt x="2019" y="1060"/>
                    </a:lnTo>
                    <a:close/>
                    <a:moveTo>
                      <a:pt x="0" y="1"/>
                    </a:moveTo>
                    <a:lnTo>
                      <a:pt x="0" y="41362"/>
                    </a:lnTo>
                    <a:lnTo>
                      <a:pt x="18673" y="41362"/>
                    </a:lnTo>
                    <a:lnTo>
                      <a:pt x="1867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48" name="Google Shape;5048;p83"/>
              <p:cNvSpPr/>
              <p:nvPr>
                <p:custDataLst>
                  <p:tags r:id="rId16"/>
                </p:custDataLst>
              </p:nvPr>
            </p:nvSpPr>
            <p:spPr>
              <a:xfrm>
                <a:off x="1538637" y="2595826"/>
                <a:ext cx="248958" cy="19574"/>
              </a:xfrm>
              <a:custGeom>
                <a:avLst/>
                <a:gdLst/>
                <a:ahLst/>
                <a:cxnLst/>
                <a:rect l="l" t="t" r="r" b="b"/>
                <a:pathLst>
                  <a:path w="28428" h="1067" extrusionOk="0">
                    <a:moveTo>
                      <a:pt x="1" y="0"/>
                    </a:moveTo>
                    <a:lnTo>
                      <a:pt x="1" y="1066"/>
                    </a:lnTo>
                    <a:lnTo>
                      <a:pt x="28427" y="1066"/>
                    </a:lnTo>
                    <a:lnTo>
                      <a:pt x="2842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49" name="Google Shape;5049;p83"/>
              <p:cNvSpPr/>
              <p:nvPr>
                <p:custDataLst>
                  <p:tags r:id="rId17"/>
                </p:custDataLst>
              </p:nvPr>
            </p:nvSpPr>
            <p:spPr>
              <a:xfrm>
                <a:off x="1538637" y="1597900"/>
                <a:ext cx="248958" cy="19451"/>
              </a:xfrm>
              <a:custGeom>
                <a:avLst/>
                <a:gdLst/>
                <a:ahLst/>
                <a:cxnLst/>
                <a:rect l="l" t="t" r="r" b="b"/>
                <a:pathLst>
                  <a:path w="28428" h="1060" extrusionOk="0">
                    <a:moveTo>
                      <a:pt x="1" y="1"/>
                    </a:moveTo>
                    <a:lnTo>
                      <a:pt x="1" y="1060"/>
                    </a:lnTo>
                    <a:lnTo>
                      <a:pt x="28427" y="1060"/>
                    </a:lnTo>
                    <a:lnTo>
                      <a:pt x="2842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050" name="Google Shape;5050;p83"/>
            <p:cNvGrpSpPr/>
            <p:nvPr/>
          </p:nvGrpSpPr>
          <p:grpSpPr>
            <a:xfrm>
              <a:off x="2024096" y="3499037"/>
              <a:ext cx="420384" cy="1017503"/>
              <a:chOff x="1097446" y="1719000"/>
              <a:chExt cx="420384" cy="1017503"/>
            </a:xfrm>
          </p:grpSpPr>
          <p:sp>
            <p:nvSpPr>
              <p:cNvPr id="5051" name="Google Shape;5051;p83"/>
              <p:cNvSpPr/>
              <p:nvPr>
                <p:custDataLst>
                  <p:tags r:id="rId18"/>
                </p:custDataLst>
              </p:nvPr>
            </p:nvSpPr>
            <p:spPr>
              <a:xfrm>
                <a:off x="1097446" y="1719000"/>
                <a:ext cx="420384" cy="1017503"/>
              </a:xfrm>
              <a:custGeom>
                <a:avLst/>
                <a:gdLst/>
                <a:ahLst/>
                <a:cxnLst/>
                <a:rect l="l" t="t" r="r" b="b"/>
                <a:pathLst>
                  <a:path w="42722" h="55480" extrusionOk="0">
                    <a:moveTo>
                      <a:pt x="26648" y="0"/>
                    </a:moveTo>
                    <a:lnTo>
                      <a:pt x="1" y="53241"/>
                    </a:lnTo>
                    <a:lnTo>
                      <a:pt x="16075" y="55480"/>
                    </a:lnTo>
                    <a:lnTo>
                      <a:pt x="42722" y="2246"/>
                    </a:lnTo>
                    <a:lnTo>
                      <a:pt x="26648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52" name="Google Shape;5052;p83"/>
              <p:cNvSpPr/>
              <p:nvPr>
                <p:custDataLst>
                  <p:tags r:id="rId19"/>
                </p:custDataLst>
              </p:nvPr>
            </p:nvSpPr>
            <p:spPr>
              <a:xfrm>
                <a:off x="1149840" y="1794138"/>
                <a:ext cx="315598" cy="867354"/>
              </a:xfrm>
              <a:custGeom>
                <a:avLst/>
                <a:gdLst/>
                <a:ahLst/>
                <a:cxnLst/>
                <a:rect l="l" t="t" r="r" b="b"/>
                <a:pathLst>
                  <a:path w="32073" h="47293" extrusionOk="0">
                    <a:moveTo>
                      <a:pt x="24464" y="1300"/>
                    </a:moveTo>
                    <a:lnTo>
                      <a:pt x="29612" y="2020"/>
                    </a:lnTo>
                    <a:lnTo>
                      <a:pt x="7608" y="45993"/>
                    </a:lnTo>
                    <a:lnTo>
                      <a:pt x="2460" y="45273"/>
                    </a:lnTo>
                    <a:lnTo>
                      <a:pt x="24464" y="1300"/>
                    </a:lnTo>
                    <a:close/>
                    <a:moveTo>
                      <a:pt x="23039" y="1"/>
                    </a:moveTo>
                    <a:lnTo>
                      <a:pt x="0" y="46033"/>
                    </a:lnTo>
                    <a:lnTo>
                      <a:pt x="9034" y="47292"/>
                    </a:lnTo>
                    <a:lnTo>
                      <a:pt x="32072" y="1260"/>
                    </a:lnTo>
                    <a:lnTo>
                      <a:pt x="23039" y="1"/>
                    </a:lnTo>
                    <a:close/>
                  </a:path>
                </a:pathLst>
              </a:custGeom>
              <a:solidFill>
                <a:srgbClr val="0700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053" name="Google Shape;5053;p83"/>
            <p:cNvGrpSpPr/>
            <p:nvPr/>
          </p:nvGrpSpPr>
          <p:grpSpPr>
            <a:xfrm>
              <a:off x="2879561" y="3732901"/>
              <a:ext cx="865670" cy="281427"/>
              <a:chOff x="1952911" y="1952863"/>
              <a:chExt cx="865670" cy="281427"/>
            </a:xfrm>
          </p:grpSpPr>
          <p:sp>
            <p:nvSpPr>
              <p:cNvPr id="5054" name="Google Shape;5054;p83"/>
              <p:cNvSpPr/>
              <p:nvPr>
                <p:custDataLst>
                  <p:tags r:id="rId20"/>
                </p:custDataLst>
              </p:nvPr>
            </p:nvSpPr>
            <p:spPr>
              <a:xfrm>
                <a:off x="2541968" y="2082270"/>
                <a:ext cx="262462" cy="151653"/>
              </a:xfrm>
              <a:custGeom>
                <a:avLst/>
                <a:gdLst/>
                <a:ahLst/>
                <a:cxnLst/>
                <a:rect l="l" t="t" r="r" b="b"/>
                <a:pathLst>
                  <a:path w="26673" h="8269" extrusionOk="0">
                    <a:moveTo>
                      <a:pt x="24994" y="1"/>
                    </a:moveTo>
                    <a:lnTo>
                      <a:pt x="24338" y="7"/>
                    </a:lnTo>
                    <a:lnTo>
                      <a:pt x="23581" y="21"/>
                    </a:lnTo>
                    <a:lnTo>
                      <a:pt x="22761" y="41"/>
                    </a:lnTo>
                    <a:lnTo>
                      <a:pt x="21853" y="74"/>
                    </a:lnTo>
                    <a:lnTo>
                      <a:pt x="20894" y="121"/>
                    </a:lnTo>
                    <a:lnTo>
                      <a:pt x="19872" y="181"/>
                    </a:lnTo>
                    <a:lnTo>
                      <a:pt x="18799" y="260"/>
                    </a:lnTo>
                    <a:lnTo>
                      <a:pt x="18244" y="307"/>
                    </a:lnTo>
                    <a:lnTo>
                      <a:pt x="17689" y="354"/>
                    </a:lnTo>
                    <a:lnTo>
                      <a:pt x="17121" y="407"/>
                    </a:lnTo>
                    <a:lnTo>
                      <a:pt x="16541" y="474"/>
                    </a:lnTo>
                    <a:lnTo>
                      <a:pt x="15961" y="534"/>
                    </a:lnTo>
                    <a:lnTo>
                      <a:pt x="15380" y="607"/>
                    </a:lnTo>
                    <a:lnTo>
                      <a:pt x="14787" y="687"/>
                    </a:lnTo>
                    <a:lnTo>
                      <a:pt x="14207" y="767"/>
                    </a:lnTo>
                    <a:lnTo>
                      <a:pt x="13614" y="860"/>
                    </a:lnTo>
                    <a:lnTo>
                      <a:pt x="13021" y="960"/>
                    </a:lnTo>
                    <a:lnTo>
                      <a:pt x="12428" y="1060"/>
                    </a:lnTo>
                    <a:lnTo>
                      <a:pt x="11835" y="1173"/>
                    </a:lnTo>
                    <a:lnTo>
                      <a:pt x="11242" y="1293"/>
                    </a:lnTo>
                    <a:lnTo>
                      <a:pt x="10662" y="1413"/>
                    </a:lnTo>
                    <a:lnTo>
                      <a:pt x="10069" y="1553"/>
                    </a:lnTo>
                    <a:lnTo>
                      <a:pt x="9501" y="1693"/>
                    </a:lnTo>
                    <a:lnTo>
                      <a:pt x="8933" y="1840"/>
                    </a:lnTo>
                    <a:lnTo>
                      <a:pt x="8365" y="1999"/>
                    </a:lnTo>
                    <a:lnTo>
                      <a:pt x="7810" y="2166"/>
                    </a:lnTo>
                    <a:lnTo>
                      <a:pt x="7268" y="2346"/>
                    </a:lnTo>
                    <a:lnTo>
                      <a:pt x="6738" y="2526"/>
                    </a:lnTo>
                    <a:lnTo>
                      <a:pt x="6220" y="2726"/>
                    </a:lnTo>
                    <a:lnTo>
                      <a:pt x="5703" y="2926"/>
                    </a:lnTo>
                    <a:lnTo>
                      <a:pt x="5211" y="3145"/>
                    </a:lnTo>
                    <a:lnTo>
                      <a:pt x="4732" y="3365"/>
                    </a:lnTo>
                    <a:lnTo>
                      <a:pt x="4265" y="3598"/>
                    </a:lnTo>
                    <a:lnTo>
                      <a:pt x="3823" y="3845"/>
                    </a:lnTo>
                    <a:lnTo>
                      <a:pt x="3394" y="4105"/>
                    </a:lnTo>
                    <a:lnTo>
                      <a:pt x="2978" y="4371"/>
                    </a:lnTo>
                    <a:lnTo>
                      <a:pt x="2587" y="4651"/>
                    </a:lnTo>
                    <a:lnTo>
                      <a:pt x="2221" y="4938"/>
                    </a:lnTo>
                    <a:lnTo>
                      <a:pt x="2044" y="5091"/>
                    </a:lnTo>
                    <a:lnTo>
                      <a:pt x="1867" y="5244"/>
                    </a:lnTo>
                    <a:lnTo>
                      <a:pt x="1703" y="5397"/>
                    </a:lnTo>
                    <a:lnTo>
                      <a:pt x="1552" y="5557"/>
                    </a:lnTo>
                    <a:lnTo>
                      <a:pt x="1401" y="5717"/>
                    </a:lnTo>
                    <a:lnTo>
                      <a:pt x="1249" y="5884"/>
                    </a:lnTo>
                    <a:lnTo>
                      <a:pt x="1110" y="6050"/>
                    </a:lnTo>
                    <a:lnTo>
                      <a:pt x="972" y="6217"/>
                    </a:lnTo>
                    <a:lnTo>
                      <a:pt x="845" y="6390"/>
                    </a:lnTo>
                    <a:lnTo>
                      <a:pt x="719" y="6570"/>
                    </a:lnTo>
                    <a:lnTo>
                      <a:pt x="606" y="6750"/>
                    </a:lnTo>
                    <a:lnTo>
                      <a:pt x="505" y="6936"/>
                    </a:lnTo>
                    <a:lnTo>
                      <a:pt x="404" y="7123"/>
                    </a:lnTo>
                    <a:lnTo>
                      <a:pt x="303" y="7310"/>
                    </a:lnTo>
                    <a:lnTo>
                      <a:pt x="215" y="7503"/>
                    </a:lnTo>
                    <a:lnTo>
                      <a:pt x="139" y="7703"/>
                    </a:lnTo>
                    <a:lnTo>
                      <a:pt x="63" y="7903"/>
                    </a:lnTo>
                    <a:lnTo>
                      <a:pt x="0" y="8102"/>
                    </a:lnTo>
                    <a:lnTo>
                      <a:pt x="1994" y="8269"/>
                    </a:lnTo>
                    <a:lnTo>
                      <a:pt x="2057" y="8082"/>
                    </a:lnTo>
                    <a:lnTo>
                      <a:pt x="2120" y="7909"/>
                    </a:lnTo>
                    <a:lnTo>
                      <a:pt x="2183" y="7729"/>
                    </a:lnTo>
                    <a:lnTo>
                      <a:pt x="2271" y="7556"/>
                    </a:lnTo>
                    <a:lnTo>
                      <a:pt x="2347" y="7390"/>
                    </a:lnTo>
                    <a:lnTo>
                      <a:pt x="2448" y="7223"/>
                    </a:lnTo>
                    <a:lnTo>
                      <a:pt x="2536" y="7056"/>
                    </a:lnTo>
                    <a:lnTo>
                      <a:pt x="2650" y="6896"/>
                    </a:lnTo>
                    <a:lnTo>
                      <a:pt x="2751" y="6743"/>
                    </a:lnTo>
                    <a:lnTo>
                      <a:pt x="2877" y="6583"/>
                    </a:lnTo>
                    <a:lnTo>
                      <a:pt x="2990" y="6430"/>
                    </a:lnTo>
                    <a:lnTo>
                      <a:pt x="3129" y="6284"/>
                    </a:lnTo>
                    <a:lnTo>
                      <a:pt x="3394" y="5990"/>
                    </a:lnTo>
                    <a:lnTo>
                      <a:pt x="3697" y="5717"/>
                    </a:lnTo>
                    <a:lnTo>
                      <a:pt x="4012" y="5444"/>
                    </a:lnTo>
                    <a:lnTo>
                      <a:pt x="4353" y="5184"/>
                    </a:lnTo>
                    <a:lnTo>
                      <a:pt x="4706" y="4938"/>
                    </a:lnTo>
                    <a:lnTo>
                      <a:pt x="5085" y="4698"/>
                    </a:lnTo>
                    <a:lnTo>
                      <a:pt x="5476" y="4471"/>
                    </a:lnTo>
                    <a:lnTo>
                      <a:pt x="5892" y="4251"/>
                    </a:lnTo>
                    <a:lnTo>
                      <a:pt x="6321" y="4045"/>
                    </a:lnTo>
                    <a:lnTo>
                      <a:pt x="6763" y="3845"/>
                    </a:lnTo>
                    <a:lnTo>
                      <a:pt x="7217" y="3652"/>
                    </a:lnTo>
                    <a:lnTo>
                      <a:pt x="7684" y="3472"/>
                    </a:lnTo>
                    <a:lnTo>
                      <a:pt x="8163" y="3299"/>
                    </a:lnTo>
                    <a:lnTo>
                      <a:pt x="8655" y="3132"/>
                    </a:lnTo>
                    <a:lnTo>
                      <a:pt x="9147" y="2979"/>
                    </a:lnTo>
                    <a:lnTo>
                      <a:pt x="9665" y="2826"/>
                    </a:lnTo>
                    <a:lnTo>
                      <a:pt x="10182" y="2686"/>
                    </a:lnTo>
                    <a:lnTo>
                      <a:pt x="10699" y="2552"/>
                    </a:lnTo>
                    <a:lnTo>
                      <a:pt x="11229" y="2426"/>
                    </a:lnTo>
                    <a:lnTo>
                      <a:pt x="11772" y="2313"/>
                    </a:lnTo>
                    <a:lnTo>
                      <a:pt x="12314" y="2199"/>
                    </a:lnTo>
                    <a:lnTo>
                      <a:pt x="12857" y="2093"/>
                    </a:lnTo>
                    <a:lnTo>
                      <a:pt x="13399" y="1993"/>
                    </a:lnTo>
                    <a:lnTo>
                      <a:pt x="13942" y="1900"/>
                    </a:lnTo>
                    <a:lnTo>
                      <a:pt x="14497" y="1820"/>
                    </a:lnTo>
                    <a:lnTo>
                      <a:pt x="15040" y="1740"/>
                    </a:lnTo>
                    <a:lnTo>
                      <a:pt x="15582" y="1660"/>
                    </a:lnTo>
                    <a:lnTo>
                      <a:pt x="16125" y="1593"/>
                    </a:lnTo>
                    <a:lnTo>
                      <a:pt x="16667" y="1533"/>
                    </a:lnTo>
                    <a:lnTo>
                      <a:pt x="17197" y="1473"/>
                    </a:lnTo>
                    <a:lnTo>
                      <a:pt x="17727" y="1420"/>
                    </a:lnTo>
                    <a:lnTo>
                      <a:pt x="18257" y="1366"/>
                    </a:lnTo>
                    <a:lnTo>
                      <a:pt x="19279" y="1287"/>
                    </a:lnTo>
                    <a:lnTo>
                      <a:pt x="20263" y="1220"/>
                    </a:lnTo>
                    <a:lnTo>
                      <a:pt x="21209" y="1167"/>
                    </a:lnTo>
                    <a:lnTo>
                      <a:pt x="22105" y="1127"/>
                    </a:lnTo>
                    <a:lnTo>
                      <a:pt x="22938" y="1093"/>
                    </a:lnTo>
                    <a:lnTo>
                      <a:pt x="23695" y="1073"/>
                    </a:lnTo>
                    <a:lnTo>
                      <a:pt x="24389" y="1067"/>
                    </a:lnTo>
                    <a:lnTo>
                      <a:pt x="24994" y="1060"/>
                    </a:lnTo>
                    <a:lnTo>
                      <a:pt x="25524" y="1060"/>
                    </a:lnTo>
                    <a:lnTo>
                      <a:pt x="26256" y="1067"/>
                    </a:lnTo>
                    <a:lnTo>
                      <a:pt x="26546" y="1073"/>
                    </a:lnTo>
                    <a:lnTo>
                      <a:pt x="26672" y="7"/>
                    </a:lnTo>
                    <a:lnTo>
                      <a:pt x="26357" y="7"/>
                    </a:lnTo>
                    <a:lnTo>
                      <a:pt x="25562" y="1"/>
                    </a:lnTo>
                    <a:close/>
                  </a:path>
                </a:pathLst>
              </a:custGeom>
              <a:solidFill>
                <a:srgbClr val="0700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55" name="Google Shape;5055;p83"/>
              <p:cNvSpPr/>
              <p:nvPr>
                <p:custDataLst>
                  <p:tags r:id="rId21"/>
                </p:custDataLst>
              </p:nvPr>
            </p:nvSpPr>
            <p:spPr>
              <a:xfrm>
                <a:off x="2541968" y="2082270"/>
                <a:ext cx="262462" cy="151653"/>
              </a:xfrm>
              <a:custGeom>
                <a:avLst/>
                <a:gdLst/>
                <a:ahLst/>
                <a:cxnLst/>
                <a:rect l="l" t="t" r="r" b="b"/>
                <a:pathLst>
                  <a:path w="26673" h="8269" fill="none" extrusionOk="0">
                    <a:moveTo>
                      <a:pt x="1994" y="8269"/>
                    </a:moveTo>
                    <a:lnTo>
                      <a:pt x="1994" y="8269"/>
                    </a:lnTo>
                    <a:lnTo>
                      <a:pt x="2057" y="8082"/>
                    </a:lnTo>
                    <a:lnTo>
                      <a:pt x="2120" y="7909"/>
                    </a:lnTo>
                    <a:lnTo>
                      <a:pt x="2183" y="7729"/>
                    </a:lnTo>
                    <a:lnTo>
                      <a:pt x="2271" y="7556"/>
                    </a:lnTo>
                    <a:lnTo>
                      <a:pt x="2347" y="7390"/>
                    </a:lnTo>
                    <a:lnTo>
                      <a:pt x="2448" y="7223"/>
                    </a:lnTo>
                    <a:lnTo>
                      <a:pt x="2536" y="7056"/>
                    </a:lnTo>
                    <a:lnTo>
                      <a:pt x="2650" y="6896"/>
                    </a:lnTo>
                    <a:lnTo>
                      <a:pt x="2751" y="6743"/>
                    </a:lnTo>
                    <a:lnTo>
                      <a:pt x="2877" y="6583"/>
                    </a:lnTo>
                    <a:lnTo>
                      <a:pt x="2990" y="6430"/>
                    </a:lnTo>
                    <a:lnTo>
                      <a:pt x="3129" y="6284"/>
                    </a:lnTo>
                    <a:lnTo>
                      <a:pt x="3394" y="5990"/>
                    </a:lnTo>
                    <a:lnTo>
                      <a:pt x="3697" y="5717"/>
                    </a:lnTo>
                    <a:lnTo>
                      <a:pt x="4012" y="5444"/>
                    </a:lnTo>
                    <a:lnTo>
                      <a:pt x="4353" y="5184"/>
                    </a:lnTo>
                    <a:lnTo>
                      <a:pt x="4706" y="4938"/>
                    </a:lnTo>
                    <a:lnTo>
                      <a:pt x="5085" y="4698"/>
                    </a:lnTo>
                    <a:lnTo>
                      <a:pt x="5476" y="4471"/>
                    </a:lnTo>
                    <a:lnTo>
                      <a:pt x="5892" y="4251"/>
                    </a:lnTo>
                    <a:lnTo>
                      <a:pt x="6321" y="4045"/>
                    </a:lnTo>
                    <a:lnTo>
                      <a:pt x="6763" y="3845"/>
                    </a:lnTo>
                    <a:lnTo>
                      <a:pt x="7217" y="3652"/>
                    </a:lnTo>
                    <a:lnTo>
                      <a:pt x="7684" y="3472"/>
                    </a:lnTo>
                    <a:lnTo>
                      <a:pt x="8163" y="3299"/>
                    </a:lnTo>
                    <a:lnTo>
                      <a:pt x="8655" y="3132"/>
                    </a:lnTo>
                    <a:lnTo>
                      <a:pt x="9147" y="2979"/>
                    </a:lnTo>
                    <a:lnTo>
                      <a:pt x="9665" y="2826"/>
                    </a:lnTo>
                    <a:lnTo>
                      <a:pt x="10182" y="2686"/>
                    </a:lnTo>
                    <a:lnTo>
                      <a:pt x="10699" y="2552"/>
                    </a:lnTo>
                    <a:lnTo>
                      <a:pt x="11229" y="2426"/>
                    </a:lnTo>
                    <a:lnTo>
                      <a:pt x="11772" y="2313"/>
                    </a:lnTo>
                    <a:lnTo>
                      <a:pt x="12314" y="2199"/>
                    </a:lnTo>
                    <a:lnTo>
                      <a:pt x="12857" y="2093"/>
                    </a:lnTo>
                    <a:lnTo>
                      <a:pt x="13399" y="1993"/>
                    </a:lnTo>
                    <a:lnTo>
                      <a:pt x="13942" y="1900"/>
                    </a:lnTo>
                    <a:lnTo>
                      <a:pt x="14497" y="1820"/>
                    </a:lnTo>
                    <a:lnTo>
                      <a:pt x="15040" y="1740"/>
                    </a:lnTo>
                    <a:lnTo>
                      <a:pt x="15582" y="1660"/>
                    </a:lnTo>
                    <a:lnTo>
                      <a:pt x="16125" y="1593"/>
                    </a:lnTo>
                    <a:lnTo>
                      <a:pt x="16667" y="1533"/>
                    </a:lnTo>
                    <a:lnTo>
                      <a:pt x="17197" y="1473"/>
                    </a:lnTo>
                    <a:lnTo>
                      <a:pt x="17727" y="1420"/>
                    </a:lnTo>
                    <a:lnTo>
                      <a:pt x="18257" y="1366"/>
                    </a:lnTo>
                    <a:lnTo>
                      <a:pt x="19279" y="1287"/>
                    </a:lnTo>
                    <a:lnTo>
                      <a:pt x="20263" y="1220"/>
                    </a:lnTo>
                    <a:lnTo>
                      <a:pt x="21209" y="1167"/>
                    </a:lnTo>
                    <a:lnTo>
                      <a:pt x="22105" y="1127"/>
                    </a:lnTo>
                    <a:lnTo>
                      <a:pt x="22938" y="1093"/>
                    </a:lnTo>
                    <a:lnTo>
                      <a:pt x="23695" y="1073"/>
                    </a:lnTo>
                    <a:lnTo>
                      <a:pt x="24389" y="1067"/>
                    </a:lnTo>
                    <a:lnTo>
                      <a:pt x="24994" y="1060"/>
                    </a:lnTo>
                    <a:lnTo>
                      <a:pt x="25524" y="1060"/>
                    </a:lnTo>
                    <a:lnTo>
                      <a:pt x="26256" y="1067"/>
                    </a:lnTo>
                    <a:lnTo>
                      <a:pt x="26546" y="1073"/>
                    </a:lnTo>
                    <a:lnTo>
                      <a:pt x="26672" y="7"/>
                    </a:lnTo>
                    <a:lnTo>
                      <a:pt x="26672" y="7"/>
                    </a:lnTo>
                    <a:lnTo>
                      <a:pt x="26357" y="7"/>
                    </a:lnTo>
                    <a:lnTo>
                      <a:pt x="25562" y="1"/>
                    </a:lnTo>
                    <a:lnTo>
                      <a:pt x="24994" y="1"/>
                    </a:lnTo>
                    <a:lnTo>
                      <a:pt x="24338" y="7"/>
                    </a:lnTo>
                    <a:lnTo>
                      <a:pt x="23581" y="21"/>
                    </a:lnTo>
                    <a:lnTo>
                      <a:pt x="22761" y="41"/>
                    </a:lnTo>
                    <a:lnTo>
                      <a:pt x="21853" y="74"/>
                    </a:lnTo>
                    <a:lnTo>
                      <a:pt x="20894" y="121"/>
                    </a:lnTo>
                    <a:lnTo>
                      <a:pt x="19872" y="181"/>
                    </a:lnTo>
                    <a:lnTo>
                      <a:pt x="18799" y="260"/>
                    </a:lnTo>
                    <a:lnTo>
                      <a:pt x="18244" y="307"/>
                    </a:lnTo>
                    <a:lnTo>
                      <a:pt x="17689" y="354"/>
                    </a:lnTo>
                    <a:lnTo>
                      <a:pt x="17121" y="407"/>
                    </a:lnTo>
                    <a:lnTo>
                      <a:pt x="16541" y="474"/>
                    </a:lnTo>
                    <a:lnTo>
                      <a:pt x="15961" y="534"/>
                    </a:lnTo>
                    <a:lnTo>
                      <a:pt x="15380" y="607"/>
                    </a:lnTo>
                    <a:lnTo>
                      <a:pt x="14787" y="687"/>
                    </a:lnTo>
                    <a:lnTo>
                      <a:pt x="14207" y="767"/>
                    </a:lnTo>
                    <a:lnTo>
                      <a:pt x="13614" y="860"/>
                    </a:lnTo>
                    <a:lnTo>
                      <a:pt x="13021" y="960"/>
                    </a:lnTo>
                    <a:lnTo>
                      <a:pt x="12428" y="1060"/>
                    </a:lnTo>
                    <a:lnTo>
                      <a:pt x="11835" y="1173"/>
                    </a:lnTo>
                    <a:lnTo>
                      <a:pt x="11242" y="1293"/>
                    </a:lnTo>
                    <a:lnTo>
                      <a:pt x="10662" y="1413"/>
                    </a:lnTo>
                    <a:lnTo>
                      <a:pt x="10069" y="1553"/>
                    </a:lnTo>
                    <a:lnTo>
                      <a:pt x="9501" y="1693"/>
                    </a:lnTo>
                    <a:lnTo>
                      <a:pt x="8933" y="1840"/>
                    </a:lnTo>
                    <a:lnTo>
                      <a:pt x="8365" y="1999"/>
                    </a:lnTo>
                    <a:lnTo>
                      <a:pt x="7810" y="2166"/>
                    </a:lnTo>
                    <a:lnTo>
                      <a:pt x="7268" y="2346"/>
                    </a:lnTo>
                    <a:lnTo>
                      <a:pt x="6738" y="2526"/>
                    </a:lnTo>
                    <a:lnTo>
                      <a:pt x="6220" y="2726"/>
                    </a:lnTo>
                    <a:lnTo>
                      <a:pt x="5703" y="2926"/>
                    </a:lnTo>
                    <a:lnTo>
                      <a:pt x="5211" y="3145"/>
                    </a:lnTo>
                    <a:lnTo>
                      <a:pt x="4732" y="3365"/>
                    </a:lnTo>
                    <a:lnTo>
                      <a:pt x="4265" y="3598"/>
                    </a:lnTo>
                    <a:lnTo>
                      <a:pt x="3823" y="3845"/>
                    </a:lnTo>
                    <a:lnTo>
                      <a:pt x="3394" y="4105"/>
                    </a:lnTo>
                    <a:lnTo>
                      <a:pt x="2978" y="4371"/>
                    </a:lnTo>
                    <a:lnTo>
                      <a:pt x="2587" y="4651"/>
                    </a:lnTo>
                    <a:lnTo>
                      <a:pt x="2221" y="4938"/>
                    </a:lnTo>
                    <a:lnTo>
                      <a:pt x="2044" y="5091"/>
                    </a:lnTo>
                    <a:lnTo>
                      <a:pt x="1867" y="5244"/>
                    </a:lnTo>
                    <a:lnTo>
                      <a:pt x="1703" y="5397"/>
                    </a:lnTo>
                    <a:lnTo>
                      <a:pt x="1552" y="5557"/>
                    </a:lnTo>
                    <a:lnTo>
                      <a:pt x="1401" y="5717"/>
                    </a:lnTo>
                    <a:lnTo>
                      <a:pt x="1249" y="5884"/>
                    </a:lnTo>
                    <a:lnTo>
                      <a:pt x="1110" y="6050"/>
                    </a:lnTo>
                    <a:lnTo>
                      <a:pt x="972" y="6217"/>
                    </a:lnTo>
                    <a:lnTo>
                      <a:pt x="845" y="6390"/>
                    </a:lnTo>
                    <a:lnTo>
                      <a:pt x="719" y="6570"/>
                    </a:lnTo>
                    <a:lnTo>
                      <a:pt x="606" y="6750"/>
                    </a:lnTo>
                    <a:lnTo>
                      <a:pt x="505" y="6936"/>
                    </a:lnTo>
                    <a:lnTo>
                      <a:pt x="404" y="7123"/>
                    </a:lnTo>
                    <a:lnTo>
                      <a:pt x="303" y="7310"/>
                    </a:lnTo>
                    <a:lnTo>
                      <a:pt x="215" y="7503"/>
                    </a:lnTo>
                    <a:lnTo>
                      <a:pt x="139" y="7703"/>
                    </a:lnTo>
                    <a:lnTo>
                      <a:pt x="63" y="7903"/>
                    </a:lnTo>
                    <a:lnTo>
                      <a:pt x="0" y="8102"/>
                    </a:lnTo>
                    <a:lnTo>
                      <a:pt x="1994" y="8269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56" name="Google Shape;5056;p83"/>
              <p:cNvSpPr/>
              <p:nvPr>
                <p:custDataLst>
                  <p:tags r:id="rId22"/>
                </p:custDataLst>
              </p:nvPr>
            </p:nvSpPr>
            <p:spPr>
              <a:xfrm>
                <a:off x="2531656" y="1952863"/>
                <a:ext cx="286925" cy="281427"/>
              </a:xfrm>
              <a:custGeom>
                <a:avLst/>
                <a:gdLst/>
                <a:ahLst/>
                <a:cxnLst/>
                <a:rect l="l" t="t" r="r" b="b"/>
                <a:pathLst>
                  <a:path w="29159" h="15345" extrusionOk="0">
                    <a:moveTo>
                      <a:pt x="13728" y="1067"/>
                    </a:moveTo>
                    <a:lnTo>
                      <a:pt x="14044" y="1074"/>
                    </a:lnTo>
                    <a:lnTo>
                      <a:pt x="14372" y="1087"/>
                    </a:lnTo>
                    <a:lnTo>
                      <a:pt x="14687" y="1100"/>
                    </a:lnTo>
                    <a:lnTo>
                      <a:pt x="15015" y="1120"/>
                    </a:lnTo>
                    <a:lnTo>
                      <a:pt x="15331" y="1140"/>
                    </a:lnTo>
                    <a:lnTo>
                      <a:pt x="15646" y="1174"/>
                    </a:lnTo>
                    <a:lnTo>
                      <a:pt x="15961" y="1200"/>
                    </a:lnTo>
                    <a:lnTo>
                      <a:pt x="16264" y="1234"/>
                    </a:lnTo>
                    <a:lnTo>
                      <a:pt x="16580" y="1273"/>
                    </a:lnTo>
                    <a:lnTo>
                      <a:pt x="16882" y="1320"/>
                    </a:lnTo>
                    <a:lnTo>
                      <a:pt x="17185" y="1367"/>
                    </a:lnTo>
                    <a:lnTo>
                      <a:pt x="17791" y="1473"/>
                    </a:lnTo>
                    <a:lnTo>
                      <a:pt x="18384" y="1587"/>
                    </a:lnTo>
                    <a:lnTo>
                      <a:pt x="18964" y="1720"/>
                    </a:lnTo>
                    <a:lnTo>
                      <a:pt x="19532" y="1873"/>
                    </a:lnTo>
                    <a:lnTo>
                      <a:pt x="20087" y="2033"/>
                    </a:lnTo>
                    <a:lnTo>
                      <a:pt x="20630" y="2206"/>
                    </a:lnTo>
                    <a:lnTo>
                      <a:pt x="21147" y="2393"/>
                    </a:lnTo>
                    <a:lnTo>
                      <a:pt x="21664" y="2586"/>
                    </a:lnTo>
                    <a:lnTo>
                      <a:pt x="22156" y="2799"/>
                    </a:lnTo>
                    <a:lnTo>
                      <a:pt x="22623" y="3019"/>
                    </a:lnTo>
                    <a:lnTo>
                      <a:pt x="23077" y="3246"/>
                    </a:lnTo>
                    <a:lnTo>
                      <a:pt x="23519" y="3492"/>
                    </a:lnTo>
                    <a:lnTo>
                      <a:pt x="23935" y="3739"/>
                    </a:lnTo>
                    <a:lnTo>
                      <a:pt x="24327" y="4005"/>
                    </a:lnTo>
                    <a:lnTo>
                      <a:pt x="24705" y="4272"/>
                    </a:lnTo>
                    <a:lnTo>
                      <a:pt x="25046" y="4552"/>
                    </a:lnTo>
                    <a:lnTo>
                      <a:pt x="25374" y="4838"/>
                    </a:lnTo>
                    <a:lnTo>
                      <a:pt x="25677" y="5131"/>
                    </a:lnTo>
                    <a:lnTo>
                      <a:pt x="25954" y="5438"/>
                    </a:lnTo>
                    <a:lnTo>
                      <a:pt x="26206" y="5744"/>
                    </a:lnTo>
                    <a:lnTo>
                      <a:pt x="26421" y="6057"/>
                    </a:lnTo>
                    <a:lnTo>
                      <a:pt x="26522" y="6217"/>
                    </a:lnTo>
                    <a:lnTo>
                      <a:pt x="26623" y="6384"/>
                    </a:lnTo>
                    <a:lnTo>
                      <a:pt x="26711" y="6544"/>
                    </a:lnTo>
                    <a:lnTo>
                      <a:pt x="26787" y="6710"/>
                    </a:lnTo>
                    <a:lnTo>
                      <a:pt x="26850" y="6877"/>
                    </a:lnTo>
                    <a:lnTo>
                      <a:pt x="26913" y="7043"/>
                    </a:lnTo>
                    <a:lnTo>
                      <a:pt x="26976" y="7210"/>
                    </a:lnTo>
                    <a:lnTo>
                      <a:pt x="27027" y="7376"/>
                    </a:lnTo>
                    <a:lnTo>
                      <a:pt x="27064" y="7550"/>
                    </a:lnTo>
                    <a:lnTo>
                      <a:pt x="27102" y="7723"/>
                    </a:lnTo>
                    <a:lnTo>
                      <a:pt x="27115" y="7883"/>
                    </a:lnTo>
                    <a:lnTo>
                      <a:pt x="27140" y="8049"/>
                    </a:lnTo>
                    <a:lnTo>
                      <a:pt x="27140" y="8209"/>
                    </a:lnTo>
                    <a:lnTo>
                      <a:pt x="27140" y="8376"/>
                    </a:lnTo>
                    <a:lnTo>
                      <a:pt x="27140" y="8536"/>
                    </a:lnTo>
                    <a:lnTo>
                      <a:pt x="27127" y="8696"/>
                    </a:lnTo>
                    <a:lnTo>
                      <a:pt x="27102" y="8856"/>
                    </a:lnTo>
                    <a:lnTo>
                      <a:pt x="27077" y="9015"/>
                    </a:lnTo>
                    <a:lnTo>
                      <a:pt x="27039" y="9175"/>
                    </a:lnTo>
                    <a:lnTo>
                      <a:pt x="26989" y="9329"/>
                    </a:lnTo>
                    <a:lnTo>
                      <a:pt x="26938" y="9489"/>
                    </a:lnTo>
                    <a:lnTo>
                      <a:pt x="26875" y="9642"/>
                    </a:lnTo>
                    <a:lnTo>
                      <a:pt x="26812" y="9795"/>
                    </a:lnTo>
                    <a:lnTo>
                      <a:pt x="26736" y="9942"/>
                    </a:lnTo>
                    <a:lnTo>
                      <a:pt x="26661" y="10095"/>
                    </a:lnTo>
                    <a:lnTo>
                      <a:pt x="26572" y="10241"/>
                    </a:lnTo>
                    <a:lnTo>
                      <a:pt x="26484" y="10388"/>
                    </a:lnTo>
                    <a:lnTo>
                      <a:pt x="26370" y="10535"/>
                    </a:lnTo>
                    <a:lnTo>
                      <a:pt x="26270" y="10681"/>
                    </a:lnTo>
                    <a:lnTo>
                      <a:pt x="26156" y="10821"/>
                    </a:lnTo>
                    <a:lnTo>
                      <a:pt x="26030" y="10961"/>
                    </a:lnTo>
                    <a:lnTo>
                      <a:pt x="25891" y="11101"/>
                    </a:lnTo>
                    <a:lnTo>
                      <a:pt x="25765" y="11234"/>
                    </a:lnTo>
                    <a:lnTo>
                      <a:pt x="25613" y="11367"/>
                    </a:lnTo>
                    <a:lnTo>
                      <a:pt x="25462" y="11501"/>
                    </a:lnTo>
                    <a:lnTo>
                      <a:pt x="25311" y="11634"/>
                    </a:lnTo>
                    <a:lnTo>
                      <a:pt x="25147" y="11760"/>
                    </a:lnTo>
                    <a:lnTo>
                      <a:pt x="24970" y="11887"/>
                    </a:lnTo>
                    <a:lnTo>
                      <a:pt x="24793" y="12014"/>
                    </a:lnTo>
                    <a:lnTo>
                      <a:pt x="24604" y="12134"/>
                    </a:lnTo>
                    <a:lnTo>
                      <a:pt x="24415" y="12254"/>
                    </a:lnTo>
                    <a:lnTo>
                      <a:pt x="24213" y="12373"/>
                    </a:lnTo>
                    <a:lnTo>
                      <a:pt x="24011" y="12487"/>
                    </a:lnTo>
                    <a:lnTo>
                      <a:pt x="23809" y="12593"/>
                    </a:lnTo>
                    <a:lnTo>
                      <a:pt x="23595" y="12707"/>
                    </a:lnTo>
                    <a:lnTo>
                      <a:pt x="23380" y="12807"/>
                    </a:lnTo>
                    <a:lnTo>
                      <a:pt x="23153" y="12906"/>
                    </a:lnTo>
                    <a:lnTo>
                      <a:pt x="22926" y="13006"/>
                    </a:lnTo>
                    <a:lnTo>
                      <a:pt x="22699" y="13100"/>
                    </a:lnTo>
                    <a:lnTo>
                      <a:pt x="22459" y="13186"/>
                    </a:lnTo>
                    <a:lnTo>
                      <a:pt x="22219" y="13280"/>
                    </a:lnTo>
                    <a:lnTo>
                      <a:pt x="21980" y="13359"/>
                    </a:lnTo>
                    <a:lnTo>
                      <a:pt x="21727" y="13439"/>
                    </a:lnTo>
                    <a:lnTo>
                      <a:pt x="21475" y="13519"/>
                    </a:lnTo>
                    <a:lnTo>
                      <a:pt x="21223" y="13593"/>
                    </a:lnTo>
                    <a:lnTo>
                      <a:pt x="20970" y="13659"/>
                    </a:lnTo>
                    <a:lnTo>
                      <a:pt x="20705" y="13726"/>
                    </a:lnTo>
                    <a:lnTo>
                      <a:pt x="20428" y="13786"/>
                    </a:lnTo>
                    <a:lnTo>
                      <a:pt x="20163" y="13846"/>
                    </a:lnTo>
                    <a:lnTo>
                      <a:pt x="19885" y="13899"/>
                    </a:lnTo>
                    <a:lnTo>
                      <a:pt x="19608" y="13952"/>
                    </a:lnTo>
                    <a:lnTo>
                      <a:pt x="19330" y="13999"/>
                    </a:lnTo>
                    <a:lnTo>
                      <a:pt x="19053" y="14046"/>
                    </a:lnTo>
                    <a:lnTo>
                      <a:pt x="18762" y="14086"/>
                    </a:lnTo>
                    <a:lnTo>
                      <a:pt x="18472" y="14119"/>
                    </a:lnTo>
                    <a:lnTo>
                      <a:pt x="18182" y="14152"/>
                    </a:lnTo>
                    <a:lnTo>
                      <a:pt x="17589" y="14212"/>
                    </a:lnTo>
                    <a:lnTo>
                      <a:pt x="16996" y="14246"/>
                    </a:lnTo>
                    <a:lnTo>
                      <a:pt x="16378" y="14272"/>
                    </a:lnTo>
                    <a:lnTo>
                      <a:pt x="15760" y="14279"/>
                    </a:lnTo>
                    <a:lnTo>
                      <a:pt x="15444" y="14279"/>
                    </a:lnTo>
                    <a:lnTo>
                      <a:pt x="15116" y="14272"/>
                    </a:lnTo>
                    <a:lnTo>
                      <a:pt x="14788" y="14259"/>
                    </a:lnTo>
                    <a:lnTo>
                      <a:pt x="14473" y="14246"/>
                    </a:lnTo>
                    <a:lnTo>
                      <a:pt x="14157" y="14226"/>
                    </a:lnTo>
                    <a:lnTo>
                      <a:pt x="13842" y="14206"/>
                    </a:lnTo>
                    <a:lnTo>
                      <a:pt x="13526" y="14179"/>
                    </a:lnTo>
                    <a:lnTo>
                      <a:pt x="13211" y="14146"/>
                    </a:lnTo>
                    <a:lnTo>
                      <a:pt x="12896" y="14112"/>
                    </a:lnTo>
                    <a:lnTo>
                      <a:pt x="12580" y="14072"/>
                    </a:lnTo>
                    <a:lnTo>
                      <a:pt x="12277" y="14026"/>
                    </a:lnTo>
                    <a:lnTo>
                      <a:pt x="11974" y="13979"/>
                    </a:lnTo>
                    <a:lnTo>
                      <a:pt x="11369" y="13879"/>
                    </a:lnTo>
                    <a:lnTo>
                      <a:pt x="10776" y="13759"/>
                    </a:lnTo>
                    <a:lnTo>
                      <a:pt x="10195" y="13626"/>
                    </a:lnTo>
                    <a:lnTo>
                      <a:pt x="9628" y="13479"/>
                    </a:lnTo>
                    <a:lnTo>
                      <a:pt x="9073" y="13313"/>
                    </a:lnTo>
                    <a:lnTo>
                      <a:pt x="8543" y="13140"/>
                    </a:lnTo>
                    <a:lnTo>
                      <a:pt x="8013" y="12960"/>
                    </a:lnTo>
                    <a:lnTo>
                      <a:pt x="7508" y="12760"/>
                    </a:lnTo>
                    <a:lnTo>
                      <a:pt x="7016" y="12547"/>
                    </a:lnTo>
                    <a:lnTo>
                      <a:pt x="6537" y="12327"/>
                    </a:lnTo>
                    <a:lnTo>
                      <a:pt x="6082" y="12100"/>
                    </a:lnTo>
                    <a:lnTo>
                      <a:pt x="5653" y="11854"/>
                    </a:lnTo>
                    <a:lnTo>
                      <a:pt x="5237" y="11607"/>
                    </a:lnTo>
                    <a:lnTo>
                      <a:pt x="4833" y="11347"/>
                    </a:lnTo>
                    <a:lnTo>
                      <a:pt x="4467" y="11074"/>
                    </a:lnTo>
                    <a:lnTo>
                      <a:pt x="4114" y="10794"/>
                    </a:lnTo>
                    <a:lnTo>
                      <a:pt x="3786" y="10508"/>
                    </a:lnTo>
                    <a:lnTo>
                      <a:pt x="3483" y="10215"/>
                    </a:lnTo>
                    <a:lnTo>
                      <a:pt x="3206" y="9915"/>
                    </a:lnTo>
                    <a:lnTo>
                      <a:pt x="2966" y="9602"/>
                    </a:lnTo>
                    <a:lnTo>
                      <a:pt x="2739" y="9289"/>
                    </a:lnTo>
                    <a:lnTo>
                      <a:pt x="2638" y="9129"/>
                    </a:lnTo>
                    <a:lnTo>
                      <a:pt x="2550" y="8969"/>
                    </a:lnTo>
                    <a:lnTo>
                      <a:pt x="2461" y="8802"/>
                    </a:lnTo>
                    <a:lnTo>
                      <a:pt x="2386" y="8636"/>
                    </a:lnTo>
                    <a:lnTo>
                      <a:pt x="2310" y="8476"/>
                    </a:lnTo>
                    <a:lnTo>
                      <a:pt x="2247" y="8309"/>
                    </a:lnTo>
                    <a:lnTo>
                      <a:pt x="2184" y="8136"/>
                    </a:lnTo>
                    <a:lnTo>
                      <a:pt x="2146" y="7969"/>
                    </a:lnTo>
                    <a:lnTo>
                      <a:pt x="2095" y="7796"/>
                    </a:lnTo>
                    <a:lnTo>
                      <a:pt x="2070" y="7630"/>
                    </a:lnTo>
                    <a:lnTo>
                      <a:pt x="2045" y="7463"/>
                    </a:lnTo>
                    <a:lnTo>
                      <a:pt x="2032" y="7297"/>
                    </a:lnTo>
                    <a:lnTo>
                      <a:pt x="2020" y="7137"/>
                    </a:lnTo>
                    <a:lnTo>
                      <a:pt x="2020" y="6970"/>
                    </a:lnTo>
                    <a:lnTo>
                      <a:pt x="2020" y="6810"/>
                    </a:lnTo>
                    <a:lnTo>
                      <a:pt x="2045" y="6650"/>
                    </a:lnTo>
                    <a:lnTo>
                      <a:pt x="2057" y="6490"/>
                    </a:lnTo>
                    <a:lnTo>
                      <a:pt x="2095" y="6330"/>
                    </a:lnTo>
                    <a:lnTo>
                      <a:pt x="2133" y="6171"/>
                    </a:lnTo>
                    <a:lnTo>
                      <a:pt x="2171" y="6017"/>
                    </a:lnTo>
                    <a:lnTo>
                      <a:pt x="2222" y="5864"/>
                    </a:lnTo>
                    <a:lnTo>
                      <a:pt x="2285" y="5704"/>
                    </a:lnTo>
                    <a:lnTo>
                      <a:pt x="2348" y="5558"/>
                    </a:lnTo>
                    <a:lnTo>
                      <a:pt x="2423" y="5404"/>
                    </a:lnTo>
                    <a:lnTo>
                      <a:pt x="2499" y="5251"/>
                    </a:lnTo>
                    <a:lnTo>
                      <a:pt x="2587" y="5105"/>
                    </a:lnTo>
                    <a:lnTo>
                      <a:pt x="2688" y="4958"/>
                    </a:lnTo>
                    <a:lnTo>
                      <a:pt x="2789" y="4811"/>
                    </a:lnTo>
                    <a:lnTo>
                      <a:pt x="2903" y="4671"/>
                    </a:lnTo>
                    <a:lnTo>
                      <a:pt x="3016" y="4525"/>
                    </a:lnTo>
                    <a:lnTo>
                      <a:pt x="3143" y="4385"/>
                    </a:lnTo>
                    <a:lnTo>
                      <a:pt x="3269" y="4245"/>
                    </a:lnTo>
                    <a:lnTo>
                      <a:pt x="3408" y="4112"/>
                    </a:lnTo>
                    <a:lnTo>
                      <a:pt x="3546" y="3979"/>
                    </a:lnTo>
                    <a:lnTo>
                      <a:pt x="3698" y="3845"/>
                    </a:lnTo>
                    <a:lnTo>
                      <a:pt x="3862" y="3712"/>
                    </a:lnTo>
                    <a:lnTo>
                      <a:pt x="4026" y="3585"/>
                    </a:lnTo>
                    <a:lnTo>
                      <a:pt x="4190" y="3459"/>
                    </a:lnTo>
                    <a:lnTo>
                      <a:pt x="4366" y="3332"/>
                    </a:lnTo>
                    <a:lnTo>
                      <a:pt x="4556" y="3212"/>
                    </a:lnTo>
                    <a:lnTo>
                      <a:pt x="4745" y="3092"/>
                    </a:lnTo>
                    <a:lnTo>
                      <a:pt x="4947" y="2972"/>
                    </a:lnTo>
                    <a:lnTo>
                      <a:pt x="5149" y="2859"/>
                    </a:lnTo>
                    <a:lnTo>
                      <a:pt x="5351" y="2753"/>
                    </a:lnTo>
                    <a:lnTo>
                      <a:pt x="5565" y="2646"/>
                    </a:lnTo>
                    <a:lnTo>
                      <a:pt x="5792" y="2539"/>
                    </a:lnTo>
                    <a:lnTo>
                      <a:pt x="6007" y="2439"/>
                    </a:lnTo>
                    <a:lnTo>
                      <a:pt x="6234" y="2340"/>
                    </a:lnTo>
                    <a:lnTo>
                      <a:pt x="6461" y="2246"/>
                    </a:lnTo>
                    <a:lnTo>
                      <a:pt x="6701" y="2160"/>
                    </a:lnTo>
                    <a:lnTo>
                      <a:pt x="6940" y="2073"/>
                    </a:lnTo>
                    <a:lnTo>
                      <a:pt x="7180" y="1986"/>
                    </a:lnTo>
                    <a:lnTo>
                      <a:pt x="7432" y="1906"/>
                    </a:lnTo>
                    <a:lnTo>
                      <a:pt x="7685" y="1833"/>
                    </a:lnTo>
                    <a:lnTo>
                      <a:pt x="7937" y="1760"/>
                    </a:lnTo>
                    <a:lnTo>
                      <a:pt x="8202" y="1687"/>
                    </a:lnTo>
                    <a:lnTo>
                      <a:pt x="8467" y="1620"/>
                    </a:lnTo>
                    <a:lnTo>
                      <a:pt x="8732" y="1560"/>
                    </a:lnTo>
                    <a:lnTo>
                      <a:pt x="8997" y="1500"/>
                    </a:lnTo>
                    <a:lnTo>
                      <a:pt x="9274" y="1447"/>
                    </a:lnTo>
                    <a:lnTo>
                      <a:pt x="9552" y="1393"/>
                    </a:lnTo>
                    <a:lnTo>
                      <a:pt x="9830" y="1347"/>
                    </a:lnTo>
                    <a:lnTo>
                      <a:pt x="10120" y="1300"/>
                    </a:lnTo>
                    <a:lnTo>
                      <a:pt x="10397" y="1260"/>
                    </a:lnTo>
                    <a:lnTo>
                      <a:pt x="10978" y="1194"/>
                    </a:lnTo>
                    <a:lnTo>
                      <a:pt x="11571" y="1134"/>
                    </a:lnTo>
                    <a:lnTo>
                      <a:pt x="12176" y="1100"/>
                    </a:lnTo>
                    <a:lnTo>
                      <a:pt x="12782" y="1074"/>
                    </a:lnTo>
                    <a:lnTo>
                      <a:pt x="13400" y="1067"/>
                    </a:lnTo>
                    <a:close/>
                    <a:moveTo>
                      <a:pt x="13400" y="1"/>
                    </a:moveTo>
                    <a:lnTo>
                      <a:pt x="13034" y="8"/>
                    </a:lnTo>
                    <a:lnTo>
                      <a:pt x="12668" y="14"/>
                    </a:lnTo>
                    <a:lnTo>
                      <a:pt x="12315" y="21"/>
                    </a:lnTo>
                    <a:lnTo>
                      <a:pt x="11962" y="41"/>
                    </a:lnTo>
                    <a:lnTo>
                      <a:pt x="11609" y="61"/>
                    </a:lnTo>
                    <a:lnTo>
                      <a:pt x="11255" y="88"/>
                    </a:lnTo>
                    <a:lnTo>
                      <a:pt x="10902" y="114"/>
                    </a:lnTo>
                    <a:lnTo>
                      <a:pt x="10561" y="148"/>
                    </a:lnTo>
                    <a:lnTo>
                      <a:pt x="10221" y="187"/>
                    </a:lnTo>
                    <a:lnTo>
                      <a:pt x="9880" y="234"/>
                    </a:lnTo>
                    <a:lnTo>
                      <a:pt x="9539" y="281"/>
                    </a:lnTo>
                    <a:lnTo>
                      <a:pt x="9211" y="334"/>
                    </a:lnTo>
                    <a:lnTo>
                      <a:pt x="8883" y="387"/>
                    </a:lnTo>
                    <a:lnTo>
                      <a:pt x="8555" y="447"/>
                    </a:lnTo>
                    <a:lnTo>
                      <a:pt x="8240" y="514"/>
                    </a:lnTo>
                    <a:lnTo>
                      <a:pt x="7912" y="587"/>
                    </a:lnTo>
                    <a:lnTo>
                      <a:pt x="7609" y="661"/>
                    </a:lnTo>
                    <a:lnTo>
                      <a:pt x="7294" y="734"/>
                    </a:lnTo>
                    <a:lnTo>
                      <a:pt x="6991" y="820"/>
                    </a:lnTo>
                    <a:lnTo>
                      <a:pt x="6688" y="907"/>
                    </a:lnTo>
                    <a:lnTo>
                      <a:pt x="6398" y="994"/>
                    </a:lnTo>
                    <a:lnTo>
                      <a:pt x="6095" y="1087"/>
                    </a:lnTo>
                    <a:lnTo>
                      <a:pt x="5817" y="1187"/>
                    </a:lnTo>
                    <a:lnTo>
                      <a:pt x="5527" y="1293"/>
                    </a:lnTo>
                    <a:lnTo>
                      <a:pt x="5250" y="1400"/>
                    </a:lnTo>
                    <a:lnTo>
                      <a:pt x="4985" y="1507"/>
                    </a:lnTo>
                    <a:lnTo>
                      <a:pt x="4720" y="1620"/>
                    </a:lnTo>
                    <a:lnTo>
                      <a:pt x="4455" y="1740"/>
                    </a:lnTo>
                    <a:lnTo>
                      <a:pt x="4202" y="1866"/>
                    </a:lnTo>
                    <a:lnTo>
                      <a:pt x="3950" y="1993"/>
                    </a:lnTo>
                    <a:lnTo>
                      <a:pt x="3698" y="2120"/>
                    </a:lnTo>
                    <a:lnTo>
                      <a:pt x="3458" y="2253"/>
                    </a:lnTo>
                    <a:lnTo>
                      <a:pt x="3231" y="2393"/>
                    </a:lnTo>
                    <a:lnTo>
                      <a:pt x="3004" y="2533"/>
                    </a:lnTo>
                    <a:lnTo>
                      <a:pt x="2789" y="2679"/>
                    </a:lnTo>
                    <a:lnTo>
                      <a:pt x="2575" y="2826"/>
                    </a:lnTo>
                    <a:lnTo>
                      <a:pt x="2373" y="2972"/>
                    </a:lnTo>
                    <a:lnTo>
                      <a:pt x="2171" y="3126"/>
                    </a:lnTo>
                    <a:lnTo>
                      <a:pt x="1994" y="3279"/>
                    </a:lnTo>
                    <a:lnTo>
                      <a:pt x="1818" y="3439"/>
                    </a:lnTo>
                    <a:lnTo>
                      <a:pt x="1641" y="3592"/>
                    </a:lnTo>
                    <a:lnTo>
                      <a:pt x="1477" y="3752"/>
                    </a:lnTo>
                    <a:lnTo>
                      <a:pt x="1326" y="3919"/>
                    </a:lnTo>
                    <a:lnTo>
                      <a:pt x="1174" y="4085"/>
                    </a:lnTo>
                    <a:lnTo>
                      <a:pt x="1048" y="4252"/>
                    </a:lnTo>
                    <a:lnTo>
                      <a:pt x="909" y="4418"/>
                    </a:lnTo>
                    <a:lnTo>
                      <a:pt x="796" y="4591"/>
                    </a:lnTo>
                    <a:lnTo>
                      <a:pt x="682" y="4765"/>
                    </a:lnTo>
                    <a:lnTo>
                      <a:pt x="581" y="4938"/>
                    </a:lnTo>
                    <a:lnTo>
                      <a:pt x="480" y="5111"/>
                    </a:lnTo>
                    <a:lnTo>
                      <a:pt x="392" y="5291"/>
                    </a:lnTo>
                    <a:lnTo>
                      <a:pt x="316" y="5471"/>
                    </a:lnTo>
                    <a:lnTo>
                      <a:pt x="253" y="5651"/>
                    </a:lnTo>
                    <a:lnTo>
                      <a:pt x="190" y="5831"/>
                    </a:lnTo>
                    <a:lnTo>
                      <a:pt x="140" y="6017"/>
                    </a:lnTo>
                    <a:lnTo>
                      <a:pt x="89" y="6204"/>
                    </a:lnTo>
                    <a:lnTo>
                      <a:pt x="51" y="6390"/>
                    </a:lnTo>
                    <a:lnTo>
                      <a:pt x="26" y="6577"/>
                    </a:lnTo>
                    <a:lnTo>
                      <a:pt x="14" y="6763"/>
                    </a:lnTo>
                    <a:lnTo>
                      <a:pt x="1" y="6950"/>
                    </a:lnTo>
                    <a:lnTo>
                      <a:pt x="1" y="7143"/>
                    </a:lnTo>
                    <a:lnTo>
                      <a:pt x="14" y="7336"/>
                    </a:lnTo>
                    <a:lnTo>
                      <a:pt x="26" y="7530"/>
                    </a:lnTo>
                    <a:lnTo>
                      <a:pt x="64" y="7723"/>
                    </a:lnTo>
                    <a:lnTo>
                      <a:pt x="102" y="7916"/>
                    </a:lnTo>
                    <a:lnTo>
                      <a:pt x="140" y="8109"/>
                    </a:lnTo>
                    <a:lnTo>
                      <a:pt x="203" y="8303"/>
                    </a:lnTo>
                    <a:lnTo>
                      <a:pt x="266" y="8496"/>
                    </a:lnTo>
                    <a:lnTo>
                      <a:pt x="342" y="8689"/>
                    </a:lnTo>
                    <a:lnTo>
                      <a:pt x="417" y="8882"/>
                    </a:lnTo>
                    <a:lnTo>
                      <a:pt x="506" y="9069"/>
                    </a:lnTo>
                    <a:lnTo>
                      <a:pt x="607" y="9255"/>
                    </a:lnTo>
                    <a:lnTo>
                      <a:pt x="720" y="9442"/>
                    </a:lnTo>
                    <a:lnTo>
                      <a:pt x="834" y="9622"/>
                    </a:lnTo>
                    <a:lnTo>
                      <a:pt x="947" y="9802"/>
                    </a:lnTo>
                    <a:lnTo>
                      <a:pt x="1086" y="9982"/>
                    </a:lnTo>
                    <a:lnTo>
                      <a:pt x="1225" y="10161"/>
                    </a:lnTo>
                    <a:lnTo>
                      <a:pt x="1376" y="10341"/>
                    </a:lnTo>
                    <a:lnTo>
                      <a:pt x="1528" y="10515"/>
                    </a:lnTo>
                    <a:lnTo>
                      <a:pt x="1692" y="10688"/>
                    </a:lnTo>
                    <a:lnTo>
                      <a:pt x="1856" y="10854"/>
                    </a:lnTo>
                    <a:lnTo>
                      <a:pt x="2032" y="11021"/>
                    </a:lnTo>
                    <a:lnTo>
                      <a:pt x="2222" y="11187"/>
                    </a:lnTo>
                    <a:lnTo>
                      <a:pt x="2411" y="11354"/>
                    </a:lnTo>
                    <a:lnTo>
                      <a:pt x="2600" y="11514"/>
                    </a:lnTo>
                    <a:lnTo>
                      <a:pt x="2802" y="11667"/>
                    </a:lnTo>
                    <a:lnTo>
                      <a:pt x="3016" y="11827"/>
                    </a:lnTo>
                    <a:lnTo>
                      <a:pt x="3231" y="11980"/>
                    </a:lnTo>
                    <a:lnTo>
                      <a:pt x="3458" y="12134"/>
                    </a:lnTo>
                    <a:lnTo>
                      <a:pt x="3685" y="12280"/>
                    </a:lnTo>
                    <a:lnTo>
                      <a:pt x="3925" y="12427"/>
                    </a:lnTo>
                    <a:lnTo>
                      <a:pt x="4165" y="12567"/>
                    </a:lnTo>
                    <a:lnTo>
                      <a:pt x="4417" y="12707"/>
                    </a:lnTo>
                    <a:lnTo>
                      <a:pt x="4669" y="12846"/>
                    </a:lnTo>
                    <a:lnTo>
                      <a:pt x="4922" y="12980"/>
                    </a:lnTo>
                    <a:lnTo>
                      <a:pt x="5187" y="13106"/>
                    </a:lnTo>
                    <a:lnTo>
                      <a:pt x="5451" y="13233"/>
                    </a:lnTo>
                    <a:lnTo>
                      <a:pt x="5729" y="13359"/>
                    </a:lnTo>
                    <a:lnTo>
                      <a:pt x="6007" y="13479"/>
                    </a:lnTo>
                    <a:lnTo>
                      <a:pt x="6297" y="13599"/>
                    </a:lnTo>
                    <a:lnTo>
                      <a:pt x="6587" y="13713"/>
                    </a:lnTo>
                    <a:lnTo>
                      <a:pt x="6877" y="13826"/>
                    </a:lnTo>
                    <a:lnTo>
                      <a:pt x="7180" y="13932"/>
                    </a:lnTo>
                    <a:lnTo>
                      <a:pt x="7483" y="14039"/>
                    </a:lnTo>
                    <a:lnTo>
                      <a:pt x="7786" y="14139"/>
                    </a:lnTo>
                    <a:lnTo>
                      <a:pt x="8101" y="14239"/>
                    </a:lnTo>
                    <a:lnTo>
                      <a:pt x="8416" y="14332"/>
                    </a:lnTo>
                    <a:lnTo>
                      <a:pt x="8732" y="14426"/>
                    </a:lnTo>
                    <a:lnTo>
                      <a:pt x="9060" y="14505"/>
                    </a:lnTo>
                    <a:lnTo>
                      <a:pt x="9388" y="14592"/>
                    </a:lnTo>
                    <a:lnTo>
                      <a:pt x="9716" y="14672"/>
                    </a:lnTo>
                    <a:lnTo>
                      <a:pt x="10044" y="14745"/>
                    </a:lnTo>
                    <a:lnTo>
                      <a:pt x="10385" y="14812"/>
                    </a:lnTo>
                    <a:lnTo>
                      <a:pt x="10725" y="14879"/>
                    </a:lnTo>
                    <a:lnTo>
                      <a:pt x="11066" y="14945"/>
                    </a:lnTo>
                    <a:lnTo>
                      <a:pt x="11419" y="14999"/>
                    </a:lnTo>
                    <a:lnTo>
                      <a:pt x="11773" y="15052"/>
                    </a:lnTo>
                    <a:lnTo>
                      <a:pt x="12126" y="15105"/>
                    </a:lnTo>
                    <a:lnTo>
                      <a:pt x="12479" y="15152"/>
                    </a:lnTo>
                    <a:lnTo>
                      <a:pt x="12832" y="15192"/>
                    </a:lnTo>
                    <a:lnTo>
                      <a:pt x="13186" y="15225"/>
                    </a:lnTo>
                    <a:lnTo>
                      <a:pt x="13552" y="15258"/>
                    </a:lnTo>
                    <a:lnTo>
                      <a:pt x="13917" y="15285"/>
                    </a:lnTo>
                    <a:lnTo>
                      <a:pt x="14283" y="15305"/>
                    </a:lnTo>
                    <a:lnTo>
                      <a:pt x="14649" y="15325"/>
                    </a:lnTo>
                    <a:lnTo>
                      <a:pt x="15015" y="15332"/>
                    </a:lnTo>
                    <a:lnTo>
                      <a:pt x="15394" y="15338"/>
                    </a:lnTo>
                    <a:lnTo>
                      <a:pt x="15760" y="15345"/>
                    </a:lnTo>
                    <a:lnTo>
                      <a:pt x="16125" y="15345"/>
                    </a:lnTo>
                    <a:lnTo>
                      <a:pt x="16491" y="15332"/>
                    </a:lnTo>
                    <a:lnTo>
                      <a:pt x="16845" y="15325"/>
                    </a:lnTo>
                    <a:lnTo>
                      <a:pt x="17198" y="15305"/>
                    </a:lnTo>
                    <a:lnTo>
                      <a:pt x="17564" y="15285"/>
                    </a:lnTo>
                    <a:lnTo>
                      <a:pt x="17904" y="15258"/>
                    </a:lnTo>
                    <a:lnTo>
                      <a:pt x="18258" y="15232"/>
                    </a:lnTo>
                    <a:lnTo>
                      <a:pt x="18598" y="15198"/>
                    </a:lnTo>
                    <a:lnTo>
                      <a:pt x="18939" y="15158"/>
                    </a:lnTo>
                    <a:lnTo>
                      <a:pt x="19280" y="15112"/>
                    </a:lnTo>
                    <a:lnTo>
                      <a:pt x="19620" y="15065"/>
                    </a:lnTo>
                    <a:lnTo>
                      <a:pt x="19948" y="15012"/>
                    </a:lnTo>
                    <a:lnTo>
                      <a:pt x="20276" y="14959"/>
                    </a:lnTo>
                    <a:lnTo>
                      <a:pt x="20604" y="14899"/>
                    </a:lnTo>
                    <a:lnTo>
                      <a:pt x="20933" y="14832"/>
                    </a:lnTo>
                    <a:lnTo>
                      <a:pt x="21248" y="14765"/>
                    </a:lnTo>
                    <a:lnTo>
                      <a:pt x="21563" y="14685"/>
                    </a:lnTo>
                    <a:lnTo>
                      <a:pt x="21866" y="14612"/>
                    </a:lnTo>
                    <a:lnTo>
                      <a:pt x="22169" y="14525"/>
                    </a:lnTo>
                    <a:lnTo>
                      <a:pt x="22472" y="14439"/>
                    </a:lnTo>
                    <a:lnTo>
                      <a:pt x="22775" y="14352"/>
                    </a:lnTo>
                    <a:lnTo>
                      <a:pt x="23065" y="14259"/>
                    </a:lnTo>
                    <a:lnTo>
                      <a:pt x="23355" y="14159"/>
                    </a:lnTo>
                    <a:lnTo>
                      <a:pt x="23633" y="14052"/>
                    </a:lnTo>
                    <a:lnTo>
                      <a:pt x="23910" y="13946"/>
                    </a:lnTo>
                    <a:lnTo>
                      <a:pt x="24188" y="13839"/>
                    </a:lnTo>
                    <a:lnTo>
                      <a:pt x="24453" y="13726"/>
                    </a:lnTo>
                    <a:lnTo>
                      <a:pt x="24718" y="13606"/>
                    </a:lnTo>
                    <a:lnTo>
                      <a:pt x="24970" y="13479"/>
                    </a:lnTo>
                    <a:lnTo>
                      <a:pt x="25222" y="13353"/>
                    </a:lnTo>
                    <a:lnTo>
                      <a:pt x="25462" y="13226"/>
                    </a:lnTo>
                    <a:lnTo>
                      <a:pt x="25702" y="13093"/>
                    </a:lnTo>
                    <a:lnTo>
                      <a:pt x="25941" y="12953"/>
                    </a:lnTo>
                    <a:lnTo>
                      <a:pt x="26169" y="12813"/>
                    </a:lnTo>
                    <a:lnTo>
                      <a:pt x="26383" y="12667"/>
                    </a:lnTo>
                    <a:lnTo>
                      <a:pt x="26598" y="12520"/>
                    </a:lnTo>
                    <a:lnTo>
                      <a:pt x="26799" y="12373"/>
                    </a:lnTo>
                    <a:lnTo>
                      <a:pt x="26989" y="12220"/>
                    </a:lnTo>
                    <a:lnTo>
                      <a:pt x="27178" y="12067"/>
                    </a:lnTo>
                    <a:lnTo>
                      <a:pt x="27355" y="11914"/>
                    </a:lnTo>
                    <a:lnTo>
                      <a:pt x="27519" y="11754"/>
                    </a:lnTo>
                    <a:lnTo>
                      <a:pt x="27683" y="11594"/>
                    </a:lnTo>
                    <a:lnTo>
                      <a:pt x="27834" y="11427"/>
                    </a:lnTo>
                    <a:lnTo>
                      <a:pt x="27985" y="11261"/>
                    </a:lnTo>
                    <a:lnTo>
                      <a:pt x="28124" y="11094"/>
                    </a:lnTo>
                    <a:lnTo>
                      <a:pt x="28250" y="10928"/>
                    </a:lnTo>
                    <a:lnTo>
                      <a:pt x="28377" y="10754"/>
                    </a:lnTo>
                    <a:lnTo>
                      <a:pt x="28478" y="10581"/>
                    </a:lnTo>
                    <a:lnTo>
                      <a:pt x="28591" y="10408"/>
                    </a:lnTo>
                    <a:lnTo>
                      <a:pt x="28679" y="10235"/>
                    </a:lnTo>
                    <a:lnTo>
                      <a:pt x="28768" y="10055"/>
                    </a:lnTo>
                    <a:lnTo>
                      <a:pt x="28843" y="9875"/>
                    </a:lnTo>
                    <a:lnTo>
                      <a:pt x="28919" y="9695"/>
                    </a:lnTo>
                    <a:lnTo>
                      <a:pt x="28982" y="9515"/>
                    </a:lnTo>
                    <a:lnTo>
                      <a:pt x="29033" y="9329"/>
                    </a:lnTo>
                    <a:lnTo>
                      <a:pt x="29071" y="9142"/>
                    </a:lnTo>
                    <a:lnTo>
                      <a:pt x="29108" y="8962"/>
                    </a:lnTo>
                    <a:lnTo>
                      <a:pt x="29134" y="8769"/>
                    </a:lnTo>
                    <a:lnTo>
                      <a:pt x="29146" y="8582"/>
                    </a:lnTo>
                    <a:lnTo>
                      <a:pt x="29159" y="8396"/>
                    </a:lnTo>
                    <a:lnTo>
                      <a:pt x="29159" y="8203"/>
                    </a:lnTo>
                    <a:lnTo>
                      <a:pt x="29146" y="8009"/>
                    </a:lnTo>
                    <a:lnTo>
                      <a:pt x="29134" y="7823"/>
                    </a:lnTo>
                    <a:lnTo>
                      <a:pt x="29108" y="7630"/>
                    </a:lnTo>
                    <a:lnTo>
                      <a:pt x="29071" y="7430"/>
                    </a:lnTo>
                    <a:lnTo>
                      <a:pt x="29020" y="7237"/>
                    </a:lnTo>
                    <a:lnTo>
                      <a:pt x="28970" y="7043"/>
                    </a:lnTo>
                    <a:lnTo>
                      <a:pt x="28906" y="6850"/>
                    </a:lnTo>
                    <a:lnTo>
                      <a:pt x="28831" y="6657"/>
                    </a:lnTo>
                    <a:lnTo>
                      <a:pt x="28742" y="6470"/>
                    </a:lnTo>
                    <a:lnTo>
                      <a:pt x="28654" y="6277"/>
                    </a:lnTo>
                    <a:lnTo>
                      <a:pt x="28553" y="6091"/>
                    </a:lnTo>
                    <a:lnTo>
                      <a:pt x="28452" y="5904"/>
                    </a:lnTo>
                    <a:lnTo>
                      <a:pt x="28339" y="5724"/>
                    </a:lnTo>
                    <a:lnTo>
                      <a:pt x="28213" y="5544"/>
                    </a:lnTo>
                    <a:lnTo>
                      <a:pt x="28074" y="5364"/>
                    </a:lnTo>
                    <a:lnTo>
                      <a:pt x="27935" y="5184"/>
                    </a:lnTo>
                    <a:lnTo>
                      <a:pt x="27796" y="5011"/>
                    </a:lnTo>
                    <a:lnTo>
                      <a:pt x="27645" y="4831"/>
                    </a:lnTo>
                    <a:lnTo>
                      <a:pt x="27481" y="4665"/>
                    </a:lnTo>
                    <a:lnTo>
                      <a:pt x="27304" y="4492"/>
                    </a:lnTo>
                    <a:lnTo>
                      <a:pt x="27127" y="4325"/>
                    </a:lnTo>
                    <a:lnTo>
                      <a:pt x="26951" y="4158"/>
                    </a:lnTo>
                    <a:lnTo>
                      <a:pt x="26762" y="3999"/>
                    </a:lnTo>
                    <a:lnTo>
                      <a:pt x="26560" y="3832"/>
                    </a:lnTo>
                    <a:lnTo>
                      <a:pt x="26358" y="3679"/>
                    </a:lnTo>
                    <a:lnTo>
                      <a:pt x="26143" y="3519"/>
                    </a:lnTo>
                    <a:lnTo>
                      <a:pt x="25929" y="3366"/>
                    </a:lnTo>
                    <a:lnTo>
                      <a:pt x="25702" y="3219"/>
                    </a:lnTo>
                    <a:lnTo>
                      <a:pt x="25475" y="3066"/>
                    </a:lnTo>
                    <a:lnTo>
                      <a:pt x="25235" y="2926"/>
                    </a:lnTo>
                    <a:lnTo>
                      <a:pt x="24995" y="2779"/>
                    </a:lnTo>
                    <a:lnTo>
                      <a:pt x="24755" y="2639"/>
                    </a:lnTo>
                    <a:lnTo>
                      <a:pt x="24503" y="2506"/>
                    </a:lnTo>
                    <a:lnTo>
                      <a:pt x="24238" y="2366"/>
                    </a:lnTo>
                    <a:lnTo>
                      <a:pt x="23973" y="2240"/>
                    </a:lnTo>
                    <a:lnTo>
                      <a:pt x="23708" y="2113"/>
                    </a:lnTo>
                    <a:lnTo>
                      <a:pt x="23431" y="1986"/>
                    </a:lnTo>
                    <a:lnTo>
                      <a:pt x="23153" y="1866"/>
                    </a:lnTo>
                    <a:lnTo>
                      <a:pt x="22863" y="1747"/>
                    </a:lnTo>
                    <a:lnTo>
                      <a:pt x="22585" y="1633"/>
                    </a:lnTo>
                    <a:lnTo>
                      <a:pt x="22283" y="1520"/>
                    </a:lnTo>
                    <a:lnTo>
                      <a:pt x="21992" y="1413"/>
                    </a:lnTo>
                    <a:lnTo>
                      <a:pt x="21690" y="1307"/>
                    </a:lnTo>
                    <a:lnTo>
                      <a:pt x="21374" y="1207"/>
                    </a:lnTo>
                    <a:lnTo>
                      <a:pt x="21071" y="1107"/>
                    </a:lnTo>
                    <a:lnTo>
                      <a:pt x="20756" y="1014"/>
                    </a:lnTo>
                    <a:lnTo>
                      <a:pt x="20428" y="927"/>
                    </a:lnTo>
                    <a:lnTo>
                      <a:pt x="20112" y="840"/>
                    </a:lnTo>
                    <a:lnTo>
                      <a:pt x="19784" y="754"/>
                    </a:lnTo>
                    <a:lnTo>
                      <a:pt x="19444" y="674"/>
                    </a:lnTo>
                    <a:lnTo>
                      <a:pt x="19116" y="601"/>
                    </a:lnTo>
                    <a:lnTo>
                      <a:pt x="18775" y="534"/>
                    </a:lnTo>
                    <a:lnTo>
                      <a:pt x="18434" y="467"/>
                    </a:lnTo>
                    <a:lnTo>
                      <a:pt x="18094" y="401"/>
                    </a:lnTo>
                    <a:lnTo>
                      <a:pt x="17740" y="347"/>
                    </a:lnTo>
                    <a:lnTo>
                      <a:pt x="17400" y="294"/>
                    </a:lnTo>
                    <a:lnTo>
                      <a:pt x="17046" y="241"/>
                    </a:lnTo>
                    <a:lnTo>
                      <a:pt x="16693" y="201"/>
                    </a:lnTo>
                    <a:lnTo>
                      <a:pt x="16327" y="161"/>
                    </a:lnTo>
                    <a:lnTo>
                      <a:pt x="15974" y="121"/>
                    </a:lnTo>
                    <a:lnTo>
                      <a:pt x="15608" y="88"/>
                    </a:lnTo>
                    <a:lnTo>
                      <a:pt x="15242" y="61"/>
                    </a:lnTo>
                    <a:lnTo>
                      <a:pt x="14876" y="41"/>
                    </a:lnTo>
                    <a:lnTo>
                      <a:pt x="14510" y="28"/>
                    </a:lnTo>
                    <a:lnTo>
                      <a:pt x="14145" y="14"/>
                    </a:lnTo>
                    <a:lnTo>
                      <a:pt x="13766" y="8"/>
                    </a:lnTo>
                    <a:lnTo>
                      <a:pt x="13400" y="1"/>
                    </a:lnTo>
                    <a:close/>
                  </a:path>
                </a:pathLst>
              </a:custGeom>
              <a:solidFill>
                <a:srgbClr val="0700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57" name="Google Shape;5057;p83"/>
              <p:cNvSpPr/>
              <p:nvPr>
                <p:custDataLst>
                  <p:tags r:id="rId23"/>
                </p:custDataLst>
              </p:nvPr>
            </p:nvSpPr>
            <p:spPr>
              <a:xfrm>
                <a:off x="2531656" y="1952863"/>
                <a:ext cx="286925" cy="281427"/>
              </a:xfrm>
              <a:custGeom>
                <a:avLst/>
                <a:gdLst/>
                <a:ahLst/>
                <a:cxnLst/>
                <a:rect l="l" t="t" r="r" b="b"/>
                <a:pathLst>
                  <a:path w="29159" h="15345" fill="none" extrusionOk="0">
                    <a:moveTo>
                      <a:pt x="15760" y="15345"/>
                    </a:moveTo>
                    <a:lnTo>
                      <a:pt x="15760" y="15345"/>
                    </a:lnTo>
                    <a:lnTo>
                      <a:pt x="16125" y="15345"/>
                    </a:lnTo>
                    <a:lnTo>
                      <a:pt x="16491" y="15332"/>
                    </a:lnTo>
                    <a:lnTo>
                      <a:pt x="16845" y="15325"/>
                    </a:lnTo>
                    <a:lnTo>
                      <a:pt x="17198" y="15305"/>
                    </a:lnTo>
                    <a:lnTo>
                      <a:pt x="17564" y="15285"/>
                    </a:lnTo>
                    <a:lnTo>
                      <a:pt x="17904" y="15258"/>
                    </a:lnTo>
                    <a:lnTo>
                      <a:pt x="18258" y="15232"/>
                    </a:lnTo>
                    <a:lnTo>
                      <a:pt x="18598" y="15198"/>
                    </a:lnTo>
                    <a:lnTo>
                      <a:pt x="18939" y="15158"/>
                    </a:lnTo>
                    <a:lnTo>
                      <a:pt x="19280" y="15112"/>
                    </a:lnTo>
                    <a:lnTo>
                      <a:pt x="19620" y="15065"/>
                    </a:lnTo>
                    <a:lnTo>
                      <a:pt x="19948" y="15012"/>
                    </a:lnTo>
                    <a:lnTo>
                      <a:pt x="20276" y="14959"/>
                    </a:lnTo>
                    <a:lnTo>
                      <a:pt x="20604" y="14899"/>
                    </a:lnTo>
                    <a:lnTo>
                      <a:pt x="20933" y="14832"/>
                    </a:lnTo>
                    <a:lnTo>
                      <a:pt x="21248" y="14765"/>
                    </a:lnTo>
                    <a:lnTo>
                      <a:pt x="21563" y="14685"/>
                    </a:lnTo>
                    <a:lnTo>
                      <a:pt x="21866" y="14612"/>
                    </a:lnTo>
                    <a:lnTo>
                      <a:pt x="22169" y="14525"/>
                    </a:lnTo>
                    <a:lnTo>
                      <a:pt x="22472" y="14439"/>
                    </a:lnTo>
                    <a:lnTo>
                      <a:pt x="22775" y="14352"/>
                    </a:lnTo>
                    <a:lnTo>
                      <a:pt x="23065" y="14259"/>
                    </a:lnTo>
                    <a:lnTo>
                      <a:pt x="23355" y="14159"/>
                    </a:lnTo>
                    <a:lnTo>
                      <a:pt x="23633" y="14052"/>
                    </a:lnTo>
                    <a:lnTo>
                      <a:pt x="23910" y="13946"/>
                    </a:lnTo>
                    <a:lnTo>
                      <a:pt x="24188" y="13839"/>
                    </a:lnTo>
                    <a:lnTo>
                      <a:pt x="24453" y="13726"/>
                    </a:lnTo>
                    <a:lnTo>
                      <a:pt x="24718" y="13606"/>
                    </a:lnTo>
                    <a:lnTo>
                      <a:pt x="24970" y="13479"/>
                    </a:lnTo>
                    <a:lnTo>
                      <a:pt x="25222" y="13353"/>
                    </a:lnTo>
                    <a:lnTo>
                      <a:pt x="25462" y="13226"/>
                    </a:lnTo>
                    <a:lnTo>
                      <a:pt x="25702" y="13093"/>
                    </a:lnTo>
                    <a:lnTo>
                      <a:pt x="25702" y="13093"/>
                    </a:lnTo>
                    <a:lnTo>
                      <a:pt x="25941" y="12953"/>
                    </a:lnTo>
                    <a:lnTo>
                      <a:pt x="26169" y="12813"/>
                    </a:lnTo>
                    <a:lnTo>
                      <a:pt x="26383" y="12667"/>
                    </a:lnTo>
                    <a:lnTo>
                      <a:pt x="26598" y="12520"/>
                    </a:lnTo>
                    <a:lnTo>
                      <a:pt x="26799" y="12373"/>
                    </a:lnTo>
                    <a:lnTo>
                      <a:pt x="26989" y="12220"/>
                    </a:lnTo>
                    <a:lnTo>
                      <a:pt x="27178" y="12067"/>
                    </a:lnTo>
                    <a:lnTo>
                      <a:pt x="27355" y="11914"/>
                    </a:lnTo>
                    <a:lnTo>
                      <a:pt x="27519" y="11754"/>
                    </a:lnTo>
                    <a:lnTo>
                      <a:pt x="27683" y="11594"/>
                    </a:lnTo>
                    <a:lnTo>
                      <a:pt x="27834" y="11427"/>
                    </a:lnTo>
                    <a:lnTo>
                      <a:pt x="27985" y="11261"/>
                    </a:lnTo>
                    <a:lnTo>
                      <a:pt x="28124" y="11094"/>
                    </a:lnTo>
                    <a:lnTo>
                      <a:pt x="28250" y="10928"/>
                    </a:lnTo>
                    <a:lnTo>
                      <a:pt x="28377" y="10754"/>
                    </a:lnTo>
                    <a:lnTo>
                      <a:pt x="28478" y="10581"/>
                    </a:lnTo>
                    <a:lnTo>
                      <a:pt x="28591" y="10408"/>
                    </a:lnTo>
                    <a:lnTo>
                      <a:pt x="28679" y="10235"/>
                    </a:lnTo>
                    <a:lnTo>
                      <a:pt x="28768" y="10055"/>
                    </a:lnTo>
                    <a:lnTo>
                      <a:pt x="28843" y="9875"/>
                    </a:lnTo>
                    <a:lnTo>
                      <a:pt x="28919" y="9695"/>
                    </a:lnTo>
                    <a:lnTo>
                      <a:pt x="28982" y="9515"/>
                    </a:lnTo>
                    <a:lnTo>
                      <a:pt x="29033" y="9329"/>
                    </a:lnTo>
                    <a:lnTo>
                      <a:pt x="29071" y="9142"/>
                    </a:lnTo>
                    <a:lnTo>
                      <a:pt x="29108" y="8962"/>
                    </a:lnTo>
                    <a:lnTo>
                      <a:pt x="29134" y="8769"/>
                    </a:lnTo>
                    <a:lnTo>
                      <a:pt x="29146" y="8582"/>
                    </a:lnTo>
                    <a:lnTo>
                      <a:pt x="29159" y="8396"/>
                    </a:lnTo>
                    <a:lnTo>
                      <a:pt x="29159" y="8203"/>
                    </a:lnTo>
                    <a:lnTo>
                      <a:pt x="29146" y="8009"/>
                    </a:lnTo>
                    <a:lnTo>
                      <a:pt x="29134" y="7823"/>
                    </a:lnTo>
                    <a:lnTo>
                      <a:pt x="29108" y="7630"/>
                    </a:lnTo>
                    <a:lnTo>
                      <a:pt x="29108" y="7630"/>
                    </a:lnTo>
                    <a:lnTo>
                      <a:pt x="29071" y="7430"/>
                    </a:lnTo>
                    <a:lnTo>
                      <a:pt x="29020" y="7237"/>
                    </a:lnTo>
                    <a:lnTo>
                      <a:pt x="28970" y="7043"/>
                    </a:lnTo>
                    <a:lnTo>
                      <a:pt x="28906" y="6850"/>
                    </a:lnTo>
                    <a:lnTo>
                      <a:pt x="28831" y="6657"/>
                    </a:lnTo>
                    <a:lnTo>
                      <a:pt x="28742" y="6470"/>
                    </a:lnTo>
                    <a:lnTo>
                      <a:pt x="28654" y="6277"/>
                    </a:lnTo>
                    <a:lnTo>
                      <a:pt x="28553" y="6091"/>
                    </a:lnTo>
                    <a:lnTo>
                      <a:pt x="28452" y="5904"/>
                    </a:lnTo>
                    <a:lnTo>
                      <a:pt x="28339" y="5724"/>
                    </a:lnTo>
                    <a:lnTo>
                      <a:pt x="28213" y="5544"/>
                    </a:lnTo>
                    <a:lnTo>
                      <a:pt x="28074" y="5364"/>
                    </a:lnTo>
                    <a:lnTo>
                      <a:pt x="27935" y="5184"/>
                    </a:lnTo>
                    <a:lnTo>
                      <a:pt x="27796" y="5011"/>
                    </a:lnTo>
                    <a:lnTo>
                      <a:pt x="27645" y="4831"/>
                    </a:lnTo>
                    <a:lnTo>
                      <a:pt x="27481" y="4665"/>
                    </a:lnTo>
                    <a:lnTo>
                      <a:pt x="27304" y="4492"/>
                    </a:lnTo>
                    <a:lnTo>
                      <a:pt x="27127" y="4325"/>
                    </a:lnTo>
                    <a:lnTo>
                      <a:pt x="26951" y="4158"/>
                    </a:lnTo>
                    <a:lnTo>
                      <a:pt x="26762" y="3999"/>
                    </a:lnTo>
                    <a:lnTo>
                      <a:pt x="26560" y="3832"/>
                    </a:lnTo>
                    <a:lnTo>
                      <a:pt x="26358" y="3679"/>
                    </a:lnTo>
                    <a:lnTo>
                      <a:pt x="26143" y="3519"/>
                    </a:lnTo>
                    <a:lnTo>
                      <a:pt x="25929" y="3366"/>
                    </a:lnTo>
                    <a:lnTo>
                      <a:pt x="25702" y="3219"/>
                    </a:lnTo>
                    <a:lnTo>
                      <a:pt x="25475" y="3066"/>
                    </a:lnTo>
                    <a:lnTo>
                      <a:pt x="25235" y="2926"/>
                    </a:lnTo>
                    <a:lnTo>
                      <a:pt x="24995" y="2779"/>
                    </a:lnTo>
                    <a:lnTo>
                      <a:pt x="24755" y="2639"/>
                    </a:lnTo>
                    <a:lnTo>
                      <a:pt x="24503" y="2506"/>
                    </a:lnTo>
                    <a:lnTo>
                      <a:pt x="24238" y="2366"/>
                    </a:lnTo>
                    <a:lnTo>
                      <a:pt x="23973" y="2240"/>
                    </a:lnTo>
                    <a:lnTo>
                      <a:pt x="23708" y="2113"/>
                    </a:lnTo>
                    <a:lnTo>
                      <a:pt x="23431" y="1986"/>
                    </a:lnTo>
                    <a:lnTo>
                      <a:pt x="23153" y="1866"/>
                    </a:lnTo>
                    <a:lnTo>
                      <a:pt x="22863" y="1747"/>
                    </a:lnTo>
                    <a:lnTo>
                      <a:pt x="22585" y="1633"/>
                    </a:lnTo>
                    <a:lnTo>
                      <a:pt x="22283" y="1520"/>
                    </a:lnTo>
                    <a:lnTo>
                      <a:pt x="21992" y="1413"/>
                    </a:lnTo>
                    <a:lnTo>
                      <a:pt x="21690" y="1307"/>
                    </a:lnTo>
                    <a:lnTo>
                      <a:pt x="21374" y="1207"/>
                    </a:lnTo>
                    <a:lnTo>
                      <a:pt x="21071" y="1107"/>
                    </a:lnTo>
                    <a:lnTo>
                      <a:pt x="20756" y="1014"/>
                    </a:lnTo>
                    <a:lnTo>
                      <a:pt x="20428" y="927"/>
                    </a:lnTo>
                    <a:lnTo>
                      <a:pt x="20112" y="840"/>
                    </a:lnTo>
                    <a:lnTo>
                      <a:pt x="19784" y="754"/>
                    </a:lnTo>
                    <a:lnTo>
                      <a:pt x="19444" y="674"/>
                    </a:lnTo>
                    <a:lnTo>
                      <a:pt x="19116" y="601"/>
                    </a:lnTo>
                    <a:lnTo>
                      <a:pt x="18775" y="534"/>
                    </a:lnTo>
                    <a:lnTo>
                      <a:pt x="18434" y="467"/>
                    </a:lnTo>
                    <a:lnTo>
                      <a:pt x="18094" y="401"/>
                    </a:lnTo>
                    <a:lnTo>
                      <a:pt x="17740" y="347"/>
                    </a:lnTo>
                    <a:lnTo>
                      <a:pt x="17400" y="294"/>
                    </a:lnTo>
                    <a:lnTo>
                      <a:pt x="17046" y="241"/>
                    </a:lnTo>
                    <a:lnTo>
                      <a:pt x="16693" y="201"/>
                    </a:lnTo>
                    <a:lnTo>
                      <a:pt x="16327" y="161"/>
                    </a:lnTo>
                    <a:lnTo>
                      <a:pt x="15974" y="121"/>
                    </a:lnTo>
                    <a:lnTo>
                      <a:pt x="15608" y="88"/>
                    </a:lnTo>
                    <a:lnTo>
                      <a:pt x="15242" y="61"/>
                    </a:lnTo>
                    <a:lnTo>
                      <a:pt x="14876" y="41"/>
                    </a:lnTo>
                    <a:lnTo>
                      <a:pt x="14510" y="28"/>
                    </a:lnTo>
                    <a:lnTo>
                      <a:pt x="14145" y="14"/>
                    </a:lnTo>
                    <a:lnTo>
                      <a:pt x="13766" y="8"/>
                    </a:lnTo>
                    <a:lnTo>
                      <a:pt x="13400" y="1"/>
                    </a:lnTo>
                    <a:lnTo>
                      <a:pt x="13400" y="1"/>
                    </a:lnTo>
                    <a:lnTo>
                      <a:pt x="13034" y="8"/>
                    </a:lnTo>
                    <a:lnTo>
                      <a:pt x="12668" y="14"/>
                    </a:lnTo>
                    <a:lnTo>
                      <a:pt x="12315" y="21"/>
                    </a:lnTo>
                    <a:lnTo>
                      <a:pt x="11962" y="41"/>
                    </a:lnTo>
                    <a:lnTo>
                      <a:pt x="11609" y="61"/>
                    </a:lnTo>
                    <a:lnTo>
                      <a:pt x="11255" y="88"/>
                    </a:lnTo>
                    <a:lnTo>
                      <a:pt x="10902" y="114"/>
                    </a:lnTo>
                    <a:lnTo>
                      <a:pt x="10561" y="148"/>
                    </a:lnTo>
                    <a:lnTo>
                      <a:pt x="10221" y="187"/>
                    </a:lnTo>
                    <a:lnTo>
                      <a:pt x="9880" y="234"/>
                    </a:lnTo>
                    <a:lnTo>
                      <a:pt x="9539" y="281"/>
                    </a:lnTo>
                    <a:lnTo>
                      <a:pt x="9211" y="334"/>
                    </a:lnTo>
                    <a:lnTo>
                      <a:pt x="8883" y="387"/>
                    </a:lnTo>
                    <a:lnTo>
                      <a:pt x="8555" y="447"/>
                    </a:lnTo>
                    <a:lnTo>
                      <a:pt x="8240" y="514"/>
                    </a:lnTo>
                    <a:lnTo>
                      <a:pt x="7912" y="587"/>
                    </a:lnTo>
                    <a:lnTo>
                      <a:pt x="7609" y="661"/>
                    </a:lnTo>
                    <a:lnTo>
                      <a:pt x="7294" y="734"/>
                    </a:lnTo>
                    <a:lnTo>
                      <a:pt x="6991" y="820"/>
                    </a:lnTo>
                    <a:lnTo>
                      <a:pt x="6688" y="907"/>
                    </a:lnTo>
                    <a:lnTo>
                      <a:pt x="6398" y="994"/>
                    </a:lnTo>
                    <a:lnTo>
                      <a:pt x="6095" y="1087"/>
                    </a:lnTo>
                    <a:lnTo>
                      <a:pt x="5817" y="1187"/>
                    </a:lnTo>
                    <a:lnTo>
                      <a:pt x="5527" y="1293"/>
                    </a:lnTo>
                    <a:lnTo>
                      <a:pt x="5250" y="1400"/>
                    </a:lnTo>
                    <a:lnTo>
                      <a:pt x="4985" y="1507"/>
                    </a:lnTo>
                    <a:lnTo>
                      <a:pt x="4720" y="1620"/>
                    </a:lnTo>
                    <a:lnTo>
                      <a:pt x="4455" y="1740"/>
                    </a:lnTo>
                    <a:lnTo>
                      <a:pt x="4202" y="1866"/>
                    </a:lnTo>
                    <a:lnTo>
                      <a:pt x="3950" y="1993"/>
                    </a:lnTo>
                    <a:lnTo>
                      <a:pt x="3698" y="2120"/>
                    </a:lnTo>
                    <a:lnTo>
                      <a:pt x="3458" y="2253"/>
                    </a:lnTo>
                    <a:lnTo>
                      <a:pt x="3458" y="2253"/>
                    </a:lnTo>
                    <a:lnTo>
                      <a:pt x="3231" y="2393"/>
                    </a:lnTo>
                    <a:lnTo>
                      <a:pt x="3004" y="2533"/>
                    </a:lnTo>
                    <a:lnTo>
                      <a:pt x="2789" y="2679"/>
                    </a:lnTo>
                    <a:lnTo>
                      <a:pt x="2575" y="2826"/>
                    </a:lnTo>
                    <a:lnTo>
                      <a:pt x="2373" y="2972"/>
                    </a:lnTo>
                    <a:lnTo>
                      <a:pt x="2171" y="3126"/>
                    </a:lnTo>
                    <a:lnTo>
                      <a:pt x="1994" y="3279"/>
                    </a:lnTo>
                    <a:lnTo>
                      <a:pt x="1818" y="3439"/>
                    </a:lnTo>
                    <a:lnTo>
                      <a:pt x="1641" y="3592"/>
                    </a:lnTo>
                    <a:lnTo>
                      <a:pt x="1477" y="3752"/>
                    </a:lnTo>
                    <a:lnTo>
                      <a:pt x="1326" y="3919"/>
                    </a:lnTo>
                    <a:lnTo>
                      <a:pt x="1174" y="4085"/>
                    </a:lnTo>
                    <a:lnTo>
                      <a:pt x="1048" y="4252"/>
                    </a:lnTo>
                    <a:lnTo>
                      <a:pt x="909" y="4418"/>
                    </a:lnTo>
                    <a:lnTo>
                      <a:pt x="796" y="4591"/>
                    </a:lnTo>
                    <a:lnTo>
                      <a:pt x="682" y="4765"/>
                    </a:lnTo>
                    <a:lnTo>
                      <a:pt x="581" y="4938"/>
                    </a:lnTo>
                    <a:lnTo>
                      <a:pt x="480" y="5111"/>
                    </a:lnTo>
                    <a:lnTo>
                      <a:pt x="392" y="5291"/>
                    </a:lnTo>
                    <a:lnTo>
                      <a:pt x="316" y="5471"/>
                    </a:lnTo>
                    <a:lnTo>
                      <a:pt x="253" y="5651"/>
                    </a:lnTo>
                    <a:lnTo>
                      <a:pt x="190" y="5831"/>
                    </a:lnTo>
                    <a:lnTo>
                      <a:pt x="140" y="6017"/>
                    </a:lnTo>
                    <a:lnTo>
                      <a:pt x="89" y="6204"/>
                    </a:lnTo>
                    <a:lnTo>
                      <a:pt x="51" y="6390"/>
                    </a:lnTo>
                    <a:lnTo>
                      <a:pt x="26" y="6577"/>
                    </a:lnTo>
                    <a:lnTo>
                      <a:pt x="14" y="6763"/>
                    </a:lnTo>
                    <a:lnTo>
                      <a:pt x="1" y="6950"/>
                    </a:lnTo>
                    <a:lnTo>
                      <a:pt x="1" y="7143"/>
                    </a:lnTo>
                    <a:lnTo>
                      <a:pt x="14" y="7336"/>
                    </a:lnTo>
                    <a:lnTo>
                      <a:pt x="26" y="7530"/>
                    </a:lnTo>
                    <a:lnTo>
                      <a:pt x="64" y="7723"/>
                    </a:lnTo>
                    <a:lnTo>
                      <a:pt x="64" y="7723"/>
                    </a:lnTo>
                    <a:lnTo>
                      <a:pt x="102" y="7916"/>
                    </a:lnTo>
                    <a:lnTo>
                      <a:pt x="140" y="8109"/>
                    </a:lnTo>
                    <a:lnTo>
                      <a:pt x="203" y="8303"/>
                    </a:lnTo>
                    <a:lnTo>
                      <a:pt x="266" y="8496"/>
                    </a:lnTo>
                    <a:lnTo>
                      <a:pt x="342" y="8689"/>
                    </a:lnTo>
                    <a:lnTo>
                      <a:pt x="417" y="8882"/>
                    </a:lnTo>
                    <a:lnTo>
                      <a:pt x="506" y="9069"/>
                    </a:lnTo>
                    <a:lnTo>
                      <a:pt x="607" y="9255"/>
                    </a:lnTo>
                    <a:lnTo>
                      <a:pt x="720" y="9442"/>
                    </a:lnTo>
                    <a:lnTo>
                      <a:pt x="834" y="9622"/>
                    </a:lnTo>
                    <a:lnTo>
                      <a:pt x="947" y="9802"/>
                    </a:lnTo>
                    <a:lnTo>
                      <a:pt x="1086" y="9982"/>
                    </a:lnTo>
                    <a:lnTo>
                      <a:pt x="1225" y="10161"/>
                    </a:lnTo>
                    <a:lnTo>
                      <a:pt x="1376" y="10341"/>
                    </a:lnTo>
                    <a:lnTo>
                      <a:pt x="1528" y="10515"/>
                    </a:lnTo>
                    <a:lnTo>
                      <a:pt x="1692" y="10688"/>
                    </a:lnTo>
                    <a:lnTo>
                      <a:pt x="1856" y="10854"/>
                    </a:lnTo>
                    <a:lnTo>
                      <a:pt x="2032" y="11021"/>
                    </a:lnTo>
                    <a:lnTo>
                      <a:pt x="2222" y="11187"/>
                    </a:lnTo>
                    <a:lnTo>
                      <a:pt x="2411" y="11354"/>
                    </a:lnTo>
                    <a:lnTo>
                      <a:pt x="2600" y="11514"/>
                    </a:lnTo>
                    <a:lnTo>
                      <a:pt x="2802" y="11667"/>
                    </a:lnTo>
                    <a:lnTo>
                      <a:pt x="3016" y="11827"/>
                    </a:lnTo>
                    <a:lnTo>
                      <a:pt x="3231" y="11980"/>
                    </a:lnTo>
                    <a:lnTo>
                      <a:pt x="3458" y="12134"/>
                    </a:lnTo>
                    <a:lnTo>
                      <a:pt x="3685" y="12280"/>
                    </a:lnTo>
                    <a:lnTo>
                      <a:pt x="3925" y="12427"/>
                    </a:lnTo>
                    <a:lnTo>
                      <a:pt x="4165" y="12567"/>
                    </a:lnTo>
                    <a:lnTo>
                      <a:pt x="4417" y="12707"/>
                    </a:lnTo>
                    <a:lnTo>
                      <a:pt x="4669" y="12846"/>
                    </a:lnTo>
                    <a:lnTo>
                      <a:pt x="4922" y="12980"/>
                    </a:lnTo>
                    <a:lnTo>
                      <a:pt x="5187" y="13106"/>
                    </a:lnTo>
                    <a:lnTo>
                      <a:pt x="5451" y="13233"/>
                    </a:lnTo>
                    <a:lnTo>
                      <a:pt x="5729" y="13359"/>
                    </a:lnTo>
                    <a:lnTo>
                      <a:pt x="6007" y="13479"/>
                    </a:lnTo>
                    <a:lnTo>
                      <a:pt x="6297" y="13599"/>
                    </a:lnTo>
                    <a:lnTo>
                      <a:pt x="6587" y="13713"/>
                    </a:lnTo>
                    <a:lnTo>
                      <a:pt x="6877" y="13826"/>
                    </a:lnTo>
                    <a:lnTo>
                      <a:pt x="7180" y="13932"/>
                    </a:lnTo>
                    <a:lnTo>
                      <a:pt x="7483" y="14039"/>
                    </a:lnTo>
                    <a:lnTo>
                      <a:pt x="7786" y="14139"/>
                    </a:lnTo>
                    <a:lnTo>
                      <a:pt x="8101" y="14239"/>
                    </a:lnTo>
                    <a:lnTo>
                      <a:pt x="8416" y="14332"/>
                    </a:lnTo>
                    <a:lnTo>
                      <a:pt x="8732" y="14426"/>
                    </a:lnTo>
                    <a:lnTo>
                      <a:pt x="9060" y="14505"/>
                    </a:lnTo>
                    <a:lnTo>
                      <a:pt x="9388" y="14592"/>
                    </a:lnTo>
                    <a:lnTo>
                      <a:pt x="9716" y="14672"/>
                    </a:lnTo>
                    <a:lnTo>
                      <a:pt x="10044" y="14745"/>
                    </a:lnTo>
                    <a:lnTo>
                      <a:pt x="10385" y="14812"/>
                    </a:lnTo>
                    <a:lnTo>
                      <a:pt x="10725" y="14879"/>
                    </a:lnTo>
                    <a:lnTo>
                      <a:pt x="11066" y="14945"/>
                    </a:lnTo>
                    <a:lnTo>
                      <a:pt x="11419" y="14999"/>
                    </a:lnTo>
                    <a:lnTo>
                      <a:pt x="11773" y="15052"/>
                    </a:lnTo>
                    <a:lnTo>
                      <a:pt x="12126" y="15105"/>
                    </a:lnTo>
                    <a:lnTo>
                      <a:pt x="12479" y="15152"/>
                    </a:lnTo>
                    <a:lnTo>
                      <a:pt x="12832" y="15192"/>
                    </a:lnTo>
                    <a:lnTo>
                      <a:pt x="13186" y="15225"/>
                    </a:lnTo>
                    <a:lnTo>
                      <a:pt x="13552" y="15258"/>
                    </a:lnTo>
                    <a:lnTo>
                      <a:pt x="13917" y="15285"/>
                    </a:lnTo>
                    <a:lnTo>
                      <a:pt x="14283" y="15305"/>
                    </a:lnTo>
                    <a:lnTo>
                      <a:pt x="14649" y="15325"/>
                    </a:lnTo>
                    <a:lnTo>
                      <a:pt x="15015" y="15332"/>
                    </a:lnTo>
                    <a:lnTo>
                      <a:pt x="15394" y="15338"/>
                    </a:lnTo>
                    <a:lnTo>
                      <a:pt x="15760" y="1534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58" name="Google Shape;5058;p83"/>
              <p:cNvSpPr/>
              <p:nvPr>
                <p:custDataLst>
                  <p:tags r:id="rId24"/>
                </p:custDataLst>
              </p:nvPr>
            </p:nvSpPr>
            <p:spPr>
              <a:xfrm>
                <a:off x="2551522" y="1972414"/>
                <a:ext cx="247200" cy="242326"/>
              </a:xfrm>
              <a:custGeom>
                <a:avLst/>
                <a:gdLst/>
                <a:ahLst/>
                <a:cxnLst/>
                <a:rect l="l" t="t" r="r" b="b"/>
                <a:pathLst>
                  <a:path w="25122" h="13213" fill="none" extrusionOk="0">
                    <a:moveTo>
                      <a:pt x="11381" y="1"/>
                    </a:moveTo>
                    <a:lnTo>
                      <a:pt x="11381" y="1"/>
                    </a:lnTo>
                    <a:lnTo>
                      <a:pt x="11709" y="1"/>
                    </a:lnTo>
                    <a:lnTo>
                      <a:pt x="12025" y="8"/>
                    </a:lnTo>
                    <a:lnTo>
                      <a:pt x="12353" y="21"/>
                    </a:lnTo>
                    <a:lnTo>
                      <a:pt x="12668" y="34"/>
                    </a:lnTo>
                    <a:lnTo>
                      <a:pt x="12996" y="54"/>
                    </a:lnTo>
                    <a:lnTo>
                      <a:pt x="13312" y="74"/>
                    </a:lnTo>
                    <a:lnTo>
                      <a:pt x="13627" y="108"/>
                    </a:lnTo>
                    <a:lnTo>
                      <a:pt x="13942" y="134"/>
                    </a:lnTo>
                    <a:lnTo>
                      <a:pt x="14245" y="168"/>
                    </a:lnTo>
                    <a:lnTo>
                      <a:pt x="14561" y="207"/>
                    </a:lnTo>
                    <a:lnTo>
                      <a:pt x="14863" y="254"/>
                    </a:lnTo>
                    <a:lnTo>
                      <a:pt x="15166" y="301"/>
                    </a:lnTo>
                    <a:lnTo>
                      <a:pt x="15772" y="407"/>
                    </a:lnTo>
                    <a:lnTo>
                      <a:pt x="16365" y="521"/>
                    </a:lnTo>
                    <a:lnTo>
                      <a:pt x="16945" y="654"/>
                    </a:lnTo>
                    <a:lnTo>
                      <a:pt x="17513" y="807"/>
                    </a:lnTo>
                    <a:lnTo>
                      <a:pt x="18068" y="967"/>
                    </a:lnTo>
                    <a:lnTo>
                      <a:pt x="18611" y="1140"/>
                    </a:lnTo>
                    <a:lnTo>
                      <a:pt x="19128" y="1327"/>
                    </a:lnTo>
                    <a:lnTo>
                      <a:pt x="19645" y="1520"/>
                    </a:lnTo>
                    <a:lnTo>
                      <a:pt x="20137" y="1733"/>
                    </a:lnTo>
                    <a:lnTo>
                      <a:pt x="20604" y="1953"/>
                    </a:lnTo>
                    <a:lnTo>
                      <a:pt x="21058" y="2180"/>
                    </a:lnTo>
                    <a:lnTo>
                      <a:pt x="21500" y="2426"/>
                    </a:lnTo>
                    <a:lnTo>
                      <a:pt x="21916" y="2673"/>
                    </a:lnTo>
                    <a:lnTo>
                      <a:pt x="22308" y="2939"/>
                    </a:lnTo>
                    <a:lnTo>
                      <a:pt x="22686" y="3206"/>
                    </a:lnTo>
                    <a:lnTo>
                      <a:pt x="23027" y="3486"/>
                    </a:lnTo>
                    <a:lnTo>
                      <a:pt x="23355" y="3772"/>
                    </a:lnTo>
                    <a:lnTo>
                      <a:pt x="23658" y="4065"/>
                    </a:lnTo>
                    <a:lnTo>
                      <a:pt x="23935" y="4372"/>
                    </a:lnTo>
                    <a:lnTo>
                      <a:pt x="24187" y="4678"/>
                    </a:lnTo>
                    <a:lnTo>
                      <a:pt x="24402" y="4991"/>
                    </a:lnTo>
                    <a:lnTo>
                      <a:pt x="24503" y="5151"/>
                    </a:lnTo>
                    <a:lnTo>
                      <a:pt x="24604" y="5318"/>
                    </a:lnTo>
                    <a:lnTo>
                      <a:pt x="24692" y="5478"/>
                    </a:lnTo>
                    <a:lnTo>
                      <a:pt x="24768" y="5644"/>
                    </a:lnTo>
                    <a:lnTo>
                      <a:pt x="24831" y="5811"/>
                    </a:lnTo>
                    <a:lnTo>
                      <a:pt x="24894" y="5977"/>
                    </a:lnTo>
                    <a:lnTo>
                      <a:pt x="24957" y="6144"/>
                    </a:lnTo>
                    <a:lnTo>
                      <a:pt x="25008" y="6310"/>
                    </a:lnTo>
                    <a:lnTo>
                      <a:pt x="25045" y="6484"/>
                    </a:lnTo>
                    <a:lnTo>
                      <a:pt x="25083" y="6657"/>
                    </a:lnTo>
                    <a:lnTo>
                      <a:pt x="25083" y="6657"/>
                    </a:lnTo>
                    <a:lnTo>
                      <a:pt x="25096" y="6817"/>
                    </a:lnTo>
                    <a:lnTo>
                      <a:pt x="25121" y="6983"/>
                    </a:lnTo>
                    <a:lnTo>
                      <a:pt x="25121" y="7143"/>
                    </a:lnTo>
                    <a:lnTo>
                      <a:pt x="25121" y="7310"/>
                    </a:lnTo>
                    <a:lnTo>
                      <a:pt x="25121" y="7470"/>
                    </a:lnTo>
                    <a:lnTo>
                      <a:pt x="25108" y="7630"/>
                    </a:lnTo>
                    <a:lnTo>
                      <a:pt x="25083" y="7790"/>
                    </a:lnTo>
                    <a:lnTo>
                      <a:pt x="25058" y="7949"/>
                    </a:lnTo>
                    <a:lnTo>
                      <a:pt x="25020" y="8109"/>
                    </a:lnTo>
                    <a:lnTo>
                      <a:pt x="24970" y="8263"/>
                    </a:lnTo>
                    <a:lnTo>
                      <a:pt x="24919" y="8423"/>
                    </a:lnTo>
                    <a:lnTo>
                      <a:pt x="24856" y="8576"/>
                    </a:lnTo>
                    <a:lnTo>
                      <a:pt x="24793" y="8729"/>
                    </a:lnTo>
                    <a:lnTo>
                      <a:pt x="24717" y="8876"/>
                    </a:lnTo>
                    <a:lnTo>
                      <a:pt x="24642" y="9029"/>
                    </a:lnTo>
                    <a:lnTo>
                      <a:pt x="24553" y="9175"/>
                    </a:lnTo>
                    <a:lnTo>
                      <a:pt x="24465" y="9322"/>
                    </a:lnTo>
                    <a:lnTo>
                      <a:pt x="24351" y="9469"/>
                    </a:lnTo>
                    <a:lnTo>
                      <a:pt x="24251" y="9615"/>
                    </a:lnTo>
                    <a:lnTo>
                      <a:pt x="24137" y="9755"/>
                    </a:lnTo>
                    <a:lnTo>
                      <a:pt x="24011" y="9895"/>
                    </a:lnTo>
                    <a:lnTo>
                      <a:pt x="23872" y="10035"/>
                    </a:lnTo>
                    <a:lnTo>
                      <a:pt x="23746" y="10168"/>
                    </a:lnTo>
                    <a:lnTo>
                      <a:pt x="23594" y="10301"/>
                    </a:lnTo>
                    <a:lnTo>
                      <a:pt x="23443" y="10435"/>
                    </a:lnTo>
                    <a:lnTo>
                      <a:pt x="23292" y="10568"/>
                    </a:lnTo>
                    <a:lnTo>
                      <a:pt x="23128" y="10694"/>
                    </a:lnTo>
                    <a:lnTo>
                      <a:pt x="22951" y="10821"/>
                    </a:lnTo>
                    <a:lnTo>
                      <a:pt x="22774" y="10948"/>
                    </a:lnTo>
                    <a:lnTo>
                      <a:pt x="22585" y="11068"/>
                    </a:lnTo>
                    <a:lnTo>
                      <a:pt x="22396" y="11188"/>
                    </a:lnTo>
                    <a:lnTo>
                      <a:pt x="22194" y="11307"/>
                    </a:lnTo>
                    <a:lnTo>
                      <a:pt x="22194" y="11307"/>
                    </a:lnTo>
                    <a:lnTo>
                      <a:pt x="21992" y="11421"/>
                    </a:lnTo>
                    <a:lnTo>
                      <a:pt x="21790" y="11527"/>
                    </a:lnTo>
                    <a:lnTo>
                      <a:pt x="21576" y="11641"/>
                    </a:lnTo>
                    <a:lnTo>
                      <a:pt x="21361" y="11741"/>
                    </a:lnTo>
                    <a:lnTo>
                      <a:pt x="21134" y="11840"/>
                    </a:lnTo>
                    <a:lnTo>
                      <a:pt x="20907" y="11940"/>
                    </a:lnTo>
                    <a:lnTo>
                      <a:pt x="20680" y="12034"/>
                    </a:lnTo>
                    <a:lnTo>
                      <a:pt x="20440" y="12120"/>
                    </a:lnTo>
                    <a:lnTo>
                      <a:pt x="20200" y="12214"/>
                    </a:lnTo>
                    <a:lnTo>
                      <a:pt x="19961" y="12293"/>
                    </a:lnTo>
                    <a:lnTo>
                      <a:pt x="19708" y="12373"/>
                    </a:lnTo>
                    <a:lnTo>
                      <a:pt x="19456" y="12453"/>
                    </a:lnTo>
                    <a:lnTo>
                      <a:pt x="19204" y="12527"/>
                    </a:lnTo>
                    <a:lnTo>
                      <a:pt x="18951" y="12593"/>
                    </a:lnTo>
                    <a:lnTo>
                      <a:pt x="18686" y="12660"/>
                    </a:lnTo>
                    <a:lnTo>
                      <a:pt x="18409" y="12720"/>
                    </a:lnTo>
                    <a:lnTo>
                      <a:pt x="18144" y="12780"/>
                    </a:lnTo>
                    <a:lnTo>
                      <a:pt x="17866" y="12833"/>
                    </a:lnTo>
                    <a:lnTo>
                      <a:pt x="17589" y="12886"/>
                    </a:lnTo>
                    <a:lnTo>
                      <a:pt x="17311" y="12933"/>
                    </a:lnTo>
                    <a:lnTo>
                      <a:pt x="17034" y="12980"/>
                    </a:lnTo>
                    <a:lnTo>
                      <a:pt x="16743" y="13020"/>
                    </a:lnTo>
                    <a:lnTo>
                      <a:pt x="16453" y="13053"/>
                    </a:lnTo>
                    <a:lnTo>
                      <a:pt x="16163" y="13086"/>
                    </a:lnTo>
                    <a:lnTo>
                      <a:pt x="15570" y="13146"/>
                    </a:lnTo>
                    <a:lnTo>
                      <a:pt x="14977" y="13180"/>
                    </a:lnTo>
                    <a:lnTo>
                      <a:pt x="14359" y="13206"/>
                    </a:lnTo>
                    <a:lnTo>
                      <a:pt x="13741" y="13213"/>
                    </a:lnTo>
                    <a:lnTo>
                      <a:pt x="13741" y="13213"/>
                    </a:lnTo>
                    <a:lnTo>
                      <a:pt x="13425" y="13213"/>
                    </a:lnTo>
                    <a:lnTo>
                      <a:pt x="13097" y="13206"/>
                    </a:lnTo>
                    <a:lnTo>
                      <a:pt x="12769" y="13193"/>
                    </a:lnTo>
                    <a:lnTo>
                      <a:pt x="12454" y="13180"/>
                    </a:lnTo>
                    <a:lnTo>
                      <a:pt x="12138" y="13160"/>
                    </a:lnTo>
                    <a:lnTo>
                      <a:pt x="11823" y="13140"/>
                    </a:lnTo>
                    <a:lnTo>
                      <a:pt x="11507" y="13113"/>
                    </a:lnTo>
                    <a:lnTo>
                      <a:pt x="11192" y="13080"/>
                    </a:lnTo>
                    <a:lnTo>
                      <a:pt x="10877" y="13046"/>
                    </a:lnTo>
                    <a:lnTo>
                      <a:pt x="10561" y="13006"/>
                    </a:lnTo>
                    <a:lnTo>
                      <a:pt x="10258" y="12960"/>
                    </a:lnTo>
                    <a:lnTo>
                      <a:pt x="9955" y="12913"/>
                    </a:lnTo>
                    <a:lnTo>
                      <a:pt x="9350" y="12813"/>
                    </a:lnTo>
                    <a:lnTo>
                      <a:pt x="8757" y="12693"/>
                    </a:lnTo>
                    <a:lnTo>
                      <a:pt x="8176" y="12560"/>
                    </a:lnTo>
                    <a:lnTo>
                      <a:pt x="7609" y="12413"/>
                    </a:lnTo>
                    <a:lnTo>
                      <a:pt x="7054" y="12247"/>
                    </a:lnTo>
                    <a:lnTo>
                      <a:pt x="6524" y="12074"/>
                    </a:lnTo>
                    <a:lnTo>
                      <a:pt x="5994" y="11894"/>
                    </a:lnTo>
                    <a:lnTo>
                      <a:pt x="5489" y="11694"/>
                    </a:lnTo>
                    <a:lnTo>
                      <a:pt x="4997" y="11481"/>
                    </a:lnTo>
                    <a:lnTo>
                      <a:pt x="4518" y="11261"/>
                    </a:lnTo>
                    <a:lnTo>
                      <a:pt x="4063" y="11034"/>
                    </a:lnTo>
                    <a:lnTo>
                      <a:pt x="3634" y="10788"/>
                    </a:lnTo>
                    <a:lnTo>
                      <a:pt x="3218" y="10541"/>
                    </a:lnTo>
                    <a:lnTo>
                      <a:pt x="2814" y="10281"/>
                    </a:lnTo>
                    <a:lnTo>
                      <a:pt x="2448" y="10008"/>
                    </a:lnTo>
                    <a:lnTo>
                      <a:pt x="2095" y="9728"/>
                    </a:lnTo>
                    <a:lnTo>
                      <a:pt x="1767" y="9442"/>
                    </a:lnTo>
                    <a:lnTo>
                      <a:pt x="1464" y="9149"/>
                    </a:lnTo>
                    <a:lnTo>
                      <a:pt x="1187" y="8849"/>
                    </a:lnTo>
                    <a:lnTo>
                      <a:pt x="947" y="8536"/>
                    </a:lnTo>
                    <a:lnTo>
                      <a:pt x="720" y="8223"/>
                    </a:lnTo>
                    <a:lnTo>
                      <a:pt x="619" y="8063"/>
                    </a:lnTo>
                    <a:lnTo>
                      <a:pt x="531" y="7903"/>
                    </a:lnTo>
                    <a:lnTo>
                      <a:pt x="442" y="7736"/>
                    </a:lnTo>
                    <a:lnTo>
                      <a:pt x="367" y="7570"/>
                    </a:lnTo>
                    <a:lnTo>
                      <a:pt x="291" y="7410"/>
                    </a:lnTo>
                    <a:lnTo>
                      <a:pt x="228" y="7243"/>
                    </a:lnTo>
                    <a:lnTo>
                      <a:pt x="165" y="7070"/>
                    </a:lnTo>
                    <a:lnTo>
                      <a:pt x="127" y="6903"/>
                    </a:lnTo>
                    <a:lnTo>
                      <a:pt x="76" y="6730"/>
                    </a:lnTo>
                    <a:lnTo>
                      <a:pt x="51" y="6564"/>
                    </a:lnTo>
                    <a:lnTo>
                      <a:pt x="51" y="6564"/>
                    </a:lnTo>
                    <a:lnTo>
                      <a:pt x="26" y="6397"/>
                    </a:lnTo>
                    <a:lnTo>
                      <a:pt x="13" y="6231"/>
                    </a:lnTo>
                    <a:lnTo>
                      <a:pt x="1" y="6071"/>
                    </a:lnTo>
                    <a:lnTo>
                      <a:pt x="1" y="5904"/>
                    </a:lnTo>
                    <a:lnTo>
                      <a:pt x="1" y="5744"/>
                    </a:lnTo>
                    <a:lnTo>
                      <a:pt x="26" y="5584"/>
                    </a:lnTo>
                    <a:lnTo>
                      <a:pt x="38" y="5424"/>
                    </a:lnTo>
                    <a:lnTo>
                      <a:pt x="76" y="5264"/>
                    </a:lnTo>
                    <a:lnTo>
                      <a:pt x="114" y="5105"/>
                    </a:lnTo>
                    <a:lnTo>
                      <a:pt x="152" y="4951"/>
                    </a:lnTo>
                    <a:lnTo>
                      <a:pt x="203" y="4798"/>
                    </a:lnTo>
                    <a:lnTo>
                      <a:pt x="266" y="4638"/>
                    </a:lnTo>
                    <a:lnTo>
                      <a:pt x="329" y="4492"/>
                    </a:lnTo>
                    <a:lnTo>
                      <a:pt x="404" y="4338"/>
                    </a:lnTo>
                    <a:lnTo>
                      <a:pt x="480" y="4185"/>
                    </a:lnTo>
                    <a:lnTo>
                      <a:pt x="568" y="4039"/>
                    </a:lnTo>
                    <a:lnTo>
                      <a:pt x="669" y="3892"/>
                    </a:lnTo>
                    <a:lnTo>
                      <a:pt x="770" y="3745"/>
                    </a:lnTo>
                    <a:lnTo>
                      <a:pt x="884" y="3605"/>
                    </a:lnTo>
                    <a:lnTo>
                      <a:pt x="997" y="3459"/>
                    </a:lnTo>
                    <a:lnTo>
                      <a:pt x="1124" y="3319"/>
                    </a:lnTo>
                    <a:lnTo>
                      <a:pt x="1250" y="3179"/>
                    </a:lnTo>
                    <a:lnTo>
                      <a:pt x="1389" y="3046"/>
                    </a:lnTo>
                    <a:lnTo>
                      <a:pt x="1527" y="2913"/>
                    </a:lnTo>
                    <a:lnTo>
                      <a:pt x="1679" y="2779"/>
                    </a:lnTo>
                    <a:lnTo>
                      <a:pt x="1843" y="2646"/>
                    </a:lnTo>
                    <a:lnTo>
                      <a:pt x="2007" y="2519"/>
                    </a:lnTo>
                    <a:lnTo>
                      <a:pt x="2171" y="2393"/>
                    </a:lnTo>
                    <a:lnTo>
                      <a:pt x="2347" y="2266"/>
                    </a:lnTo>
                    <a:lnTo>
                      <a:pt x="2537" y="2146"/>
                    </a:lnTo>
                    <a:lnTo>
                      <a:pt x="2726" y="2026"/>
                    </a:lnTo>
                    <a:lnTo>
                      <a:pt x="2928" y="1906"/>
                    </a:lnTo>
                    <a:lnTo>
                      <a:pt x="2928" y="1906"/>
                    </a:lnTo>
                    <a:lnTo>
                      <a:pt x="3130" y="1793"/>
                    </a:lnTo>
                    <a:lnTo>
                      <a:pt x="3332" y="1687"/>
                    </a:lnTo>
                    <a:lnTo>
                      <a:pt x="3546" y="1580"/>
                    </a:lnTo>
                    <a:lnTo>
                      <a:pt x="3773" y="1473"/>
                    </a:lnTo>
                    <a:lnTo>
                      <a:pt x="3988" y="1373"/>
                    </a:lnTo>
                    <a:lnTo>
                      <a:pt x="4215" y="1274"/>
                    </a:lnTo>
                    <a:lnTo>
                      <a:pt x="4442" y="1180"/>
                    </a:lnTo>
                    <a:lnTo>
                      <a:pt x="4682" y="1094"/>
                    </a:lnTo>
                    <a:lnTo>
                      <a:pt x="4921" y="1007"/>
                    </a:lnTo>
                    <a:lnTo>
                      <a:pt x="5161" y="920"/>
                    </a:lnTo>
                    <a:lnTo>
                      <a:pt x="5413" y="840"/>
                    </a:lnTo>
                    <a:lnTo>
                      <a:pt x="5666" y="767"/>
                    </a:lnTo>
                    <a:lnTo>
                      <a:pt x="5918" y="694"/>
                    </a:lnTo>
                    <a:lnTo>
                      <a:pt x="6183" y="621"/>
                    </a:lnTo>
                    <a:lnTo>
                      <a:pt x="6448" y="554"/>
                    </a:lnTo>
                    <a:lnTo>
                      <a:pt x="6713" y="494"/>
                    </a:lnTo>
                    <a:lnTo>
                      <a:pt x="6978" y="434"/>
                    </a:lnTo>
                    <a:lnTo>
                      <a:pt x="7255" y="381"/>
                    </a:lnTo>
                    <a:lnTo>
                      <a:pt x="7533" y="327"/>
                    </a:lnTo>
                    <a:lnTo>
                      <a:pt x="7811" y="281"/>
                    </a:lnTo>
                    <a:lnTo>
                      <a:pt x="8101" y="234"/>
                    </a:lnTo>
                    <a:lnTo>
                      <a:pt x="8378" y="194"/>
                    </a:lnTo>
                    <a:lnTo>
                      <a:pt x="8959" y="128"/>
                    </a:lnTo>
                    <a:lnTo>
                      <a:pt x="9552" y="68"/>
                    </a:lnTo>
                    <a:lnTo>
                      <a:pt x="10157" y="34"/>
                    </a:lnTo>
                    <a:lnTo>
                      <a:pt x="10763" y="8"/>
                    </a:lnTo>
                    <a:lnTo>
                      <a:pt x="1138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59" name="Google Shape;5059;p83"/>
              <p:cNvSpPr/>
              <p:nvPr>
                <p:custDataLst>
                  <p:tags r:id="rId25"/>
                </p:custDataLst>
              </p:nvPr>
            </p:nvSpPr>
            <p:spPr>
              <a:xfrm>
                <a:off x="2556490" y="1977182"/>
                <a:ext cx="237390" cy="232808"/>
              </a:xfrm>
              <a:custGeom>
                <a:avLst/>
                <a:gdLst/>
                <a:ahLst/>
                <a:cxnLst/>
                <a:rect l="l" t="t" r="r" b="b"/>
                <a:pathLst>
                  <a:path w="24125" h="12694" extrusionOk="0">
                    <a:moveTo>
                      <a:pt x="10700" y="1"/>
                    </a:moveTo>
                    <a:lnTo>
                      <a:pt x="10384" y="7"/>
                    </a:lnTo>
                    <a:lnTo>
                      <a:pt x="10081" y="21"/>
                    </a:lnTo>
                    <a:lnTo>
                      <a:pt x="9779" y="34"/>
                    </a:lnTo>
                    <a:lnTo>
                      <a:pt x="9488" y="54"/>
                    </a:lnTo>
                    <a:lnTo>
                      <a:pt x="9186" y="74"/>
                    </a:lnTo>
                    <a:lnTo>
                      <a:pt x="8895" y="101"/>
                    </a:lnTo>
                    <a:lnTo>
                      <a:pt x="8605" y="127"/>
                    </a:lnTo>
                    <a:lnTo>
                      <a:pt x="8315" y="161"/>
                    </a:lnTo>
                    <a:lnTo>
                      <a:pt x="8037" y="201"/>
                    </a:lnTo>
                    <a:lnTo>
                      <a:pt x="7482" y="287"/>
                    </a:lnTo>
                    <a:lnTo>
                      <a:pt x="6940" y="387"/>
                    </a:lnTo>
                    <a:lnTo>
                      <a:pt x="6410" y="500"/>
                    </a:lnTo>
                    <a:lnTo>
                      <a:pt x="5905" y="627"/>
                    </a:lnTo>
                    <a:lnTo>
                      <a:pt x="5400" y="767"/>
                    </a:lnTo>
                    <a:lnTo>
                      <a:pt x="4934" y="920"/>
                    </a:lnTo>
                    <a:lnTo>
                      <a:pt x="4467" y="1087"/>
                    </a:lnTo>
                    <a:lnTo>
                      <a:pt x="4025" y="1260"/>
                    </a:lnTo>
                    <a:lnTo>
                      <a:pt x="3609" y="1453"/>
                    </a:lnTo>
                    <a:lnTo>
                      <a:pt x="3205" y="1653"/>
                    </a:lnTo>
                    <a:lnTo>
                      <a:pt x="2814" y="1860"/>
                    </a:lnTo>
                    <a:lnTo>
                      <a:pt x="2461" y="2080"/>
                    </a:lnTo>
                    <a:lnTo>
                      <a:pt x="2120" y="2313"/>
                    </a:lnTo>
                    <a:lnTo>
                      <a:pt x="1805" y="2553"/>
                    </a:lnTo>
                    <a:lnTo>
                      <a:pt x="1502" y="2799"/>
                    </a:lnTo>
                    <a:lnTo>
                      <a:pt x="1237" y="3059"/>
                    </a:lnTo>
                    <a:lnTo>
                      <a:pt x="984" y="3325"/>
                    </a:lnTo>
                    <a:lnTo>
                      <a:pt x="770" y="3599"/>
                    </a:lnTo>
                    <a:lnTo>
                      <a:pt x="581" y="3878"/>
                    </a:lnTo>
                    <a:lnTo>
                      <a:pt x="404" y="4165"/>
                    </a:lnTo>
                    <a:lnTo>
                      <a:pt x="265" y="4458"/>
                    </a:lnTo>
                    <a:lnTo>
                      <a:pt x="152" y="4765"/>
                    </a:lnTo>
                    <a:lnTo>
                      <a:pt x="114" y="4911"/>
                    </a:lnTo>
                    <a:lnTo>
                      <a:pt x="76" y="5071"/>
                    </a:lnTo>
                    <a:lnTo>
                      <a:pt x="38" y="5224"/>
                    </a:lnTo>
                    <a:lnTo>
                      <a:pt x="26" y="5378"/>
                    </a:lnTo>
                    <a:lnTo>
                      <a:pt x="0" y="5537"/>
                    </a:lnTo>
                    <a:lnTo>
                      <a:pt x="0" y="5697"/>
                    </a:lnTo>
                    <a:lnTo>
                      <a:pt x="0" y="5857"/>
                    </a:lnTo>
                    <a:lnTo>
                      <a:pt x="0" y="6024"/>
                    </a:lnTo>
                    <a:lnTo>
                      <a:pt x="13" y="6184"/>
                    </a:lnTo>
                    <a:lnTo>
                      <a:pt x="38" y="6350"/>
                    </a:lnTo>
                    <a:lnTo>
                      <a:pt x="89" y="6570"/>
                    </a:lnTo>
                    <a:lnTo>
                      <a:pt x="139" y="6790"/>
                    </a:lnTo>
                    <a:lnTo>
                      <a:pt x="215" y="7010"/>
                    </a:lnTo>
                    <a:lnTo>
                      <a:pt x="303" y="7223"/>
                    </a:lnTo>
                    <a:lnTo>
                      <a:pt x="404" y="7443"/>
                    </a:lnTo>
                    <a:lnTo>
                      <a:pt x="518" y="7649"/>
                    </a:lnTo>
                    <a:lnTo>
                      <a:pt x="631" y="7863"/>
                    </a:lnTo>
                    <a:lnTo>
                      <a:pt x="770" y="8069"/>
                    </a:lnTo>
                    <a:lnTo>
                      <a:pt x="921" y="8269"/>
                    </a:lnTo>
                    <a:lnTo>
                      <a:pt x="1085" y="8476"/>
                    </a:lnTo>
                    <a:lnTo>
                      <a:pt x="1262" y="8669"/>
                    </a:lnTo>
                    <a:lnTo>
                      <a:pt x="1439" y="8862"/>
                    </a:lnTo>
                    <a:lnTo>
                      <a:pt x="1641" y="9055"/>
                    </a:lnTo>
                    <a:lnTo>
                      <a:pt x="1842" y="9242"/>
                    </a:lnTo>
                    <a:lnTo>
                      <a:pt x="2057" y="9428"/>
                    </a:lnTo>
                    <a:lnTo>
                      <a:pt x="2284" y="9608"/>
                    </a:lnTo>
                    <a:lnTo>
                      <a:pt x="2587" y="9442"/>
                    </a:lnTo>
                    <a:lnTo>
                      <a:pt x="2902" y="9275"/>
                    </a:lnTo>
                    <a:lnTo>
                      <a:pt x="3218" y="9115"/>
                    </a:lnTo>
                    <a:lnTo>
                      <a:pt x="3533" y="8962"/>
                    </a:lnTo>
                    <a:lnTo>
                      <a:pt x="3874" y="8815"/>
                    </a:lnTo>
                    <a:lnTo>
                      <a:pt x="4202" y="8669"/>
                    </a:lnTo>
                    <a:lnTo>
                      <a:pt x="4555" y="8529"/>
                    </a:lnTo>
                    <a:lnTo>
                      <a:pt x="4896" y="8396"/>
                    </a:lnTo>
                    <a:lnTo>
                      <a:pt x="5249" y="8262"/>
                    </a:lnTo>
                    <a:lnTo>
                      <a:pt x="5615" y="8136"/>
                    </a:lnTo>
                    <a:lnTo>
                      <a:pt x="5981" y="8009"/>
                    </a:lnTo>
                    <a:lnTo>
                      <a:pt x="6347" y="7896"/>
                    </a:lnTo>
                    <a:lnTo>
                      <a:pt x="6725" y="7776"/>
                    </a:lnTo>
                    <a:lnTo>
                      <a:pt x="7104" y="7669"/>
                    </a:lnTo>
                    <a:lnTo>
                      <a:pt x="7482" y="7563"/>
                    </a:lnTo>
                    <a:lnTo>
                      <a:pt x="7873" y="7456"/>
                    </a:lnTo>
                    <a:lnTo>
                      <a:pt x="719" y="3685"/>
                    </a:lnTo>
                    <a:lnTo>
                      <a:pt x="846" y="3525"/>
                    </a:lnTo>
                    <a:lnTo>
                      <a:pt x="959" y="3372"/>
                    </a:lnTo>
                    <a:lnTo>
                      <a:pt x="1098" y="3219"/>
                    </a:lnTo>
                    <a:lnTo>
                      <a:pt x="1237" y="3066"/>
                    </a:lnTo>
                    <a:lnTo>
                      <a:pt x="1388" y="2919"/>
                    </a:lnTo>
                    <a:lnTo>
                      <a:pt x="1552" y="2772"/>
                    </a:lnTo>
                    <a:lnTo>
                      <a:pt x="1716" y="2633"/>
                    </a:lnTo>
                    <a:lnTo>
                      <a:pt x="1893" y="2493"/>
                    </a:lnTo>
                    <a:lnTo>
                      <a:pt x="2070" y="2359"/>
                    </a:lnTo>
                    <a:lnTo>
                      <a:pt x="2259" y="2226"/>
                    </a:lnTo>
                    <a:lnTo>
                      <a:pt x="2448" y="2093"/>
                    </a:lnTo>
                    <a:lnTo>
                      <a:pt x="2650" y="1966"/>
                    </a:lnTo>
                    <a:lnTo>
                      <a:pt x="2864" y="1846"/>
                    </a:lnTo>
                    <a:lnTo>
                      <a:pt x="3079" y="1726"/>
                    </a:lnTo>
                    <a:lnTo>
                      <a:pt x="3306" y="1606"/>
                    </a:lnTo>
                    <a:lnTo>
                      <a:pt x="3533" y="1493"/>
                    </a:lnTo>
                    <a:lnTo>
                      <a:pt x="3760" y="1387"/>
                    </a:lnTo>
                    <a:lnTo>
                      <a:pt x="4013" y="1280"/>
                    </a:lnTo>
                    <a:lnTo>
                      <a:pt x="4252" y="1180"/>
                    </a:lnTo>
                    <a:lnTo>
                      <a:pt x="4505" y="1080"/>
                    </a:lnTo>
                    <a:lnTo>
                      <a:pt x="4770" y="987"/>
                    </a:lnTo>
                    <a:lnTo>
                      <a:pt x="5035" y="894"/>
                    </a:lnTo>
                    <a:lnTo>
                      <a:pt x="5299" y="807"/>
                    </a:lnTo>
                    <a:lnTo>
                      <a:pt x="5577" y="727"/>
                    </a:lnTo>
                    <a:lnTo>
                      <a:pt x="5867" y="647"/>
                    </a:lnTo>
                    <a:lnTo>
                      <a:pt x="6157" y="574"/>
                    </a:lnTo>
                    <a:lnTo>
                      <a:pt x="6448" y="500"/>
                    </a:lnTo>
                    <a:lnTo>
                      <a:pt x="6738" y="434"/>
                    </a:lnTo>
                    <a:lnTo>
                      <a:pt x="7041" y="374"/>
                    </a:lnTo>
                    <a:lnTo>
                      <a:pt x="7356" y="314"/>
                    </a:lnTo>
                    <a:lnTo>
                      <a:pt x="7671" y="267"/>
                    </a:lnTo>
                    <a:lnTo>
                      <a:pt x="7987" y="214"/>
                    </a:lnTo>
                    <a:lnTo>
                      <a:pt x="18724" y="5891"/>
                    </a:lnTo>
                    <a:lnTo>
                      <a:pt x="19531" y="5844"/>
                    </a:lnTo>
                    <a:lnTo>
                      <a:pt x="20301" y="5811"/>
                    </a:lnTo>
                    <a:lnTo>
                      <a:pt x="21033" y="5777"/>
                    </a:lnTo>
                    <a:lnTo>
                      <a:pt x="21714" y="5757"/>
                    </a:lnTo>
                    <a:lnTo>
                      <a:pt x="22345" y="5744"/>
                    </a:lnTo>
                    <a:lnTo>
                      <a:pt x="22925" y="5737"/>
                    </a:lnTo>
                    <a:lnTo>
                      <a:pt x="23922" y="5731"/>
                    </a:lnTo>
                    <a:lnTo>
                      <a:pt x="23796" y="5431"/>
                    </a:lnTo>
                    <a:lnTo>
                      <a:pt x="23657" y="5131"/>
                    </a:lnTo>
                    <a:lnTo>
                      <a:pt x="23493" y="4845"/>
                    </a:lnTo>
                    <a:lnTo>
                      <a:pt x="23291" y="4558"/>
                    </a:lnTo>
                    <a:lnTo>
                      <a:pt x="23077" y="4278"/>
                    </a:lnTo>
                    <a:lnTo>
                      <a:pt x="22837" y="4005"/>
                    </a:lnTo>
                    <a:lnTo>
                      <a:pt x="22585" y="3739"/>
                    </a:lnTo>
                    <a:lnTo>
                      <a:pt x="22307" y="3479"/>
                    </a:lnTo>
                    <a:lnTo>
                      <a:pt x="22004" y="3226"/>
                    </a:lnTo>
                    <a:lnTo>
                      <a:pt x="21676" y="2972"/>
                    </a:lnTo>
                    <a:lnTo>
                      <a:pt x="21348" y="2732"/>
                    </a:lnTo>
                    <a:lnTo>
                      <a:pt x="20982" y="2506"/>
                    </a:lnTo>
                    <a:lnTo>
                      <a:pt x="20604" y="2279"/>
                    </a:lnTo>
                    <a:lnTo>
                      <a:pt x="20213" y="2066"/>
                    </a:lnTo>
                    <a:lnTo>
                      <a:pt x="19809" y="1860"/>
                    </a:lnTo>
                    <a:lnTo>
                      <a:pt x="19380" y="1660"/>
                    </a:lnTo>
                    <a:lnTo>
                      <a:pt x="18938" y="1473"/>
                    </a:lnTo>
                    <a:lnTo>
                      <a:pt x="18484" y="1293"/>
                    </a:lnTo>
                    <a:lnTo>
                      <a:pt x="18017" y="1127"/>
                    </a:lnTo>
                    <a:lnTo>
                      <a:pt x="17538" y="967"/>
                    </a:lnTo>
                    <a:lnTo>
                      <a:pt x="17046" y="820"/>
                    </a:lnTo>
                    <a:lnTo>
                      <a:pt x="16541" y="680"/>
                    </a:lnTo>
                    <a:lnTo>
                      <a:pt x="16024" y="560"/>
                    </a:lnTo>
                    <a:lnTo>
                      <a:pt x="15494" y="447"/>
                    </a:lnTo>
                    <a:lnTo>
                      <a:pt x="14964" y="341"/>
                    </a:lnTo>
                    <a:lnTo>
                      <a:pt x="14422" y="254"/>
                    </a:lnTo>
                    <a:lnTo>
                      <a:pt x="13866" y="181"/>
                    </a:lnTo>
                    <a:lnTo>
                      <a:pt x="13311" y="114"/>
                    </a:lnTo>
                    <a:lnTo>
                      <a:pt x="12743" y="67"/>
                    </a:lnTo>
                    <a:lnTo>
                      <a:pt x="12163" y="27"/>
                    </a:lnTo>
                    <a:lnTo>
                      <a:pt x="11595" y="7"/>
                    </a:lnTo>
                    <a:lnTo>
                      <a:pt x="11002" y="1"/>
                    </a:lnTo>
                    <a:close/>
                    <a:moveTo>
                      <a:pt x="23153" y="6790"/>
                    </a:moveTo>
                    <a:lnTo>
                      <a:pt x="22383" y="6803"/>
                    </a:lnTo>
                    <a:lnTo>
                      <a:pt x="21512" y="6823"/>
                    </a:lnTo>
                    <a:lnTo>
                      <a:pt x="20553" y="6857"/>
                    </a:lnTo>
                    <a:lnTo>
                      <a:pt x="23695" y="8516"/>
                    </a:lnTo>
                    <a:lnTo>
                      <a:pt x="23607" y="8682"/>
                    </a:lnTo>
                    <a:lnTo>
                      <a:pt x="23506" y="8842"/>
                    </a:lnTo>
                    <a:lnTo>
                      <a:pt x="23405" y="9002"/>
                    </a:lnTo>
                    <a:lnTo>
                      <a:pt x="23279" y="9162"/>
                    </a:lnTo>
                    <a:lnTo>
                      <a:pt x="23153" y="9315"/>
                    </a:lnTo>
                    <a:lnTo>
                      <a:pt x="23026" y="9468"/>
                    </a:lnTo>
                    <a:lnTo>
                      <a:pt x="22875" y="9622"/>
                    </a:lnTo>
                    <a:lnTo>
                      <a:pt x="22736" y="9768"/>
                    </a:lnTo>
                    <a:lnTo>
                      <a:pt x="22572" y="9915"/>
                    </a:lnTo>
                    <a:lnTo>
                      <a:pt x="22408" y="10055"/>
                    </a:lnTo>
                    <a:lnTo>
                      <a:pt x="22231" y="10195"/>
                    </a:lnTo>
                    <a:lnTo>
                      <a:pt x="22055" y="10328"/>
                    </a:lnTo>
                    <a:lnTo>
                      <a:pt x="21866" y="10461"/>
                    </a:lnTo>
                    <a:lnTo>
                      <a:pt x="21676" y="10594"/>
                    </a:lnTo>
                    <a:lnTo>
                      <a:pt x="21474" y="10721"/>
                    </a:lnTo>
                    <a:lnTo>
                      <a:pt x="21260" y="10848"/>
                    </a:lnTo>
                    <a:lnTo>
                      <a:pt x="21045" y="10967"/>
                    </a:lnTo>
                    <a:lnTo>
                      <a:pt x="20831" y="11081"/>
                    </a:lnTo>
                    <a:lnTo>
                      <a:pt x="20591" y="11194"/>
                    </a:lnTo>
                    <a:lnTo>
                      <a:pt x="20364" y="11307"/>
                    </a:lnTo>
                    <a:lnTo>
                      <a:pt x="20124" y="11414"/>
                    </a:lnTo>
                    <a:lnTo>
                      <a:pt x="19872" y="11514"/>
                    </a:lnTo>
                    <a:lnTo>
                      <a:pt x="19620" y="11614"/>
                    </a:lnTo>
                    <a:lnTo>
                      <a:pt x="19355" y="11707"/>
                    </a:lnTo>
                    <a:lnTo>
                      <a:pt x="19090" y="11800"/>
                    </a:lnTo>
                    <a:lnTo>
                      <a:pt x="18825" y="11887"/>
                    </a:lnTo>
                    <a:lnTo>
                      <a:pt x="18547" y="11967"/>
                    </a:lnTo>
                    <a:lnTo>
                      <a:pt x="18257" y="12047"/>
                    </a:lnTo>
                    <a:lnTo>
                      <a:pt x="17967" y="12120"/>
                    </a:lnTo>
                    <a:lnTo>
                      <a:pt x="17677" y="12193"/>
                    </a:lnTo>
                    <a:lnTo>
                      <a:pt x="17387" y="12260"/>
                    </a:lnTo>
                    <a:lnTo>
                      <a:pt x="17084" y="12320"/>
                    </a:lnTo>
                    <a:lnTo>
                      <a:pt x="9375" y="8249"/>
                    </a:lnTo>
                    <a:lnTo>
                      <a:pt x="8958" y="8349"/>
                    </a:lnTo>
                    <a:lnTo>
                      <a:pt x="8555" y="8456"/>
                    </a:lnTo>
                    <a:lnTo>
                      <a:pt x="8164" y="8562"/>
                    </a:lnTo>
                    <a:lnTo>
                      <a:pt x="7772" y="8682"/>
                    </a:lnTo>
                    <a:lnTo>
                      <a:pt x="7381" y="8802"/>
                    </a:lnTo>
                    <a:lnTo>
                      <a:pt x="6990" y="8922"/>
                    </a:lnTo>
                    <a:lnTo>
                      <a:pt x="6624" y="9055"/>
                    </a:lnTo>
                    <a:lnTo>
                      <a:pt x="6246" y="9189"/>
                    </a:lnTo>
                    <a:lnTo>
                      <a:pt x="5880" y="9328"/>
                    </a:lnTo>
                    <a:lnTo>
                      <a:pt x="5527" y="9468"/>
                    </a:lnTo>
                    <a:lnTo>
                      <a:pt x="5186" y="9622"/>
                    </a:lnTo>
                    <a:lnTo>
                      <a:pt x="4845" y="9775"/>
                    </a:lnTo>
                    <a:lnTo>
                      <a:pt x="4505" y="9935"/>
                    </a:lnTo>
                    <a:lnTo>
                      <a:pt x="4189" y="10101"/>
                    </a:lnTo>
                    <a:lnTo>
                      <a:pt x="3874" y="10275"/>
                    </a:lnTo>
                    <a:lnTo>
                      <a:pt x="3571" y="10454"/>
                    </a:lnTo>
                    <a:lnTo>
                      <a:pt x="3811" y="10581"/>
                    </a:lnTo>
                    <a:lnTo>
                      <a:pt x="4038" y="10701"/>
                    </a:lnTo>
                    <a:lnTo>
                      <a:pt x="4290" y="10828"/>
                    </a:lnTo>
                    <a:lnTo>
                      <a:pt x="4530" y="10941"/>
                    </a:lnTo>
                    <a:lnTo>
                      <a:pt x="4782" y="11054"/>
                    </a:lnTo>
                    <a:lnTo>
                      <a:pt x="5047" y="11167"/>
                    </a:lnTo>
                    <a:lnTo>
                      <a:pt x="5312" y="11274"/>
                    </a:lnTo>
                    <a:lnTo>
                      <a:pt x="5577" y="11381"/>
                    </a:lnTo>
                    <a:lnTo>
                      <a:pt x="5842" y="11481"/>
                    </a:lnTo>
                    <a:lnTo>
                      <a:pt x="6120" y="11580"/>
                    </a:lnTo>
                    <a:lnTo>
                      <a:pt x="6410" y="11674"/>
                    </a:lnTo>
                    <a:lnTo>
                      <a:pt x="6687" y="11767"/>
                    </a:lnTo>
                    <a:lnTo>
                      <a:pt x="6978" y="11854"/>
                    </a:lnTo>
                    <a:lnTo>
                      <a:pt x="7280" y="11934"/>
                    </a:lnTo>
                    <a:lnTo>
                      <a:pt x="7571" y="12014"/>
                    </a:lnTo>
                    <a:lnTo>
                      <a:pt x="7873" y="12087"/>
                    </a:lnTo>
                    <a:lnTo>
                      <a:pt x="8189" y="12160"/>
                    </a:lnTo>
                    <a:lnTo>
                      <a:pt x="8492" y="12227"/>
                    </a:lnTo>
                    <a:lnTo>
                      <a:pt x="8807" y="12287"/>
                    </a:lnTo>
                    <a:lnTo>
                      <a:pt x="9122" y="12347"/>
                    </a:lnTo>
                    <a:lnTo>
                      <a:pt x="9438" y="12400"/>
                    </a:lnTo>
                    <a:lnTo>
                      <a:pt x="9766" y="12447"/>
                    </a:lnTo>
                    <a:lnTo>
                      <a:pt x="10081" y="12493"/>
                    </a:lnTo>
                    <a:lnTo>
                      <a:pt x="10409" y="12533"/>
                    </a:lnTo>
                    <a:lnTo>
                      <a:pt x="10737" y="12573"/>
                    </a:lnTo>
                    <a:lnTo>
                      <a:pt x="11078" y="12606"/>
                    </a:lnTo>
                    <a:lnTo>
                      <a:pt x="11406" y="12633"/>
                    </a:lnTo>
                    <a:lnTo>
                      <a:pt x="11747" y="12653"/>
                    </a:lnTo>
                    <a:lnTo>
                      <a:pt x="12087" y="12673"/>
                    </a:lnTo>
                    <a:lnTo>
                      <a:pt x="12428" y="12680"/>
                    </a:lnTo>
                    <a:lnTo>
                      <a:pt x="12769" y="12693"/>
                    </a:lnTo>
                    <a:lnTo>
                      <a:pt x="13109" y="12693"/>
                    </a:lnTo>
                    <a:lnTo>
                      <a:pt x="13702" y="12686"/>
                    </a:lnTo>
                    <a:lnTo>
                      <a:pt x="14283" y="12660"/>
                    </a:lnTo>
                    <a:lnTo>
                      <a:pt x="14851" y="12626"/>
                    </a:lnTo>
                    <a:lnTo>
                      <a:pt x="15418" y="12573"/>
                    </a:lnTo>
                    <a:lnTo>
                      <a:pt x="15961" y="12507"/>
                    </a:lnTo>
                    <a:lnTo>
                      <a:pt x="16491" y="12433"/>
                    </a:lnTo>
                    <a:lnTo>
                      <a:pt x="17021" y="12340"/>
                    </a:lnTo>
                    <a:lnTo>
                      <a:pt x="17525" y="12233"/>
                    </a:lnTo>
                    <a:lnTo>
                      <a:pt x="18017" y="12120"/>
                    </a:lnTo>
                    <a:lnTo>
                      <a:pt x="18497" y="11987"/>
                    </a:lnTo>
                    <a:lnTo>
                      <a:pt x="18964" y="11847"/>
                    </a:lnTo>
                    <a:lnTo>
                      <a:pt x="19418" y="11694"/>
                    </a:lnTo>
                    <a:lnTo>
                      <a:pt x="19847" y="11534"/>
                    </a:lnTo>
                    <a:lnTo>
                      <a:pt x="20263" y="11361"/>
                    </a:lnTo>
                    <a:lnTo>
                      <a:pt x="20667" y="11174"/>
                    </a:lnTo>
                    <a:lnTo>
                      <a:pt x="21045" y="10981"/>
                    </a:lnTo>
                    <a:lnTo>
                      <a:pt x="21399" y="10774"/>
                    </a:lnTo>
                    <a:lnTo>
                      <a:pt x="21739" y="10561"/>
                    </a:lnTo>
                    <a:lnTo>
                      <a:pt x="22067" y="10341"/>
                    </a:lnTo>
                    <a:lnTo>
                      <a:pt x="22358" y="10108"/>
                    </a:lnTo>
                    <a:lnTo>
                      <a:pt x="22648" y="9868"/>
                    </a:lnTo>
                    <a:lnTo>
                      <a:pt x="22900" y="9622"/>
                    </a:lnTo>
                    <a:lnTo>
                      <a:pt x="23127" y="9368"/>
                    </a:lnTo>
                    <a:lnTo>
                      <a:pt x="23342" y="9102"/>
                    </a:lnTo>
                    <a:lnTo>
                      <a:pt x="23531" y="8835"/>
                    </a:lnTo>
                    <a:lnTo>
                      <a:pt x="23695" y="8562"/>
                    </a:lnTo>
                    <a:lnTo>
                      <a:pt x="23834" y="8276"/>
                    </a:lnTo>
                    <a:lnTo>
                      <a:pt x="23947" y="7989"/>
                    </a:lnTo>
                    <a:lnTo>
                      <a:pt x="24023" y="7696"/>
                    </a:lnTo>
                    <a:lnTo>
                      <a:pt x="24086" y="7396"/>
                    </a:lnTo>
                    <a:lnTo>
                      <a:pt x="24111" y="7096"/>
                    </a:lnTo>
                    <a:lnTo>
                      <a:pt x="24124" y="679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60" name="Google Shape;5060;p83"/>
              <p:cNvSpPr/>
              <p:nvPr>
                <p:custDataLst>
                  <p:tags r:id="rId26"/>
                </p:custDataLst>
              </p:nvPr>
            </p:nvSpPr>
            <p:spPr>
              <a:xfrm>
                <a:off x="2591617" y="2101710"/>
                <a:ext cx="202261" cy="108279"/>
              </a:xfrm>
              <a:custGeom>
                <a:avLst/>
                <a:gdLst/>
                <a:ahLst/>
                <a:cxnLst/>
                <a:rect l="l" t="t" r="r" b="b"/>
                <a:pathLst>
                  <a:path w="20555" h="5904" fill="none" extrusionOk="0">
                    <a:moveTo>
                      <a:pt x="20239" y="0"/>
                    </a:moveTo>
                    <a:lnTo>
                      <a:pt x="20239" y="0"/>
                    </a:lnTo>
                    <a:lnTo>
                      <a:pt x="20554" y="0"/>
                    </a:lnTo>
                    <a:lnTo>
                      <a:pt x="20554" y="0"/>
                    </a:lnTo>
                    <a:lnTo>
                      <a:pt x="20541" y="306"/>
                    </a:lnTo>
                    <a:lnTo>
                      <a:pt x="20516" y="606"/>
                    </a:lnTo>
                    <a:lnTo>
                      <a:pt x="20453" y="906"/>
                    </a:lnTo>
                    <a:lnTo>
                      <a:pt x="20377" y="1199"/>
                    </a:lnTo>
                    <a:lnTo>
                      <a:pt x="20264" y="1486"/>
                    </a:lnTo>
                    <a:lnTo>
                      <a:pt x="20125" y="1772"/>
                    </a:lnTo>
                    <a:lnTo>
                      <a:pt x="19961" y="2045"/>
                    </a:lnTo>
                    <a:lnTo>
                      <a:pt x="19772" y="2312"/>
                    </a:lnTo>
                    <a:lnTo>
                      <a:pt x="19557" y="2578"/>
                    </a:lnTo>
                    <a:lnTo>
                      <a:pt x="19330" y="2832"/>
                    </a:lnTo>
                    <a:lnTo>
                      <a:pt x="19078" y="3078"/>
                    </a:lnTo>
                    <a:lnTo>
                      <a:pt x="18788" y="3318"/>
                    </a:lnTo>
                    <a:lnTo>
                      <a:pt x="18497" y="3551"/>
                    </a:lnTo>
                    <a:lnTo>
                      <a:pt x="18169" y="3771"/>
                    </a:lnTo>
                    <a:lnTo>
                      <a:pt x="17829" y="3984"/>
                    </a:lnTo>
                    <a:lnTo>
                      <a:pt x="17475" y="4191"/>
                    </a:lnTo>
                    <a:lnTo>
                      <a:pt x="17097" y="4384"/>
                    </a:lnTo>
                    <a:lnTo>
                      <a:pt x="16693" y="4571"/>
                    </a:lnTo>
                    <a:lnTo>
                      <a:pt x="16277" y="4744"/>
                    </a:lnTo>
                    <a:lnTo>
                      <a:pt x="15848" y="4904"/>
                    </a:lnTo>
                    <a:lnTo>
                      <a:pt x="15394" y="5057"/>
                    </a:lnTo>
                    <a:lnTo>
                      <a:pt x="14927" y="5197"/>
                    </a:lnTo>
                    <a:lnTo>
                      <a:pt x="14447" y="5330"/>
                    </a:lnTo>
                    <a:lnTo>
                      <a:pt x="13955" y="5443"/>
                    </a:lnTo>
                    <a:lnTo>
                      <a:pt x="13451" y="5550"/>
                    </a:lnTo>
                    <a:lnTo>
                      <a:pt x="12921" y="5643"/>
                    </a:lnTo>
                    <a:lnTo>
                      <a:pt x="12391" y="5717"/>
                    </a:lnTo>
                    <a:lnTo>
                      <a:pt x="11848" y="5783"/>
                    </a:lnTo>
                    <a:lnTo>
                      <a:pt x="11281" y="5836"/>
                    </a:lnTo>
                    <a:lnTo>
                      <a:pt x="10713" y="5870"/>
                    </a:lnTo>
                    <a:lnTo>
                      <a:pt x="10132" y="5896"/>
                    </a:lnTo>
                    <a:lnTo>
                      <a:pt x="9539" y="5903"/>
                    </a:lnTo>
                    <a:lnTo>
                      <a:pt x="9539" y="5903"/>
                    </a:lnTo>
                    <a:lnTo>
                      <a:pt x="9199" y="5903"/>
                    </a:lnTo>
                    <a:lnTo>
                      <a:pt x="8858" y="5890"/>
                    </a:lnTo>
                    <a:lnTo>
                      <a:pt x="8517" y="5883"/>
                    </a:lnTo>
                    <a:lnTo>
                      <a:pt x="8177" y="5863"/>
                    </a:lnTo>
                    <a:lnTo>
                      <a:pt x="7836" y="5843"/>
                    </a:lnTo>
                    <a:lnTo>
                      <a:pt x="7508" y="5816"/>
                    </a:lnTo>
                    <a:lnTo>
                      <a:pt x="7167" y="5783"/>
                    </a:lnTo>
                    <a:lnTo>
                      <a:pt x="6839" y="5743"/>
                    </a:lnTo>
                    <a:lnTo>
                      <a:pt x="6511" y="5703"/>
                    </a:lnTo>
                    <a:lnTo>
                      <a:pt x="6196" y="5657"/>
                    </a:lnTo>
                    <a:lnTo>
                      <a:pt x="5868" y="5610"/>
                    </a:lnTo>
                    <a:lnTo>
                      <a:pt x="5552" y="5557"/>
                    </a:lnTo>
                    <a:lnTo>
                      <a:pt x="5237" y="5497"/>
                    </a:lnTo>
                    <a:lnTo>
                      <a:pt x="4922" y="5437"/>
                    </a:lnTo>
                    <a:lnTo>
                      <a:pt x="4619" y="5370"/>
                    </a:lnTo>
                    <a:lnTo>
                      <a:pt x="4303" y="5297"/>
                    </a:lnTo>
                    <a:lnTo>
                      <a:pt x="4001" y="5224"/>
                    </a:lnTo>
                    <a:lnTo>
                      <a:pt x="3710" y="5144"/>
                    </a:lnTo>
                    <a:lnTo>
                      <a:pt x="3408" y="5064"/>
                    </a:lnTo>
                    <a:lnTo>
                      <a:pt x="3117" y="4977"/>
                    </a:lnTo>
                    <a:lnTo>
                      <a:pt x="2840" y="4884"/>
                    </a:lnTo>
                    <a:lnTo>
                      <a:pt x="2550" y="4790"/>
                    </a:lnTo>
                    <a:lnTo>
                      <a:pt x="2272" y="4691"/>
                    </a:lnTo>
                    <a:lnTo>
                      <a:pt x="2007" y="4591"/>
                    </a:lnTo>
                    <a:lnTo>
                      <a:pt x="1742" y="4484"/>
                    </a:lnTo>
                    <a:lnTo>
                      <a:pt x="1477" y="4377"/>
                    </a:lnTo>
                    <a:lnTo>
                      <a:pt x="1212" y="4264"/>
                    </a:lnTo>
                    <a:lnTo>
                      <a:pt x="960" y="4151"/>
                    </a:lnTo>
                    <a:lnTo>
                      <a:pt x="720" y="4038"/>
                    </a:lnTo>
                    <a:lnTo>
                      <a:pt x="468" y="3911"/>
                    </a:lnTo>
                    <a:lnTo>
                      <a:pt x="241" y="3791"/>
                    </a:lnTo>
                    <a:lnTo>
                      <a:pt x="1" y="3664"/>
                    </a:lnTo>
                    <a:lnTo>
                      <a:pt x="1" y="3664"/>
                    </a:lnTo>
                    <a:lnTo>
                      <a:pt x="304" y="3485"/>
                    </a:lnTo>
                    <a:lnTo>
                      <a:pt x="619" y="3311"/>
                    </a:lnTo>
                    <a:lnTo>
                      <a:pt x="935" y="3145"/>
                    </a:lnTo>
                    <a:lnTo>
                      <a:pt x="1275" y="2985"/>
                    </a:lnTo>
                    <a:lnTo>
                      <a:pt x="1616" y="2832"/>
                    </a:lnTo>
                    <a:lnTo>
                      <a:pt x="1957" y="2678"/>
                    </a:lnTo>
                    <a:lnTo>
                      <a:pt x="2310" y="2538"/>
                    </a:lnTo>
                    <a:lnTo>
                      <a:pt x="2676" y="2399"/>
                    </a:lnTo>
                    <a:lnTo>
                      <a:pt x="3054" y="2265"/>
                    </a:lnTo>
                    <a:lnTo>
                      <a:pt x="3420" y="2132"/>
                    </a:lnTo>
                    <a:lnTo>
                      <a:pt x="3811" y="2012"/>
                    </a:lnTo>
                    <a:lnTo>
                      <a:pt x="4202" y="1892"/>
                    </a:lnTo>
                    <a:lnTo>
                      <a:pt x="4594" y="1772"/>
                    </a:lnTo>
                    <a:lnTo>
                      <a:pt x="4985" y="1666"/>
                    </a:lnTo>
                    <a:lnTo>
                      <a:pt x="5388" y="1559"/>
                    </a:lnTo>
                    <a:lnTo>
                      <a:pt x="5805" y="1459"/>
                    </a:lnTo>
                    <a:lnTo>
                      <a:pt x="13514" y="5530"/>
                    </a:lnTo>
                    <a:lnTo>
                      <a:pt x="13514" y="5530"/>
                    </a:lnTo>
                    <a:lnTo>
                      <a:pt x="13817" y="5470"/>
                    </a:lnTo>
                    <a:lnTo>
                      <a:pt x="14107" y="5403"/>
                    </a:lnTo>
                    <a:lnTo>
                      <a:pt x="14397" y="5330"/>
                    </a:lnTo>
                    <a:lnTo>
                      <a:pt x="14687" y="5257"/>
                    </a:lnTo>
                    <a:lnTo>
                      <a:pt x="14977" y="5177"/>
                    </a:lnTo>
                    <a:lnTo>
                      <a:pt x="15255" y="5097"/>
                    </a:lnTo>
                    <a:lnTo>
                      <a:pt x="15520" y="5010"/>
                    </a:lnTo>
                    <a:lnTo>
                      <a:pt x="15785" y="4917"/>
                    </a:lnTo>
                    <a:lnTo>
                      <a:pt x="16050" y="4824"/>
                    </a:lnTo>
                    <a:lnTo>
                      <a:pt x="16302" y="4724"/>
                    </a:lnTo>
                    <a:lnTo>
                      <a:pt x="16554" y="4624"/>
                    </a:lnTo>
                    <a:lnTo>
                      <a:pt x="16794" y="4517"/>
                    </a:lnTo>
                    <a:lnTo>
                      <a:pt x="17021" y="4404"/>
                    </a:lnTo>
                    <a:lnTo>
                      <a:pt x="17261" y="4291"/>
                    </a:lnTo>
                    <a:lnTo>
                      <a:pt x="17475" y="4177"/>
                    </a:lnTo>
                    <a:lnTo>
                      <a:pt x="17690" y="4058"/>
                    </a:lnTo>
                    <a:lnTo>
                      <a:pt x="17904" y="3931"/>
                    </a:lnTo>
                    <a:lnTo>
                      <a:pt x="18106" y="3804"/>
                    </a:lnTo>
                    <a:lnTo>
                      <a:pt x="18296" y="3671"/>
                    </a:lnTo>
                    <a:lnTo>
                      <a:pt x="18485" y="3538"/>
                    </a:lnTo>
                    <a:lnTo>
                      <a:pt x="18661" y="3405"/>
                    </a:lnTo>
                    <a:lnTo>
                      <a:pt x="18838" y="3265"/>
                    </a:lnTo>
                    <a:lnTo>
                      <a:pt x="19002" y="3125"/>
                    </a:lnTo>
                    <a:lnTo>
                      <a:pt x="19166" y="2978"/>
                    </a:lnTo>
                    <a:lnTo>
                      <a:pt x="19305" y="2832"/>
                    </a:lnTo>
                    <a:lnTo>
                      <a:pt x="19456" y="2678"/>
                    </a:lnTo>
                    <a:lnTo>
                      <a:pt x="19583" y="2525"/>
                    </a:lnTo>
                    <a:lnTo>
                      <a:pt x="19709" y="2372"/>
                    </a:lnTo>
                    <a:lnTo>
                      <a:pt x="19835" y="2212"/>
                    </a:lnTo>
                    <a:lnTo>
                      <a:pt x="19936" y="2052"/>
                    </a:lnTo>
                    <a:lnTo>
                      <a:pt x="20037" y="1892"/>
                    </a:lnTo>
                    <a:lnTo>
                      <a:pt x="20125" y="1726"/>
                    </a:lnTo>
                    <a:lnTo>
                      <a:pt x="16983" y="67"/>
                    </a:lnTo>
                    <a:lnTo>
                      <a:pt x="16983" y="67"/>
                    </a:lnTo>
                    <a:lnTo>
                      <a:pt x="17942" y="33"/>
                    </a:lnTo>
                    <a:lnTo>
                      <a:pt x="18813" y="13"/>
                    </a:lnTo>
                    <a:lnTo>
                      <a:pt x="19583" y="0"/>
                    </a:lnTo>
                    <a:lnTo>
                      <a:pt x="20239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61" name="Google Shape;5061;p83"/>
              <p:cNvSpPr/>
              <p:nvPr>
                <p:custDataLst>
                  <p:tags r:id="rId27"/>
                </p:custDataLst>
              </p:nvPr>
            </p:nvSpPr>
            <p:spPr>
              <a:xfrm>
                <a:off x="2556490" y="1977182"/>
                <a:ext cx="235402" cy="176229"/>
              </a:xfrm>
              <a:custGeom>
                <a:avLst/>
                <a:gdLst/>
                <a:ahLst/>
                <a:cxnLst/>
                <a:rect l="l" t="t" r="r" b="b"/>
                <a:pathLst>
                  <a:path w="23923" h="9609" fill="none" extrusionOk="0">
                    <a:moveTo>
                      <a:pt x="11002" y="1"/>
                    </a:moveTo>
                    <a:lnTo>
                      <a:pt x="11002" y="1"/>
                    </a:lnTo>
                    <a:lnTo>
                      <a:pt x="11595" y="7"/>
                    </a:lnTo>
                    <a:lnTo>
                      <a:pt x="12163" y="27"/>
                    </a:lnTo>
                    <a:lnTo>
                      <a:pt x="12743" y="67"/>
                    </a:lnTo>
                    <a:lnTo>
                      <a:pt x="13311" y="114"/>
                    </a:lnTo>
                    <a:lnTo>
                      <a:pt x="13866" y="181"/>
                    </a:lnTo>
                    <a:lnTo>
                      <a:pt x="14422" y="254"/>
                    </a:lnTo>
                    <a:lnTo>
                      <a:pt x="14964" y="341"/>
                    </a:lnTo>
                    <a:lnTo>
                      <a:pt x="15494" y="447"/>
                    </a:lnTo>
                    <a:lnTo>
                      <a:pt x="16024" y="560"/>
                    </a:lnTo>
                    <a:lnTo>
                      <a:pt x="16541" y="680"/>
                    </a:lnTo>
                    <a:lnTo>
                      <a:pt x="17046" y="820"/>
                    </a:lnTo>
                    <a:lnTo>
                      <a:pt x="17538" y="967"/>
                    </a:lnTo>
                    <a:lnTo>
                      <a:pt x="18017" y="1127"/>
                    </a:lnTo>
                    <a:lnTo>
                      <a:pt x="18484" y="1293"/>
                    </a:lnTo>
                    <a:lnTo>
                      <a:pt x="18938" y="1473"/>
                    </a:lnTo>
                    <a:lnTo>
                      <a:pt x="19380" y="1660"/>
                    </a:lnTo>
                    <a:lnTo>
                      <a:pt x="19809" y="1860"/>
                    </a:lnTo>
                    <a:lnTo>
                      <a:pt x="20213" y="2066"/>
                    </a:lnTo>
                    <a:lnTo>
                      <a:pt x="20604" y="2279"/>
                    </a:lnTo>
                    <a:lnTo>
                      <a:pt x="20982" y="2506"/>
                    </a:lnTo>
                    <a:lnTo>
                      <a:pt x="21348" y="2732"/>
                    </a:lnTo>
                    <a:lnTo>
                      <a:pt x="21676" y="2972"/>
                    </a:lnTo>
                    <a:lnTo>
                      <a:pt x="22004" y="3226"/>
                    </a:lnTo>
                    <a:lnTo>
                      <a:pt x="22307" y="3479"/>
                    </a:lnTo>
                    <a:lnTo>
                      <a:pt x="22585" y="3739"/>
                    </a:lnTo>
                    <a:lnTo>
                      <a:pt x="22837" y="4005"/>
                    </a:lnTo>
                    <a:lnTo>
                      <a:pt x="23077" y="4278"/>
                    </a:lnTo>
                    <a:lnTo>
                      <a:pt x="23291" y="4558"/>
                    </a:lnTo>
                    <a:lnTo>
                      <a:pt x="23493" y="4845"/>
                    </a:lnTo>
                    <a:lnTo>
                      <a:pt x="23657" y="5131"/>
                    </a:lnTo>
                    <a:lnTo>
                      <a:pt x="23796" y="5431"/>
                    </a:lnTo>
                    <a:lnTo>
                      <a:pt x="23922" y="5731"/>
                    </a:lnTo>
                    <a:lnTo>
                      <a:pt x="23922" y="5731"/>
                    </a:lnTo>
                    <a:lnTo>
                      <a:pt x="22925" y="5737"/>
                    </a:lnTo>
                    <a:lnTo>
                      <a:pt x="22345" y="5744"/>
                    </a:lnTo>
                    <a:lnTo>
                      <a:pt x="21714" y="5757"/>
                    </a:lnTo>
                    <a:lnTo>
                      <a:pt x="21033" y="5777"/>
                    </a:lnTo>
                    <a:lnTo>
                      <a:pt x="20301" y="5811"/>
                    </a:lnTo>
                    <a:lnTo>
                      <a:pt x="19531" y="5844"/>
                    </a:lnTo>
                    <a:lnTo>
                      <a:pt x="18724" y="5891"/>
                    </a:lnTo>
                    <a:lnTo>
                      <a:pt x="7987" y="214"/>
                    </a:lnTo>
                    <a:lnTo>
                      <a:pt x="7987" y="214"/>
                    </a:lnTo>
                    <a:lnTo>
                      <a:pt x="7671" y="267"/>
                    </a:lnTo>
                    <a:lnTo>
                      <a:pt x="7356" y="314"/>
                    </a:lnTo>
                    <a:lnTo>
                      <a:pt x="7041" y="374"/>
                    </a:lnTo>
                    <a:lnTo>
                      <a:pt x="6738" y="434"/>
                    </a:lnTo>
                    <a:lnTo>
                      <a:pt x="6448" y="500"/>
                    </a:lnTo>
                    <a:lnTo>
                      <a:pt x="6157" y="574"/>
                    </a:lnTo>
                    <a:lnTo>
                      <a:pt x="5867" y="647"/>
                    </a:lnTo>
                    <a:lnTo>
                      <a:pt x="5577" y="727"/>
                    </a:lnTo>
                    <a:lnTo>
                      <a:pt x="5299" y="807"/>
                    </a:lnTo>
                    <a:lnTo>
                      <a:pt x="5035" y="894"/>
                    </a:lnTo>
                    <a:lnTo>
                      <a:pt x="4770" y="987"/>
                    </a:lnTo>
                    <a:lnTo>
                      <a:pt x="4505" y="1080"/>
                    </a:lnTo>
                    <a:lnTo>
                      <a:pt x="4252" y="1180"/>
                    </a:lnTo>
                    <a:lnTo>
                      <a:pt x="4013" y="1280"/>
                    </a:lnTo>
                    <a:lnTo>
                      <a:pt x="3760" y="1387"/>
                    </a:lnTo>
                    <a:lnTo>
                      <a:pt x="3533" y="1493"/>
                    </a:lnTo>
                    <a:lnTo>
                      <a:pt x="3306" y="1606"/>
                    </a:lnTo>
                    <a:lnTo>
                      <a:pt x="3079" y="1726"/>
                    </a:lnTo>
                    <a:lnTo>
                      <a:pt x="2864" y="1846"/>
                    </a:lnTo>
                    <a:lnTo>
                      <a:pt x="2650" y="1966"/>
                    </a:lnTo>
                    <a:lnTo>
                      <a:pt x="2448" y="2093"/>
                    </a:lnTo>
                    <a:lnTo>
                      <a:pt x="2259" y="2226"/>
                    </a:lnTo>
                    <a:lnTo>
                      <a:pt x="2070" y="2359"/>
                    </a:lnTo>
                    <a:lnTo>
                      <a:pt x="1893" y="2493"/>
                    </a:lnTo>
                    <a:lnTo>
                      <a:pt x="1716" y="2633"/>
                    </a:lnTo>
                    <a:lnTo>
                      <a:pt x="1552" y="2772"/>
                    </a:lnTo>
                    <a:lnTo>
                      <a:pt x="1388" y="2919"/>
                    </a:lnTo>
                    <a:lnTo>
                      <a:pt x="1237" y="3066"/>
                    </a:lnTo>
                    <a:lnTo>
                      <a:pt x="1098" y="3219"/>
                    </a:lnTo>
                    <a:lnTo>
                      <a:pt x="959" y="3372"/>
                    </a:lnTo>
                    <a:lnTo>
                      <a:pt x="846" y="3525"/>
                    </a:lnTo>
                    <a:lnTo>
                      <a:pt x="719" y="3685"/>
                    </a:lnTo>
                    <a:lnTo>
                      <a:pt x="7873" y="7456"/>
                    </a:lnTo>
                    <a:lnTo>
                      <a:pt x="7873" y="7456"/>
                    </a:lnTo>
                    <a:lnTo>
                      <a:pt x="7482" y="7563"/>
                    </a:lnTo>
                    <a:lnTo>
                      <a:pt x="7104" y="7669"/>
                    </a:lnTo>
                    <a:lnTo>
                      <a:pt x="6725" y="7776"/>
                    </a:lnTo>
                    <a:lnTo>
                      <a:pt x="6347" y="7896"/>
                    </a:lnTo>
                    <a:lnTo>
                      <a:pt x="5981" y="8009"/>
                    </a:lnTo>
                    <a:lnTo>
                      <a:pt x="5615" y="8136"/>
                    </a:lnTo>
                    <a:lnTo>
                      <a:pt x="5249" y="8262"/>
                    </a:lnTo>
                    <a:lnTo>
                      <a:pt x="4896" y="8396"/>
                    </a:lnTo>
                    <a:lnTo>
                      <a:pt x="4555" y="8529"/>
                    </a:lnTo>
                    <a:lnTo>
                      <a:pt x="4202" y="8669"/>
                    </a:lnTo>
                    <a:lnTo>
                      <a:pt x="3874" y="8815"/>
                    </a:lnTo>
                    <a:lnTo>
                      <a:pt x="3533" y="8962"/>
                    </a:lnTo>
                    <a:lnTo>
                      <a:pt x="3218" y="9115"/>
                    </a:lnTo>
                    <a:lnTo>
                      <a:pt x="2902" y="9275"/>
                    </a:lnTo>
                    <a:lnTo>
                      <a:pt x="2587" y="9442"/>
                    </a:lnTo>
                    <a:lnTo>
                      <a:pt x="2284" y="9608"/>
                    </a:lnTo>
                    <a:lnTo>
                      <a:pt x="2284" y="9608"/>
                    </a:lnTo>
                    <a:lnTo>
                      <a:pt x="2057" y="9428"/>
                    </a:lnTo>
                    <a:lnTo>
                      <a:pt x="1842" y="9242"/>
                    </a:lnTo>
                    <a:lnTo>
                      <a:pt x="1641" y="9055"/>
                    </a:lnTo>
                    <a:lnTo>
                      <a:pt x="1439" y="8862"/>
                    </a:lnTo>
                    <a:lnTo>
                      <a:pt x="1262" y="8669"/>
                    </a:lnTo>
                    <a:lnTo>
                      <a:pt x="1085" y="8476"/>
                    </a:lnTo>
                    <a:lnTo>
                      <a:pt x="921" y="8269"/>
                    </a:lnTo>
                    <a:lnTo>
                      <a:pt x="770" y="8069"/>
                    </a:lnTo>
                    <a:lnTo>
                      <a:pt x="631" y="7863"/>
                    </a:lnTo>
                    <a:lnTo>
                      <a:pt x="518" y="7649"/>
                    </a:lnTo>
                    <a:lnTo>
                      <a:pt x="404" y="7443"/>
                    </a:lnTo>
                    <a:lnTo>
                      <a:pt x="303" y="7223"/>
                    </a:lnTo>
                    <a:lnTo>
                      <a:pt x="215" y="7010"/>
                    </a:lnTo>
                    <a:lnTo>
                      <a:pt x="139" y="6790"/>
                    </a:lnTo>
                    <a:lnTo>
                      <a:pt x="89" y="6570"/>
                    </a:lnTo>
                    <a:lnTo>
                      <a:pt x="38" y="6350"/>
                    </a:lnTo>
                    <a:lnTo>
                      <a:pt x="38" y="6350"/>
                    </a:lnTo>
                    <a:lnTo>
                      <a:pt x="13" y="6184"/>
                    </a:lnTo>
                    <a:lnTo>
                      <a:pt x="0" y="6024"/>
                    </a:lnTo>
                    <a:lnTo>
                      <a:pt x="0" y="5857"/>
                    </a:lnTo>
                    <a:lnTo>
                      <a:pt x="0" y="5697"/>
                    </a:lnTo>
                    <a:lnTo>
                      <a:pt x="0" y="5537"/>
                    </a:lnTo>
                    <a:lnTo>
                      <a:pt x="26" y="5378"/>
                    </a:lnTo>
                    <a:lnTo>
                      <a:pt x="38" y="5224"/>
                    </a:lnTo>
                    <a:lnTo>
                      <a:pt x="76" y="5071"/>
                    </a:lnTo>
                    <a:lnTo>
                      <a:pt x="114" y="4911"/>
                    </a:lnTo>
                    <a:lnTo>
                      <a:pt x="152" y="4765"/>
                    </a:lnTo>
                    <a:lnTo>
                      <a:pt x="265" y="4458"/>
                    </a:lnTo>
                    <a:lnTo>
                      <a:pt x="404" y="4165"/>
                    </a:lnTo>
                    <a:lnTo>
                      <a:pt x="581" y="3878"/>
                    </a:lnTo>
                    <a:lnTo>
                      <a:pt x="770" y="3599"/>
                    </a:lnTo>
                    <a:lnTo>
                      <a:pt x="984" y="3325"/>
                    </a:lnTo>
                    <a:lnTo>
                      <a:pt x="1237" y="3059"/>
                    </a:lnTo>
                    <a:lnTo>
                      <a:pt x="1502" y="2799"/>
                    </a:lnTo>
                    <a:lnTo>
                      <a:pt x="1805" y="2553"/>
                    </a:lnTo>
                    <a:lnTo>
                      <a:pt x="2120" y="2313"/>
                    </a:lnTo>
                    <a:lnTo>
                      <a:pt x="2461" y="2080"/>
                    </a:lnTo>
                    <a:lnTo>
                      <a:pt x="2814" y="1860"/>
                    </a:lnTo>
                    <a:lnTo>
                      <a:pt x="3205" y="1653"/>
                    </a:lnTo>
                    <a:lnTo>
                      <a:pt x="3609" y="1453"/>
                    </a:lnTo>
                    <a:lnTo>
                      <a:pt x="4025" y="1260"/>
                    </a:lnTo>
                    <a:lnTo>
                      <a:pt x="4467" y="1087"/>
                    </a:lnTo>
                    <a:lnTo>
                      <a:pt x="4934" y="920"/>
                    </a:lnTo>
                    <a:lnTo>
                      <a:pt x="5400" y="767"/>
                    </a:lnTo>
                    <a:lnTo>
                      <a:pt x="5905" y="627"/>
                    </a:lnTo>
                    <a:lnTo>
                      <a:pt x="6410" y="500"/>
                    </a:lnTo>
                    <a:lnTo>
                      <a:pt x="6940" y="387"/>
                    </a:lnTo>
                    <a:lnTo>
                      <a:pt x="7482" y="287"/>
                    </a:lnTo>
                    <a:lnTo>
                      <a:pt x="8037" y="201"/>
                    </a:lnTo>
                    <a:lnTo>
                      <a:pt x="8315" y="161"/>
                    </a:lnTo>
                    <a:lnTo>
                      <a:pt x="8605" y="127"/>
                    </a:lnTo>
                    <a:lnTo>
                      <a:pt x="8895" y="101"/>
                    </a:lnTo>
                    <a:lnTo>
                      <a:pt x="9186" y="74"/>
                    </a:lnTo>
                    <a:lnTo>
                      <a:pt x="9488" y="54"/>
                    </a:lnTo>
                    <a:lnTo>
                      <a:pt x="9779" y="34"/>
                    </a:lnTo>
                    <a:lnTo>
                      <a:pt x="10081" y="21"/>
                    </a:lnTo>
                    <a:lnTo>
                      <a:pt x="10384" y="7"/>
                    </a:lnTo>
                    <a:lnTo>
                      <a:pt x="10700" y="1"/>
                    </a:lnTo>
                    <a:lnTo>
                      <a:pt x="1100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62" name="Google Shape;5062;p83"/>
              <p:cNvSpPr/>
              <p:nvPr>
                <p:custDataLst>
                  <p:tags r:id="rId28"/>
                </p:custDataLst>
              </p:nvPr>
            </p:nvSpPr>
            <p:spPr>
              <a:xfrm>
                <a:off x="2578953" y="2082270"/>
                <a:ext cx="214925" cy="86656"/>
              </a:xfrm>
              <a:custGeom>
                <a:avLst/>
                <a:gdLst/>
                <a:ahLst/>
                <a:cxnLst/>
                <a:rect l="l" t="t" r="r" b="b"/>
                <a:pathLst>
                  <a:path w="21842" h="4725" extrusionOk="0">
                    <a:moveTo>
                      <a:pt x="21639" y="1"/>
                    </a:moveTo>
                    <a:lnTo>
                      <a:pt x="20642" y="7"/>
                    </a:lnTo>
                    <a:lnTo>
                      <a:pt x="20062" y="14"/>
                    </a:lnTo>
                    <a:lnTo>
                      <a:pt x="19431" y="27"/>
                    </a:lnTo>
                    <a:lnTo>
                      <a:pt x="18750" y="47"/>
                    </a:lnTo>
                    <a:lnTo>
                      <a:pt x="18018" y="81"/>
                    </a:lnTo>
                    <a:lnTo>
                      <a:pt x="17248" y="114"/>
                    </a:lnTo>
                    <a:lnTo>
                      <a:pt x="16441" y="161"/>
                    </a:lnTo>
                    <a:lnTo>
                      <a:pt x="18270" y="1127"/>
                    </a:lnTo>
                    <a:lnTo>
                      <a:pt x="19229" y="1093"/>
                    </a:lnTo>
                    <a:lnTo>
                      <a:pt x="20100" y="1073"/>
                    </a:lnTo>
                    <a:lnTo>
                      <a:pt x="20870" y="1060"/>
                    </a:lnTo>
                    <a:lnTo>
                      <a:pt x="21841" y="1060"/>
                    </a:lnTo>
                    <a:lnTo>
                      <a:pt x="21828" y="840"/>
                    </a:lnTo>
                    <a:lnTo>
                      <a:pt x="21791" y="620"/>
                    </a:lnTo>
                    <a:lnTo>
                      <a:pt x="21727" y="307"/>
                    </a:lnTo>
                    <a:lnTo>
                      <a:pt x="21639" y="1"/>
                    </a:lnTo>
                    <a:close/>
                    <a:moveTo>
                      <a:pt x="5590" y="1726"/>
                    </a:moveTo>
                    <a:lnTo>
                      <a:pt x="5199" y="1833"/>
                    </a:lnTo>
                    <a:lnTo>
                      <a:pt x="4821" y="1939"/>
                    </a:lnTo>
                    <a:lnTo>
                      <a:pt x="4442" y="2046"/>
                    </a:lnTo>
                    <a:lnTo>
                      <a:pt x="4064" y="2166"/>
                    </a:lnTo>
                    <a:lnTo>
                      <a:pt x="3698" y="2279"/>
                    </a:lnTo>
                    <a:lnTo>
                      <a:pt x="3332" y="2406"/>
                    </a:lnTo>
                    <a:lnTo>
                      <a:pt x="2966" y="2532"/>
                    </a:lnTo>
                    <a:lnTo>
                      <a:pt x="2613" y="2666"/>
                    </a:lnTo>
                    <a:lnTo>
                      <a:pt x="2272" y="2799"/>
                    </a:lnTo>
                    <a:lnTo>
                      <a:pt x="1919" y="2939"/>
                    </a:lnTo>
                    <a:lnTo>
                      <a:pt x="1591" y="3085"/>
                    </a:lnTo>
                    <a:lnTo>
                      <a:pt x="1250" y="3232"/>
                    </a:lnTo>
                    <a:lnTo>
                      <a:pt x="935" y="3385"/>
                    </a:lnTo>
                    <a:lnTo>
                      <a:pt x="619" y="3545"/>
                    </a:lnTo>
                    <a:lnTo>
                      <a:pt x="304" y="3712"/>
                    </a:lnTo>
                    <a:lnTo>
                      <a:pt x="1" y="3878"/>
                    </a:lnTo>
                    <a:lnTo>
                      <a:pt x="304" y="4098"/>
                    </a:lnTo>
                    <a:lnTo>
                      <a:pt x="619" y="4311"/>
                    </a:lnTo>
                    <a:lnTo>
                      <a:pt x="947" y="4525"/>
                    </a:lnTo>
                    <a:lnTo>
                      <a:pt x="1288" y="4724"/>
                    </a:lnTo>
                    <a:lnTo>
                      <a:pt x="1591" y="4545"/>
                    </a:lnTo>
                    <a:lnTo>
                      <a:pt x="1906" y="4371"/>
                    </a:lnTo>
                    <a:lnTo>
                      <a:pt x="2222" y="4205"/>
                    </a:lnTo>
                    <a:lnTo>
                      <a:pt x="2562" y="4045"/>
                    </a:lnTo>
                    <a:lnTo>
                      <a:pt x="2903" y="3892"/>
                    </a:lnTo>
                    <a:lnTo>
                      <a:pt x="3244" y="3738"/>
                    </a:lnTo>
                    <a:lnTo>
                      <a:pt x="3597" y="3598"/>
                    </a:lnTo>
                    <a:lnTo>
                      <a:pt x="3963" y="3459"/>
                    </a:lnTo>
                    <a:lnTo>
                      <a:pt x="4341" y="3325"/>
                    </a:lnTo>
                    <a:lnTo>
                      <a:pt x="4707" y="3192"/>
                    </a:lnTo>
                    <a:lnTo>
                      <a:pt x="5098" y="3072"/>
                    </a:lnTo>
                    <a:lnTo>
                      <a:pt x="5489" y="2952"/>
                    </a:lnTo>
                    <a:lnTo>
                      <a:pt x="5881" y="2832"/>
                    </a:lnTo>
                    <a:lnTo>
                      <a:pt x="6272" y="2726"/>
                    </a:lnTo>
                    <a:lnTo>
                      <a:pt x="6675" y="2619"/>
                    </a:lnTo>
                    <a:lnTo>
                      <a:pt x="7092" y="2519"/>
                    </a:lnTo>
                    <a:lnTo>
                      <a:pt x="5590" y="1726"/>
                    </a:lnTo>
                    <a:close/>
                  </a:path>
                </a:pathLst>
              </a:custGeom>
              <a:solidFill>
                <a:srgbClr val="4540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63" name="Google Shape;5063;p83"/>
              <p:cNvSpPr/>
              <p:nvPr>
                <p:custDataLst>
                  <p:tags r:id="rId29"/>
                </p:custDataLst>
              </p:nvPr>
            </p:nvSpPr>
            <p:spPr>
              <a:xfrm>
                <a:off x="2578953" y="2113925"/>
                <a:ext cx="69785" cy="55002"/>
              </a:xfrm>
              <a:custGeom>
                <a:avLst/>
                <a:gdLst/>
                <a:ahLst/>
                <a:cxnLst/>
                <a:rect l="l" t="t" r="r" b="b"/>
                <a:pathLst>
                  <a:path w="7092" h="2999" fill="none" extrusionOk="0">
                    <a:moveTo>
                      <a:pt x="5590" y="0"/>
                    </a:moveTo>
                    <a:lnTo>
                      <a:pt x="7092" y="793"/>
                    </a:lnTo>
                    <a:lnTo>
                      <a:pt x="7092" y="793"/>
                    </a:lnTo>
                    <a:lnTo>
                      <a:pt x="6675" y="893"/>
                    </a:lnTo>
                    <a:lnTo>
                      <a:pt x="6272" y="1000"/>
                    </a:lnTo>
                    <a:lnTo>
                      <a:pt x="5881" y="1106"/>
                    </a:lnTo>
                    <a:lnTo>
                      <a:pt x="5489" y="1226"/>
                    </a:lnTo>
                    <a:lnTo>
                      <a:pt x="5098" y="1346"/>
                    </a:lnTo>
                    <a:lnTo>
                      <a:pt x="4707" y="1466"/>
                    </a:lnTo>
                    <a:lnTo>
                      <a:pt x="4341" y="1599"/>
                    </a:lnTo>
                    <a:lnTo>
                      <a:pt x="3963" y="1733"/>
                    </a:lnTo>
                    <a:lnTo>
                      <a:pt x="3597" y="1872"/>
                    </a:lnTo>
                    <a:lnTo>
                      <a:pt x="3244" y="2012"/>
                    </a:lnTo>
                    <a:lnTo>
                      <a:pt x="2903" y="2166"/>
                    </a:lnTo>
                    <a:lnTo>
                      <a:pt x="2562" y="2319"/>
                    </a:lnTo>
                    <a:lnTo>
                      <a:pt x="2222" y="2479"/>
                    </a:lnTo>
                    <a:lnTo>
                      <a:pt x="1906" y="2645"/>
                    </a:lnTo>
                    <a:lnTo>
                      <a:pt x="1591" y="2819"/>
                    </a:lnTo>
                    <a:lnTo>
                      <a:pt x="1288" y="2998"/>
                    </a:lnTo>
                    <a:lnTo>
                      <a:pt x="1288" y="2998"/>
                    </a:lnTo>
                    <a:lnTo>
                      <a:pt x="947" y="2799"/>
                    </a:lnTo>
                    <a:lnTo>
                      <a:pt x="619" y="2585"/>
                    </a:lnTo>
                    <a:lnTo>
                      <a:pt x="304" y="2372"/>
                    </a:lnTo>
                    <a:lnTo>
                      <a:pt x="1" y="2152"/>
                    </a:lnTo>
                    <a:lnTo>
                      <a:pt x="1" y="2152"/>
                    </a:lnTo>
                    <a:lnTo>
                      <a:pt x="304" y="1986"/>
                    </a:lnTo>
                    <a:lnTo>
                      <a:pt x="619" y="1819"/>
                    </a:lnTo>
                    <a:lnTo>
                      <a:pt x="935" y="1659"/>
                    </a:lnTo>
                    <a:lnTo>
                      <a:pt x="1250" y="1506"/>
                    </a:lnTo>
                    <a:lnTo>
                      <a:pt x="1591" y="1359"/>
                    </a:lnTo>
                    <a:lnTo>
                      <a:pt x="1919" y="1213"/>
                    </a:lnTo>
                    <a:lnTo>
                      <a:pt x="2272" y="1073"/>
                    </a:lnTo>
                    <a:lnTo>
                      <a:pt x="2613" y="940"/>
                    </a:lnTo>
                    <a:lnTo>
                      <a:pt x="2966" y="806"/>
                    </a:lnTo>
                    <a:lnTo>
                      <a:pt x="3332" y="680"/>
                    </a:lnTo>
                    <a:lnTo>
                      <a:pt x="3698" y="553"/>
                    </a:lnTo>
                    <a:lnTo>
                      <a:pt x="4064" y="440"/>
                    </a:lnTo>
                    <a:lnTo>
                      <a:pt x="4442" y="320"/>
                    </a:lnTo>
                    <a:lnTo>
                      <a:pt x="4821" y="213"/>
                    </a:lnTo>
                    <a:lnTo>
                      <a:pt x="5199" y="107"/>
                    </a:lnTo>
                    <a:lnTo>
                      <a:pt x="559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64" name="Google Shape;5064;p83"/>
              <p:cNvSpPr/>
              <p:nvPr>
                <p:custDataLst>
                  <p:tags r:id="rId30"/>
                </p:custDataLst>
              </p:nvPr>
            </p:nvSpPr>
            <p:spPr>
              <a:xfrm>
                <a:off x="2740711" y="2082270"/>
                <a:ext cx="53156" cy="20669"/>
              </a:xfrm>
              <a:custGeom>
                <a:avLst/>
                <a:gdLst/>
                <a:ahLst/>
                <a:cxnLst/>
                <a:rect l="l" t="t" r="r" b="b"/>
                <a:pathLst>
                  <a:path w="5402" h="1127" fill="none" extrusionOk="0">
                    <a:moveTo>
                      <a:pt x="5199" y="1"/>
                    </a:moveTo>
                    <a:lnTo>
                      <a:pt x="5199" y="1"/>
                    </a:lnTo>
                    <a:lnTo>
                      <a:pt x="5287" y="307"/>
                    </a:lnTo>
                    <a:lnTo>
                      <a:pt x="5351" y="620"/>
                    </a:lnTo>
                    <a:lnTo>
                      <a:pt x="5351" y="620"/>
                    </a:lnTo>
                    <a:lnTo>
                      <a:pt x="5388" y="840"/>
                    </a:lnTo>
                    <a:lnTo>
                      <a:pt x="5401" y="1060"/>
                    </a:lnTo>
                    <a:lnTo>
                      <a:pt x="5401" y="1060"/>
                    </a:lnTo>
                    <a:lnTo>
                      <a:pt x="5086" y="1060"/>
                    </a:lnTo>
                    <a:lnTo>
                      <a:pt x="5086" y="1060"/>
                    </a:lnTo>
                    <a:lnTo>
                      <a:pt x="4430" y="1060"/>
                    </a:lnTo>
                    <a:lnTo>
                      <a:pt x="3660" y="1073"/>
                    </a:lnTo>
                    <a:lnTo>
                      <a:pt x="2789" y="1093"/>
                    </a:lnTo>
                    <a:lnTo>
                      <a:pt x="1830" y="1127"/>
                    </a:lnTo>
                    <a:lnTo>
                      <a:pt x="1" y="161"/>
                    </a:lnTo>
                    <a:lnTo>
                      <a:pt x="1" y="161"/>
                    </a:lnTo>
                    <a:lnTo>
                      <a:pt x="808" y="114"/>
                    </a:lnTo>
                    <a:lnTo>
                      <a:pt x="1578" y="81"/>
                    </a:lnTo>
                    <a:lnTo>
                      <a:pt x="2310" y="47"/>
                    </a:lnTo>
                    <a:lnTo>
                      <a:pt x="2991" y="27"/>
                    </a:lnTo>
                    <a:lnTo>
                      <a:pt x="3622" y="14"/>
                    </a:lnTo>
                    <a:lnTo>
                      <a:pt x="4202" y="7"/>
                    </a:lnTo>
                    <a:lnTo>
                      <a:pt x="5199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65" name="Google Shape;5065;p83"/>
              <p:cNvSpPr/>
              <p:nvPr>
                <p:custDataLst>
                  <p:tags r:id="rId31"/>
                </p:custDataLst>
              </p:nvPr>
            </p:nvSpPr>
            <p:spPr>
              <a:xfrm>
                <a:off x="2563565" y="1981088"/>
                <a:ext cx="226094" cy="222042"/>
              </a:xfrm>
              <a:custGeom>
                <a:avLst/>
                <a:gdLst/>
                <a:ahLst/>
                <a:cxnLst/>
                <a:rect l="l" t="t" r="r" b="b"/>
                <a:pathLst>
                  <a:path w="22977" h="12107" extrusionOk="0">
                    <a:moveTo>
                      <a:pt x="7268" y="1"/>
                    </a:moveTo>
                    <a:lnTo>
                      <a:pt x="6952" y="54"/>
                    </a:lnTo>
                    <a:lnTo>
                      <a:pt x="6637" y="101"/>
                    </a:lnTo>
                    <a:lnTo>
                      <a:pt x="6322" y="161"/>
                    </a:lnTo>
                    <a:lnTo>
                      <a:pt x="6019" y="221"/>
                    </a:lnTo>
                    <a:lnTo>
                      <a:pt x="5729" y="287"/>
                    </a:lnTo>
                    <a:lnTo>
                      <a:pt x="5438" y="361"/>
                    </a:lnTo>
                    <a:lnTo>
                      <a:pt x="5148" y="434"/>
                    </a:lnTo>
                    <a:lnTo>
                      <a:pt x="4858" y="514"/>
                    </a:lnTo>
                    <a:lnTo>
                      <a:pt x="4580" y="594"/>
                    </a:lnTo>
                    <a:lnTo>
                      <a:pt x="4316" y="681"/>
                    </a:lnTo>
                    <a:lnTo>
                      <a:pt x="4051" y="774"/>
                    </a:lnTo>
                    <a:lnTo>
                      <a:pt x="3786" y="867"/>
                    </a:lnTo>
                    <a:lnTo>
                      <a:pt x="3533" y="967"/>
                    </a:lnTo>
                    <a:lnTo>
                      <a:pt x="3294" y="1067"/>
                    </a:lnTo>
                    <a:lnTo>
                      <a:pt x="3041" y="1174"/>
                    </a:lnTo>
                    <a:lnTo>
                      <a:pt x="2814" y="1280"/>
                    </a:lnTo>
                    <a:lnTo>
                      <a:pt x="2587" y="1393"/>
                    </a:lnTo>
                    <a:lnTo>
                      <a:pt x="2360" y="1513"/>
                    </a:lnTo>
                    <a:lnTo>
                      <a:pt x="2145" y="1633"/>
                    </a:lnTo>
                    <a:lnTo>
                      <a:pt x="1931" y="1753"/>
                    </a:lnTo>
                    <a:lnTo>
                      <a:pt x="1729" y="1880"/>
                    </a:lnTo>
                    <a:lnTo>
                      <a:pt x="1540" y="2013"/>
                    </a:lnTo>
                    <a:lnTo>
                      <a:pt x="1351" y="2146"/>
                    </a:lnTo>
                    <a:lnTo>
                      <a:pt x="1174" y="2280"/>
                    </a:lnTo>
                    <a:lnTo>
                      <a:pt x="997" y="2420"/>
                    </a:lnTo>
                    <a:lnTo>
                      <a:pt x="833" y="2559"/>
                    </a:lnTo>
                    <a:lnTo>
                      <a:pt x="669" y="2706"/>
                    </a:lnTo>
                    <a:lnTo>
                      <a:pt x="518" y="2853"/>
                    </a:lnTo>
                    <a:lnTo>
                      <a:pt x="379" y="3006"/>
                    </a:lnTo>
                    <a:lnTo>
                      <a:pt x="240" y="3159"/>
                    </a:lnTo>
                    <a:lnTo>
                      <a:pt x="127" y="3312"/>
                    </a:lnTo>
                    <a:lnTo>
                      <a:pt x="0" y="3472"/>
                    </a:lnTo>
                    <a:lnTo>
                      <a:pt x="7154" y="7243"/>
                    </a:lnTo>
                    <a:lnTo>
                      <a:pt x="7836" y="7077"/>
                    </a:lnTo>
                    <a:lnTo>
                      <a:pt x="8517" y="6917"/>
                    </a:lnTo>
                    <a:lnTo>
                      <a:pt x="9211" y="6770"/>
                    </a:lnTo>
                    <a:lnTo>
                      <a:pt x="9917" y="6637"/>
                    </a:lnTo>
                    <a:lnTo>
                      <a:pt x="10611" y="6510"/>
                    </a:lnTo>
                    <a:lnTo>
                      <a:pt x="11318" y="6390"/>
                    </a:lnTo>
                    <a:lnTo>
                      <a:pt x="12012" y="6284"/>
                    </a:lnTo>
                    <a:lnTo>
                      <a:pt x="12706" y="6191"/>
                    </a:lnTo>
                    <a:lnTo>
                      <a:pt x="13400" y="6097"/>
                    </a:lnTo>
                    <a:lnTo>
                      <a:pt x="14094" y="6017"/>
                    </a:lnTo>
                    <a:lnTo>
                      <a:pt x="14775" y="5944"/>
                    </a:lnTo>
                    <a:lnTo>
                      <a:pt x="15444" y="5877"/>
                    </a:lnTo>
                    <a:lnTo>
                      <a:pt x="16112" y="5817"/>
                    </a:lnTo>
                    <a:lnTo>
                      <a:pt x="16756" y="5764"/>
                    </a:lnTo>
                    <a:lnTo>
                      <a:pt x="17387" y="5718"/>
                    </a:lnTo>
                    <a:lnTo>
                      <a:pt x="18005" y="5678"/>
                    </a:lnTo>
                    <a:lnTo>
                      <a:pt x="7268" y="1"/>
                    </a:lnTo>
                    <a:close/>
                    <a:moveTo>
                      <a:pt x="19834" y="6644"/>
                    </a:moveTo>
                    <a:lnTo>
                      <a:pt x="19241" y="6670"/>
                    </a:lnTo>
                    <a:lnTo>
                      <a:pt x="18611" y="6704"/>
                    </a:lnTo>
                    <a:lnTo>
                      <a:pt x="17967" y="6744"/>
                    </a:lnTo>
                    <a:lnTo>
                      <a:pt x="17311" y="6784"/>
                    </a:lnTo>
                    <a:lnTo>
                      <a:pt x="16630" y="6837"/>
                    </a:lnTo>
                    <a:lnTo>
                      <a:pt x="15936" y="6897"/>
                    </a:lnTo>
                    <a:lnTo>
                      <a:pt x="15217" y="6963"/>
                    </a:lnTo>
                    <a:lnTo>
                      <a:pt x="14497" y="7043"/>
                    </a:lnTo>
                    <a:lnTo>
                      <a:pt x="13778" y="7130"/>
                    </a:lnTo>
                    <a:lnTo>
                      <a:pt x="13034" y="7223"/>
                    </a:lnTo>
                    <a:lnTo>
                      <a:pt x="12302" y="7330"/>
                    </a:lnTo>
                    <a:lnTo>
                      <a:pt x="11570" y="7450"/>
                    </a:lnTo>
                    <a:lnTo>
                      <a:pt x="10826" y="7576"/>
                    </a:lnTo>
                    <a:lnTo>
                      <a:pt x="10094" y="7716"/>
                    </a:lnTo>
                    <a:lnTo>
                      <a:pt x="9375" y="7870"/>
                    </a:lnTo>
                    <a:lnTo>
                      <a:pt x="8656" y="8036"/>
                    </a:lnTo>
                    <a:lnTo>
                      <a:pt x="16365" y="12107"/>
                    </a:lnTo>
                    <a:lnTo>
                      <a:pt x="16668" y="12047"/>
                    </a:lnTo>
                    <a:lnTo>
                      <a:pt x="16958" y="11980"/>
                    </a:lnTo>
                    <a:lnTo>
                      <a:pt x="17248" y="11907"/>
                    </a:lnTo>
                    <a:lnTo>
                      <a:pt x="17538" y="11834"/>
                    </a:lnTo>
                    <a:lnTo>
                      <a:pt x="17828" y="11754"/>
                    </a:lnTo>
                    <a:lnTo>
                      <a:pt x="18106" y="11674"/>
                    </a:lnTo>
                    <a:lnTo>
                      <a:pt x="18371" y="11587"/>
                    </a:lnTo>
                    <a:lnTo>
                      <a:pt x="18636" y="11494"/>
                    </a:lnTo>
                    <a:lnTo>
                      <a:pt x="18901" y="11401"/>
                    </a:lnTo>
                    <a:lnTo>
                      <a:pt x="19153" y="11301"/>
                    </a:lnTo>
                    <a:lnTo>
                      <a:pt x="19405" y="11201"/>
                    </a:lnTo>
                    <a:lnTo>
                      <a:pt x="19645" y="11094"/>
                    </a:lnTo>
                    <a:lnTo>
                      <a:pt x="19872" y="10981"/>
                    </a:lnTo>
                    <a:lnTo>
                      <a:pt x="20112" y="10868"/>
                    </a:lnTo>
                    <a:lnTo>
                      <a:pt x="20326" y="10754"/>
                    </a:lnTo>
                    <a:lnTo>
                      <a:pt x="20541" y="10635"/>
                    </a:lnTo>
                    <a:lnTo>
                      <a:pt x="20755" y="10508"/>
                    </a:lnTo>
                    <a:lnTo>
                      <a:pt x="20957" y="10381"/>
                    </a:lnTo>
                    <a:lnTo>
                      <a:pt x="21147" y="10248"/>
                    </a:lnTo>
                    <a:lnTo>
                      <a:pt x="21336" y="10115"/>
                    </a:lnTo>
                    <a:lnTo>
                      <a:pt x="21512" y="9982"/>
                    </a:lnTo>
                    <a:lnTo>
                      <a:pt x="21689" y="9842"/>
                    </a:lnTo>
                    <a:lnTo>
                      <a:pt x="21853" y="9702"/>
                    </a:lnTo>
                    <a:lnTo>
                      <a:pt x="22017" y="9555"/>
                    </a:lnTo>
                    <a:lnTo>
                      <a:pt x="22156" y="9409"/>
                    </a:lnTo>
                    <a:lnTo>
                      <a:pt x="22307" y="9255"/>
                    </a:lnTo>
                    <a:lnTo>
                      <a:pt x="22434" y="9102"/>
                    </a:lnTo>
                    <a:lnTo>
                      <a:pt x="22560" y="8949"/>
                    </a:lnTo>
                    <a:lnTo>
                      <a:pt x="22686" y="8789"/>
                    </a:lnTo>
                    <a:lnTo>
                      <a:pt x="22787" y="8629"/>
                    </a:lnTo>
                    <a:lnTo>
                      <a:pt x="22888" y="8469"/>
                    </a:lnTo>
                    <a:lnTo>
                      <a:pt x="22976" y="8303"/>
                    </a:lnTo>
                    <a:lnTo>
                      <a:pt x="19834" y="66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66" name="Google Shape;5066;p83"/>
              <p:cNvSpPr/>
              <p:nvPr>
                <p:custDataLst>
                  <p:tags r:id="rId32"/>
                </p:custDataLst>
              </p:nvPr>
            </p:nvSpPr>
            <p:spPr>
              <a:xfrm>
                <a:off x="2648724" y="2102921"/>
                <a:ext cx="140928" cy="100210"/>
              </a:xfrm>
              <a:custGeom>
                <a:avLst/>
                <a:gdLst/>
                <a:ahLst/>
                <a:cxnLst/>
                <a:rect l="l" t="t" r="r" b="b"/>
                <a:pathLst>
                  <a:path w="14322" h="5464" fill="none" extrusionOk="0">
                    <a:moveTo>
                      <a:pt x="11179" y="1"/>
                    </a:moveTo>
                    <a:lnTo>
                      <a:pt x="14321" y="1660"/>
                    </a:lnTo>
                    <a:lnTo>
                      <a:pt x="14321" y="1660"/>
                    </a:lnTo>
                    <a:lnTo>
                      <a:pt x="14233" y="1826"/>
                    </a:lnTo>
                    <a:lnTo>
                      <a:pt x="14132" y="1986"/>
                    </a:lnTo>
                    <a:lnTo>
                      <a:pt x="14031" y="2146"/>
                    </a:lnTo>
                    <a:lnTo>
                      <a:pt x="13905" y="2306"/>
                    </a:lnTo>
                    <a:lnTo>
                      <a:pt x="13779" y="2459"/>
                    </a:lnTo>
                    <a:lnTo>
                      <a:pt x="13652" y="2612"/>
                    </a:lnTo>
                    <a:lnTo>
                      <a:pt x="13501" y="2766"/>
                    </a:lnTo>
                    <a:lnTo>
                      <a:pt x="13362" y="2912"/>
                    </a:lnTo>
                    <a:lnTo>
                      <a:pt x="13198" y="3059"/>
                    </a:lnTo>
                    <a:lnTo>
                      <a:pt x="13034" y="3199"/>
                    </a:lnTo>
                    <a:lnTo>
                      <a:pt x="12857" y="3339"/>
                    </a:lnTo>
                    <a:lnTo>
                      <a:pt x="12681" y="3472"/>
                    </a:lnTo>
                    <a:lnTo>
                      <a:pt x="12492" y="3605"/>
                    </a:lnTo>
                    <a:lnTo>
                      <a:pt x="12302" y="3738"/>
                    </a:lnTo>
                    <a:lnTo>
                      <a:pt x="12100" y="3865"/>
                    </a:lnTo>
                    <a:lnTo>
                      <a:pt x="11886" y="3992"/>
                    </a:lnTo>
                    <a:lnTo>
                      <a:pt x="11671" y="4111"/>
                    </a:lnTo>
                    <a:lnTo>
                      <a:pt x="11457" y="4225"/>
                    </a:lnTo>
                    <a:lnTo>
                      <a:pt x="11217" y="4338"/>
                    </a:lnTo>
                    <a:lnTo>
                      <a:pt x="10990" y="4451"/>
                    </a:lnTo>
                    <a:lnTo>
                      <a:pt x="10750" y="4558"/>
                    </a:lnTo>
                    <a:lnTo>
                      <a:pt x="10498" y="4658"/>
                    </a:lnTo>
                    <a:lnTo>
                      <a:pt x="10246" y="4758"/>
                    </a:lnTo>
                    <a:lnTo>
                      <a:pt x="9981" y="4851"/>
                    </a:lnTo>
                    <a:lnTo>
                      <a:pt x="9716" y="4944"/>
                    </a:lnTo>
                    <a:lnTo>
                      <a:pt x="9451" y="5031"/>
                    </a:lnTo>
                    <a:lnTo>
                      <a:pt x="9173" y="5111"/>
                    </a:lnTo>
                    <a:lnTo>
                      <a:pt x="8883" y="5191"/>
                    </a:lnTo>
                    <a:lnTo>
                      <a:pt x="8593" y="5264"/>
                    </a:lnTo>
                    <a:lnTo>
                      <a:pt x="8303" y="5337"/>
                    </a:lnTo>
                    <a:lnTo>
                      <a:pt x="8013" y="5404"/>
                    </a:lnTo>
                    <a:lnTo>
                      <a:pt x="7710" y="5464"/>
                    </a:lnTo>
                    <a:lnTo>
                      <a:pt x="1" y="1393"/>
                    </a:lnTo>
                    <a:lnTo>
                      <a:pt x="1" y="1393"/>
                    </a:lnTo>
                    <a:lnTo>
                      <a:pt x="720" y="1227"/>
                    </a:lnTo>
                    <a:lnTo>
                      <a:pt x="1439" y="1073"/>
                    </a:lnTo>
                    <a:lnTo>
                      <a:pt x="2171" y="933"/>
                    </a:lnTo>
                    <a:lnTo>
                      <a:pt x="2915" y="807"/>
                    </a:lnTo>
                    <a:lnTo>
                      <a:pt x="3647" y="687"/>
                    </a:lnTo>
                    <a:lnTo>
                      <a:pt x="4379" y="580"/>
                    </a:lnTo>
                    <a:lnTo>
                      <a:pt x="5123" y="487"/>
                    </a:lnTo>
                    <a:lnTo>
                      <a:pt x="5842" y="400"/>
                    </a:lnTo>
                    <a:lnTo>
                      <a:pt x="6562" y="320"/>
                    </a:lnTo>
                    <a:lnTo>
                      <a:pt x="7281" y="254"/>
                    </a:lnTo>
                    <a:lnTo>
                      <a:pt x="7975" y="194"/>
                    </a:lnTo>
                    <a:lnTo>
                      <a:pt x="8656" y="141"/>
                    </a:lnTo>
                    <a:lnTo>
                      <a:pt x="9312" y="101"/>
                    </a:lnTo>
                    <a:lnTo>
                      <a:pt x="9956" y="61"/>
                    </a:lnTo>
                    <a:lnTo>
                      <a:pt x="10586" y="27"/>
                    </a:lnTo>
                    <a:lnTo>
                      <a:pt x="11179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67" name="Google Shape;5067;p83"/>
              <p:cNvSpPr/>
              <p:nvPr>
                <p:custDataLst>
                  <p:tags r:id="rId33"/>
                </p:custDataLst>
              </p:nvPr>
            </p:nvSpPr>
            <p:spPr>
              <a:xfrm>
                <a:off x="2563565" y="1981088"/>
                <a:ext cx="177169" cy="132855"/>
              </a:xfrm>
              <a:custGeom>
                <a:avLst/>
                <a:gdLst/>
                <a:ahLst/>
                <a:cxnLst/>
                <a:rect l="l" t="t" r="r" b="b"/>
                <a:pathLst>
                  <a:path w="18005" h="7244" fill="none" extrusionOk="0">
                    <a:moveTo>
                      <a:pt x="7268" y="1"/>
                    </a:moveTo>
                    <a:lnTo>
                      <a:pt x="18005" y="5678"/>
                    </a:lnTo>
                    <a:lnTo>
                      <a:pt x="18005" y="5678"/>
                    </a:lnTo>
                    <a:lnTo>
                      <a:pt x="17387" y="5718"/>
                    </a:lnTo>
                    <a:lnTo>
                      <a:pt x="16756" y="5764"/>
                    </a:lnTo>
                    <a:lnTo>
                      <a:pt x="16112" y="5817"/>
                    </a:lnTo>
                    <a:lnTo>
                      <a:pt x="15444" y="5877"/>
                    </a:lnTo>
                    <a:lnTo>
                      <a:pt x="14775" y="5944"/>
                    </a:lnTo>
                    <a:lnTo>
                      <a:pt x="14094" y="6017"/>
                    </a:lnTo>
                    <a:lnTo>
                      <a:pt x="13400" y="6097"/>
                    </a:lnTo>
                    <a:lnTo>
                      <a:pt x="12706" y="6191"/>
                    </a:lnTo>
                    <a:lnTo>
                      <a:pt x="12012" y="6284"/>
                    </a:lnTo>
                    <a:lnTo>
                      <a:pt x="11318" y="6390"/>
                    </a:lnTo>
                    <a:lnTo>
                      <a:pt x="10611" y="6510"/>
                    </a:lnTo>
                    <a:lnTo>
                      <a:pt x="9917" y="6637"/>
                    </a:lnTo>
                    <a:lnTo>
                      <a:pt x="9211" y="6770"/>
                    </a:lnTo>
                    <a:lnTo>
                      <a:pt x="8517" y="6917"/>
                    </a:lnTo>
                    <a:lnTo>
                      <a:pt x="7836" y="7077"/>
                    </a:lnTo>
                    <a:lnTo>
                      <a:pt x="7154" y="7243"/>
                    </a:lnTo>
                    <a:lnTo>
                      <a:pt x="0" y="3472"/>
                    </a:lnTo>
                    <a:lnTo>
                      <a:pt x="0" y="3472"/>
                    </a:lnTo>
                    <a:lnTo>
                      <a:pt x="127" y="3312"/>
                    </a:lnTo>
                    <a:lnTo>
                      <a:pt x="240" y="3159"/>
                    </a:lnTo>
                    <a:lnTo>
                      <a:pt x="379" y="3006"/>
                    </a:lnTo>
                    <a:lnTo>
                      <a:pt x="518" y="2853"/>
                    </a:lnTo>
                    <a:lnTo>
                      <a:pt x="669" y="2706"/>
                    </a:lnTo>
                    <a:lnTo>
                      <a:pt x="833" y="2559"/>
                    </a:lnTo>
                    <a:lnTo>
                      <a:pt x="997" y="2420"/>
                    </a:lnTo>
                    <a:lnTo>
                      <a:pt x="1174" y="2280"/>
                    </a:lnTo>
                    <a:lnTo>
                      <a:pt x="1351" y="2146"/>
                    </a:lnTo>
                    <a:lnTo>
                      <a:pt x="1540" y="2013"/>
                    </a:lnTo>
                    <a:lnTo>
                      <a:pt x="1729" y="1880"/>
                    </a:lnTo>
                    <a:lnTo>
                      <a:pt x="1931" y="1753"/>
                    </a:lnTo>
                    <a:lnTo>
                      <a:pt x="2145" y="1633"/>
                    </a:lnTo>
                    <a:lnTo>
                      <a:pt x="2360" y="1513"/>
                    </a:lnTo>
                    <a:lnTo>
                      <a:pt x="2587" y="1393"/>
                    </a:lnTo>
                    <a:lnTo>
                      <a:pt x="2814" y="1280"/>
                    </a:lnTo>
                    <a:lnTo>
                      <a:pt x="3041" y="1174"/>
                    </a:lnTo>
                    <a:lnTo>
                      <a:pt x="3294" y="1067"/>
                    </a:lnTo>
                    <a:lnTo>
                      <a:pt x="3533" y="967"/>
                    </a:lnTo>
                    <a:lnTo>
                      <a:pt x="3786" y="867"/>
                    </a:lnTo>
                    <a:lnTo>
                      <a:pt x="4051" y="774"/>
                    </a:lnTo>
                    <a:lnTo>
                      <a:pt x="4316" y="681"/>
                    </a:lnTo>
                    <a:lnTo>
                      <a:pt x="4580" y="594"/>
                    </a:lnTo>
                    <a:lnTo>
                      <a:pt x="4858" y="514"/>
                    </a:lnTo>
                    <a:lnTo>
                      <a:pt x="5148" y="434"/>
                    </a:lnTo>
                    <a:lnTo>
                      <a:pt x="5438" y="361"/>
                    </a:lnTo>
                    <a:lnTo>
                      <a:pt x="5729" y="287"/>
                    </a:lnTo>
                    <a:lnTo>
                      <a:pt x="6019" y="221"/>
                    </a:lnTo>
                    <a:lnTo>
                      <a:pt x="6322" y="161"/>
                    </a:lnTo>
                    <a:lnTo>
                      <a:pt x="6637" y="101"/>
                    </a:lnTo>
                    <a:lnTo>
                      <a:pt x="6952" y="54"/>
                    </a:lnTo>
                    <a:lnTo>
                      <a:pt x="7268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68" name="Google Shape;5068;p83"/>
              <p:cNvSpPr/>
              <p:nvPr>
                <p:custDataLst>
                  <p:tags r:id="rId34"/>
                </p:custDataLst>
              </p:nvPr>
            </p:nvSpPr>
            <p:spPr>
              <a:xfrm>
                <a:off x="2633955" y="2085204"/>
                <a:ext cx="124781" cy="43282"/>
              </a:xfrm>
              <a:custGeom>
                <a:avLst/>
                <a:gdLst/>
                <a:ahLst/>
                <a:cxnLst/>
                <a:rect l="l" t="t" r="r" b="b"/>
                <a:pathLst>
                  <a:path w="12681" h="2360" extrusionOk="0">
                    <a:moveTo>
                      <a:pt x="10851" y="1"/>
                    </a:moveTo>
                    <a:lnTo>
                      <a:pt x="10233" y="41"/>
                    </a:lnTo>
                    <a:lnTo>
                      <a:pt x="9602" y="87"/>
                    </a:lnTo>
                    <a:lnTo>
                      <a:pt x="8958" y="140"/>
                    </a:lnTo>
                    <a:lnTo>
                      <a:pt x="8290" y="200"/>
                    </a:lnTo>
                    <a:lnTo>
                      <a:pt x="7621" y="267"/>
                    </a:lnTo>
                    <a:lnTo>
                      <a:pt x="6940" y="340"/>
                    </a:lnTo>
                    <a:lnTo>
                      <a:pt x="6246" y="420"/>
                    </a:lnTo>
                    <a:lnTo>
                      <a:pt x="5552" y="514"/>
                    </a:lnTo>
                    <a:lnTo>
                      <a:pt x="4858" y="607"/>
                    </a:lnTo>
                    <a:lnTo>
                      <a:pt x="4164" y="713"/>
                    </a:lnTo>
                    <a:lnTo>
                      <a:pt x="3457" y="833"/>
                    </a:lnTo>
                    <a:lnTo>
                      <a:pt x="2763" y="960"/>
                    </a:lnTo>
                    <a:lnTo>
                      <a:pt x="2057" y="1093"/>
                    </a:lnTo>
                    <a:lnTo>
                      <a:pt x="1363" y="1240"/>
                    </a:lnTo>
                    <a:lnTo>
                      <a:pt x="682" y="1400"/>
                    </a:lnTo>
                    <a:lnTo>
                      <a:pt x="0" y="1566"/>
                    </a:lnTo>
                    <a:lnTo>
                      <a:pt x="1502" y="2359"/>
                    </a:lnTo>
                    <a:lnTo>
                      <a:pt x="2221" y="2193"/>
                    </a:lnTo>
                    <a:lnTo>
                      <a:pt x="2940" y="2039"/>
                    </a:lnTo>
                    <a:lnTo>
                      <a:pt x="3672" y="1899"/>
                    </a:lnTo>
                    <a:lnTo>
                      <a:pt x="4416" y="1773"/>
                    </a:lnTo>
                    <a:lnTo>
                      <a:pt x="5148" y="1653"/>
                    </a:lnTo>
                    <a:lnTo>
                      <a:pt x="5880" y="1546"/>
                    </a:lnTo>
                    <a:lnTo>
                      <a:pt x="6624" y="1453"/>
                    </a:lnTo>
                    <a:lnTo>
                      <a:pt x="7343" y="1366"/>
                    </a:lnTo>
                    <a:lnTo>
                      <a:pt x="8063" y="1286"/>
                    </a:lnTo>
                    <a:lnTo>
                      <a:pt x="8782" y="1220"/>
                    </a:lnTo>
                    <a:lnTo>
                      <a:pt x="9476" y="1160"/>
                    </a:lnTo>
                    <a:lnTo>
                      <a:pt x="10157" y="1107"/>
                    </a:lnTo>
                    <a:lnTo>
                      <a:pt x="10813" y="1067"/>
                    </a:lnTo>
                    <a:lnTo>
                      <a:pt x="11457" y="1027"/>
                    </a:lnTo>
                    <a:lnTo>
                      <a:pt x="12087" y="993"/>
                    </a:lnTo>
                    <a:lnTo>
                      <a:pt x="12680" y="967"/>
                    </a:lnTo>
                    <a:lnTo>
                      <a:pt x="10851" y="1"/>
                    </a:lnTo>
                    <a:close/>
                  </a:path>
                </a:pathLst>
              </a:custGeom>
              <a:solidFill>
                <a:srgbClr val="7470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69" name="Google Shape;5069;p83"/>
              <p:cNvSpPr/>
              <p:nvPr>
                <p:custDataLst>
                  <p:tags r:id="rId35"/>
                </p:custDataLst>
              </p:nvPr>
            </p:nvSpPr>
            <p:spPr>
              <a:xfrm>
                <a:off x="2633955" y="2085204"/>
                <a:ext cx="124781" cy="43282"/>
              </a:xfrm>
              <a:custGeom>
                <a:avLst/>
                <a:gdLst/>
                <a:ahLst/>
                <a:cxnLst/>
                <a:rect l="l" t="t" r="r" b="b"/>
                <a:pathLst>
                  <a:path w="12681" h="2360" fill="none" extrusionOk="0">
                    <a:moveTo>
                      <a:pt x="10851" y="1"/>
                    </a:moveTo>
                    <a:lnTo>
                      <a:pt x="12680" y="967"/>
                    </a:lnTo>
                    <a:lnTo>
                      <a:pt x="12680" y="967"/>
                    </a:lnTo>
                    <a:lnTo>
                      <a:pt x="12087" y="993"/>
                    </a:lnTo>
                    <a:lnTo>
                      <a:pt x="11457" y="1027"/>
                    </a:lnTo>
                    <a:lnTo>
                      <a:pt x="10813" y="1067"/>
                    </a:lnTo>
                    <a:lnTo>
                      <a:pt x="10157" y="1107"/>
                    </a:lnTo>
                    <a:lnTo>
                      <a:pt x="9476" y="1160"/>
                    </a:lnTo>
                    <a:lnTo>
                      <a:pt x="8782" y="1220"/>
                    </a:lnTo>
                    <a:lnTo>
                      <a:pt x="8063" y="1286"/>
                    </a:lnTo>
                    <a:lnTo>
                      <a:pt x="7343" y="1366"/>
                    </a:lnTo>
                    <a:lnTo>
                      <a:pt x="6624" y="1453"/>
                    </a:lnTo>
                    <a:lnTo>
                      <a:pt x="5880" y="1546"/>
                    </a:lnTo>
                    <a:lnTo>
                      <a:pt x="5148" y="1653"/>
                    </a:lnTo>
                    <a:lnTo>
                      <a:pt x="4416" y="1773"/>
                    </a:lnTo>
                    <a:lnTo>
                      <a:pt x="3672" y="1899"/>
                    </a:lnTo>
                    <a:lnTo>
                      <a:pt x="2940" y="2039"/>
                    </a:lnTo>
                    <a:lnTo>
                      <a:pt x="2221" y="2193"/>
                    </a:lnTo>
                    <a:lnTo>
                      <a:pt x="1502" y="2359"/>
                    </a:lnTo>
                    <a:lnTo>
                      <a:pt x="0" y="1566"/>
                    </a:lnTo>
                    <a:lnTo>
                      <a:pt x="0" y="1566"/>
                    </a:lnTo>
                    <a:lnTo>
                      <a:pt x="682" y="1400"/>
                    </a:lnTo>
                    <a:lnTo>
                      <a:pt x="1363" y="1240"/>
                    </a:lnTo>
                    <a:lnTo>
                      <a:pt x="2057" y="1093"/>
                    </a:lnTo>
                    <a:lnTo>
                      <a:pt x="2763" y="960"/>
                    </a:lnTo>
                    <a:lnTo>
                      <a:pt x="3457" y="833"/>
                    </a:lnTo>
                    <a:lnTo>
                      <a:pt x="4164" y="713"/>
                    </a:lnTo>
                    <a:lnTo>
                      <a:pt x="4858" y="607"/>
                    </a:lnTo>
                    <a:lnTo>
                      <a:pt x="5552" y="514"/>
                    </a:lnTo>
                    <a:lnTo>
                      <a:pt x="6246" y="420"/>
                    </a:lnTo>
                    <a:lnTo>
                      <a:pt x="6940" y="340"/>
                    </a:lnTo>
                    <a:lnTo>
                      <a:pt x="7621" y="267"/>
                    </a:lnTo>
                    <a:lnTo>
                      <a:pt x="8290" y="200"/>
                    </a:lnTo>
                    <a:lnTo>
                      <a:pt x="8958" y="140"/>
                    </a:lnTo>
                    <a:lnTo>
                      <a:pt x="9602" y="87"/>
                    </a:lnTo>
                    <a:lnTo>
                      <a:pt x="10233" y="41"/>
                    </a:lnTo>
                    <a:lnTo>
                      <a:pt x="1085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70" name="Google Shape;5070;p83"/>
              <p:cNvSpPr/>
              <p:nvPr>
                <p:custDataLst>
                  <p:tags r:id="rId36"/>
                </p:custDataLst>
              </p:nvPr>
            </p:nvSpPr>
            <p:spPr>
              <a:xfrm>
                <a:off x="2399328" y="2131403"/>
                <a:ext cx="65810" cy="71728"/>
              </a:xfrm>
              <a:custGeom>
                <a:avLst/>
                <a:gdLst/>
                <a:ahLst/>
                <a:cxnLst/>
                <a:rect l="l" t="t" r="r" b="b"/>
                <a:pathLst>
                  <a:path w="6688" h="3911" extrusionOk="0">
                    <a:moveTo>
                      <a:pt x="6485" y="0"/>
                    </a:moveTo>
                    <a:lnTo>
                      <a:pt x="6397" y="167"/>
                    </a:lnTo>
                    <a:lnTo>
                      <a:pt x="6296" y="333"/>
                    </a:lnTo>
                    <a:lnTo>
                      <a:pt x="6195" y="493"/>
                    </a:lnTo>
                    <a:lnTo>
                      <a:pt x="6082" y="653"/>
                    </a:lnTo>
                    <a:lnTo>
                      <a:pt x="5968" y="806"/>
                    </a:lnTo>
                    <a:lnTo>
                      <a:pt x="5842" y="966"/>
                    </a:lnTo>
                    <a:lnTo>
                      <a:pt x="5703" y="1113"/>
                    </a:lnTo>
                    <a:lnTo>
                      <a:pt x="5552" y="1266"/>
                    </a:lnTo>
                    <a:lnTo>
                      <a:pt x="5400" y="1413"/>
                    </a:lnTo>
                    <a:lnTo>
                      <a:pt x="5249" y="1559"/>
                    </a:lnTo>
                    <a:lnTo>
                      <a:pt x="5072" y="1699"/>
                    </a:lnTo>
                    <a:lnTo>
                      <a:pt x="4896" y="1839"/>
                    </a:lnTo>
                    <a:lnTo>
                      <a:pt x="4719" y="1972"/>
                    </a:lnTo>
                    <a:lnTo>
                      <a:pt x="4530" y="2105"/>
                    </a:lnTo>
                    <a:lnTo>
                      <a:pt x="4328" y="2232"/>
                    </a:lnTo>
                    <a:lnTo>
                      <a:pt x="4126" y="2359"/>
                    </a:lnTo>
                    <a:lnTo>
                      <a:pt x="3911" y="2479"/>
                    </a:lnTo>
                    <a:lnTo>
                      <a:pt x="3697" y="2598"/>
                    </a:lnTo>
                    <a:lnTo>
                      <a:pt x="3470" y="2718"/>
                    </a:lnTo>
                    <a:lnTo>
                      <a:pt x="3243" y="2832"/>
                    </a:lnTo>
                    <a:lnTo>
                      <a:pt x="3003" y="2938"/>
                    </a:lnTo>
                    <a:lnTo>
                      <a:pt x="2763" y="3045"/>
                    </a:lnTo>
                    <a:lnTo>
                      <a:pt x="2511" y="3145"/>
                    </a:lnTo>
                    <a:lnTo>
                      <a:pt x="2246" y="3238"/>
                    </a:lnTo>
                    <a:lnTo>
                      <a:pt x="1994" y="3338"/>
                    </a:lnTo>
                    <a:lnTo>
                      <a:pt x="1716" y="3425"/>
                    </a:lnTo>
                    <a:lnTo>
                      <a:pt x="1451" y="3511"/>
                    </a:lnTo>
                    <a:lnTo>
                      <a:pt x="1174" y="3591"/>
                    </a:lnTo>
                    <a:lnTo>
                      <a:pt x="883" y="3671"/>
                    </a:lnTo>
                    <a:lnTo>
                      <a:pt x="593" y="3744"/>
                    </a:lnTo>
                    <a:lnTo>
                      <a:pt x="303" y="3811"/>
                    </a:lnTo>
                    <a:lnTo>
                      <a:pt x="0" y="3878"/>
                    </a:lnTo>
                    <a:lnTo>
                      <a:pt x="63" y="3911"/>
                    </a:lnTo>
                    <a:lnTo>
                      <a:pt x="366" y="3851"/>
                    </a:lnTo>
                    <a:lnTo>
                      <a:pt x="669" y="3784"/>
                    </a:lnTo>
                    <a:lnTo>
                      <a:pt x="959" y="3711"/>
                    </a:lnTo>
                    <a:lnTo>
                      <a:pt x="1249" y="3638"/>
                    </a:lnTo>
                    <a:lnTo>
                      <a:pt x="1527" y="3558"/>
                    </a:lnTo>
                    <a:lnTo>
                      <a:pt x="1804" y="3478"/>
                    </a:lnTo>
                    <a:lnTo>
                      <a:pt x="2082" y="3391"/>
                    </a:lnTo>
                    <a:lnTo>
                      <a:pt x="2347" y="3298"/>
                    </a:lnTo>
                    <a:lnTo>
                      <a:pt x="2599" y="3205"/>
                    </a:lnTo>
                    <a:lnTo>
                      <a:pt x="2852" y="3105"/>
                    </a:lnTo>
                    <a:lnTo>
                      <a:pt x="3104" y="3005"/>
                    </a:lnTo>
                    <a:lnTo>
                      <a:pt x="3344" y="2898"/>
                    </a:lnTo>
                    <a:lnTo>
                      <a:pt x="3583" y="2785"/>
                    </a:lnTo>
                    <a:lnTo>
                      <a:pt x="3811" y="2672"/>
                    </a:lnTo>
                    <a:lnTo>
                      <a:pt x="4038" y="2558"/>
                    </a:lnTo>
                    <a:lnTo>
                      <a:pt x="4252" y="2439"/>
                    </a:lnTo>
                    <a:lnTo>
                      <a:pt x="4454" y="2312"/>
                    </a:lnTo>
                    <a:lnTo>
                      <a:pt x="4656" y="2185"/>
                    </a:lnTo>
                    <a:lnTo>
                      <a:pt x="4858" y="2052"/>
                    </a:lnTo>
                    <a:lnTo>
                      <a:pt x="5047" y="1919"/>
                    </a:lnTo>
                    <a:lnTo>
                      <a:pt x="5224" y="1786"/>
                    </a:lnTo>
                    <a:lnTo>
                      <a:pt x="5400" y="1646"/>
                    </a:lnTo>
                    <a:lnTo>
                      <a:pt x="5564" y="1506"/>
                    </a:lnTo>
                    <a:lnTo>
                      <a:pt x="5716" y="1359"/>
                    </a:lnTo>
                    <a:lnTo>
                      <a:pt x="5867" y="1213"/>
                    </a:lnTo>
                    <a:lnTo>
                      <a:pt x="6006" y="1059"/>
                    </a:lnTo>
                    <a:lnTo>
                      <a:pt x="6145" y="906"/>
                    </a:lnTo>
                    <a:lnTo>
                      <a:pt x="6271" y="753"/>
                    </a:lnTo>
                    <a:lnTo>
                      <a:pt x="6384" y="593"/>
                    </a:lnTo>
                    <a:lnTo>
                      <a:pt x="6498" y="433"/>
                    </a:lnTo>
                    <a:lnTo>
                      <a:pt x="6599" y="273"/>
                    </a:lnTo>
                    <a:lnTo>
                      <a:pt x="6687" y="107"/>
                    </a:lnTo>
                    <a:lnTo>
                      <a:pt x="648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71" name="Google Shape;5071;p83"/>
              <p:cNvSpPr/>
              <p:nvPr>
                <p:custDataLst>
                  <p:tags r:id="rId37"/>
                </p:custDataLst>
              </p:nvPr>
            </p:nvSpPr>
            <p:spPr>
              <a:xfrm>
                <a:off x="2399328" y="2131403"/>
                <a:ext cx="65810" cy="71728"/>
              </a:xfrm>
              <a:custGeom>
                <a:avLst/>
                <a:gdLst/>
                <a:ahLst/>
                <a:cxnLst/>
                <a:rect l="l" t="t" r="r" b="b"/>
                <a:pathLst>
                  <a:path w="6688" h="3911" fill="none" extrusionOk="0">
                    <a:moveTo>
                      <a:pt x="6485" y="0"/>
                    </a:moveTo>
                    <a:lnTo>
                      <a:pt x="6687" y="107"/>
                    </a:lnTo>
                    <a:lnTo>
                      <a:pt x="6687" y="107"/>
                    </a:lnTo>
                    <a:lnTo>
                      <a:pt x="6599" y="273"/>
                    </a:lnTo>
                    <a:lnTo>
                      <a:pt x="6498" y="433"/>
                    </a:lnTo>
                    <a:lnTo>
                      <a:pt x="6384" y="593"/>
                    </a:lnTo>
                    <a:lnTo>
                      <a:pt x="6271" y="753"/>
                    </a:lnTo>
                    <a:lnTo>
                      <a:pt x="6145" y="906"/>
                    </a:lnTo>
                    <a:lnTo>
                      <a:pt x="6006" y="1059"/>
                    </a:lnTo>
                    <a:lnTo>
                      <a:pt x="5867" y="1213"/>
                    </a:lnTo>
                    <a:lnTo>
                      <a:pt x="5716" y="1359"/>
                    </a:lnTo>
                    <a:lnTo>
                      <a:pt x="5564" y="1506"/>
                    </a:lnTo>
                    <a:lnTo>
                      <a:pt x="5400" y="1646"/>
                    </a:lnTo>
                    <a:lnTo>
                      <a:pt x="5224" y="1786"/>
                    </a:lnTo>
                    <a:lnTo>
                      <a:pt x="5047" y="1919"/>
                    </a:lnTo>
                    <a:lnTo>
                      <a:pt x="4858" y="2052"/>
                    </a:lnTo>
                    <a:lnTo>
                      <a:pt x="4656" y="2185"/>
                    </a:lnTo>
                    <a:lnTo>
                      <a:pt x="4454" y="2312"/>
                    </a:lnTo>
                    <a:lnTo>
                      <a:pt x="4252" y="2439"/>
                    </a:lnTo>
                    <a:lnTo>
                      <a:pt x="4038" y="2558"/>
                    </a:lnTo>
                    <a:lnTo>
                      <a:pt x="3811" y="2672"/>
                    </a:lnTo>
                    <a:lnTo>
                      <a:pt x="3583" y="2785"/>
                    </a:lnTo>
                    <a:lnTo>
                      <a:pt x="3344" y="2898"/>
                    </a:lnTo>
                    <a:lnTo>
                      <a:pt x="3104" y="3005"/>
                    </a:lnTo>
                    <a:lnTo>
                      <a:pt x="2852" y="3105"/>
                    </a:lnTo>
                    <a:lnTo>
                      <a:pt x="2599" y="3205"/>
                    </a:lnTo>
                    <a:lnTo>
                      <a:pt x="2347" y="3298"/>
                    </a:lnTo>
                    <a:lnTo>
                      <a:pt x="2082" y="3391"/>
                    </a:lnTo>
                    <a:lnTo>
                      <a:pt x="1804" y="3478"/>
                    </a:lnTo>
                    <a:lnTo>
                      <a:pt x="1527" y="3558"/>
                    </a:lnTo>
                    <a:lnTo>
                      <a:pt x="1249" y="3638"/>
                    </a:lnTo>
                    <a:lnTo>
                      <a:pt x="959" y="3711"/>
                    </a:lnTo>
                    <a:lnTo>
                      <a:pt x="669" y="3784"/>
                    </a:lnTo>
                    <a:lnTo>
                      <a:pt x="366" y="3851"/>
                    </a:lnTo>
                    <a:lnTo>
                      <a:pt x="63" y="3911"/>
                    </a:lnTo>
                    <a:lnTo>
                      <a:pt x="0" y="3878"/>
                    </a:lnTo>
                    <a:lnTo>
                      <a:pt x="0" y="3878"/>
                    </a:lnTo>
                    <a:lnTo>
                      <a:pt x="303" y="3811"/>
                    </a:lnTo>
                    <a:lnTo>
                      <a:pt x="593" y="3744"/>
                    </a:lnTo>
                    <a:lnTo>
                      <a:pt x="883" y="3671"/>
                    </a:lnTo>
                    <a:lnTo>
                      <a:pt x="1174" y="3591"/>
                    </a:lnTo>
                    <a:lnTo>
                      <a:pt x="1451" y="3511"/>
                    </a:lnTo>
                    <a:lnTo>
                      <a:pt x="1716" y="3425"/>
                    </a:lnTo>
                    <a:lnTo>
                      <a:pt x="1994" y="3338"/>
                    </a:lnTo>
                    <a:lnTo>
                      <a:pt x="2246" y="3238"/>
                    </a:lnTo>
                    <a:lnTo>
                      <a:pt x="2511" y="3145"/>
                    </a:lnTo>
                    <a:lnTo>
                      <a:pt x="2763" y="3045"/>
                    </a:lnTo>
                    <a:lnTo>
                      <a:pt x="3003" y="2938"/>
                    </a:lnTo>
                    <a:lnTo>
                      <a:pt x="3243" y="2832"/>
                    </a:lnTo>
                    <a:lnTo>
                      <a:pt x="3470" y="2718"/>
                    </a:lnTo>
                    <a:lnTo>
                      <a:pt x="3697" y="2598"/>
                    </a:lnTo>
                    <a:lnTo>
                      <a:pt x="3911" y="2479"/>
                    </a:lnTo>
                    <a:lnTo>
                      <a:pt x="4126" y="2359"/>
                    </a:lnTo>
                    <a:lnTo>
                      <a:pt x="4328" y="2232"/>
                    </a:lnTo>
                    <a:lnTo>
                      <a:pt x="4530" y="2105"/>
                    </a:lnTo>
                    <a:lnTo>
                      <a:pt x="4719" y="1972"/>
                    </a:lnTo>
                    <a:lnTo>
                      <a:pt x="4896" y="1839"/>
                    </a:lnTo>
                    <a:lnTo>
                      <a:pt x="5072" y="1699"/>
                    </a:lnTo>
                    <a:lnTo>
                      <a:pt x="5249" y="1559"/>
                    </a:lnTo>
                    <a:lnTo>
                      <a:pt x="5400" y="1413"/>
                    </a:lnTo>
                    <a:lnTo>
                      <a:pt x="5552" y="1266"/>
                    </a:lnTo>
                    <a:lnTo>
                      <a:pt x="5703" y="1113"/>
                    </a:lnTo>
                    <a:lnTo>
                      <a:pt x="5842" y="966"/>
                    </a:lnTo>
                    <a:lnTo>
                      <a:pt x="5968" y="806"/>
                    </a:lnTo>
                    <a:lnTo>
                      <a:pt x="6082" y="653"/>
                    </a:lnTo>
                    <a:lnTo>
                      <a:pt x="6195" y="493"/>
                    </a:lnTo>
                    <a:lnTo>
                      <a:pt x="6296" y="333"/>
                    </a:lnTo>
                    <a:lnTo>
                      <a:pt x="6397" y="167"/>
                    </a:lnTo>
                    <a:lnTo>
                      <a:pt x="6485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72" name="Google Shape;5072;p83"/>
              <p:cNvSpPr/>
              <p:nvPr>
                <p:custDataLst>
                  <p:tags r:id="rId38"/>
                </p:custDataLst>
              </p:nvPr>
            </p:nvSpPr>
            <p:spPr>
              <a:xfrm>
                <a:off x="2204422" y="1952863"/>
                <a:ext cx="286925" cy="281427"/>
              </a:xfrm>
              <a:custGeom>
                <a:avLst/>
                <a:gdLst/>
                <a:ahLst/>
                <a:cxnLst/>
                <a:rect l="l" t="t" r="r" b="b"/>
                <a:pathLst>
                  <a:path w="29159" h="15345" extrusionOk="0">
                    <a:moveTo>
                      <a:pt x="13728" y="1067"/>
                    </a:moveTo>
                    <a:lnTo>
                      <a:pt x="14043" y="1074"/>
                    </a:lnTo>
                    <a:lnTo>
                      <a:pt x="14371" y="1087"/>
                    </a:lnTo>
                    <a:lnTo>
                      <a:pt x="14687" y="1100"/>
                    </a:lnTo>
                    <a:lnTo>
                      <a:pt x="15002" y="1120"/>
                    </a:lnTo>
                    <a:lnTo>
                      <a:pt x="15330" y="1140"/>
                    </a:lnTo>
                    <a:lnTo>
                      <a:pt x="15646" y="1174"/>
                    </a:lnTo>
                    <a:lnTo>
                      <a:pt x="15948" y="1200"/>
                    </a:lnTo>
                    <a:lnTo>
                      <a:pt x="16264" y="1234"/>
                    </a:lnTo>
                    <a:lnTo>
                      <a:pt x="16579" y="1273"/>
                    </a:lnTo>
                    <a:lnTo>
                      <a:pt x="16882" y="1320"/>
                    </a:lnTo>
                    <a:lnTo>
                      <a:pt x="17185" y="1367"/>
                    </a:lnTo>
                    <a:lnTo>
                      <a:pt x="17790" y="1473"/>
                    </a:lnTo>
                    <a:lnTo>
                      <a:pt x="18383" y="1587"/>
                    </a:lnTo>
                    <a:lnTo>
                      <a:pt x="18964" y="1720"/>
                    </a:lnTo>
                    <a:lnTo>
                      <a:pt x="19532" y="1873"/>
                    </a:lnTo>
                    <a:lnTo>
                      <a:pt x="20087" y="2033"/>
                    </a:lnTo>
                    <a:lnTo>
                      <a:pt x="20617" y="2206"/>
                    </a:lnTo>
                    <a:lnTo>
                      <a:pt x="21147" y="2393"/>
                    </a:lnTo>
                    <a:lnTo>
                      <a:pt x="21651" y="2586"/>
                    </a:lnTo>
                    <a:lnTo>
                      <a:pt x="22143" y="2799"/>
                    </a:lnTo>
                    <a:lnTo>
                      <a:pt x="22623" y="3019"/>
                    </a:lnTo>
                    <a:lnTo>
                      <a:pt x="23077" y="3246"/>
                    </a:lnTo>
                    <a:lnTo>
                      <a:pt x="23519" y="3492"/>
                    </a:lnTo>
                    <a:lnTo>
                      <a:pt x="23935" y="3739"/>
                    </a:lnTo>
                    <a:lnTo>
                      <a:pt x="24326" y="4005"/>
                    </a:lnTo>
                    <a:lnTo>
                      <a:pt x="24692" y="4272"/>
                    </a:lnTo>
                    <a:lnTo>
                      <a:pt x="25045" y="4552"/>
                    </a:lnTo>
                    <a:lnTo>
                      <a:pt x="25373" y="4838"/>
                    </a:lnTo>
                    <a:lnTo>
                      <a:pt x="25676" y="5131"/>
                    </a:lnTo>
                    <a:lnTo>
                      <a:pt x="25954" y="5438"/>
                    </a:lnTo>
                    <a:lnTo>
                      <a:pt x="26206" y="5744"/>
                    </a:lnTo>
                    <a:lnTo>
                      <a:pt x="26421" y="6057"/>
                    </a:lnTo>
                    <a:lnTo>
                      <a:pt x="26521" y="6217"/>
                    </a:lnTo>
                    <a:lnTo>
                      <a:pt x="26622" y="6384"/>
                    </a:lnTo>
                    <a:lnTo>
                      <a:pt x="26698" y="6544"/>
                    </a:lnTo>
                    <a:lnTo>
                      <a:pt x="26786" y="6710"/>
                    </a:lnTo>
                    <a:lnTo>
                      <a:pt x="26849" y="6877"/>
                    </a:lnTo>
                    <a:lnTo>
                      <a:pt x="26913" y="7043"/>
                    </a:lnTo>
                    <a:lnTo>
                      <a:pt x="26976" y="7210"/>
                    </a:lnTo>
                    <a:lnTo>
                      <a:pt x="27026" y="7376"/>
                    </a:lnTo>
                    <a:lnTo>
                      <a:pt x="27064" y="7550"/>
                    </a:lnTo>
                    <a:lnTo>
                      <a:pt x="27089" y="7723"/>
                    </a:lnTo>
                    <a:lnTo>
                      <a:pt x="27114" y="7883"/>
                    </a:lnTo>
                    <a:lnTo>
                      <a:pt x="27140" y="8049"/>
                    </a:lnTo>
                    <a:lnTo>
                      <a:pt x="27140" y="8209"/>
                    </a:lnTo>
                    <a:lnTo>
                      <a:pt x="27140" y="8376"/>
                    </a:lnTo>
                    <a:lnTo>
                      <a:pt x="27140" y="8536"/>
                    </a:lnTo>
                    <a:lnTo>
                      <a:pt x="27127" y="8696"/>
                    </a:lnTo>
                    <a:lnTo>
                      <a:pt x="27102" y="8856"/>
                    </a:lnTo>
                    <a:lnTo>
                      <a:pt x="27064" y="9015"/>
                    </a:lnTo>
                    <a:lnTo>
                      <a:pt x="27039" y="9175"/>
                    </a:lnTo>
                    <a:lnTo>
                      <a:pt x="26988" y="9329"/>
                    </a:lnTo>
                    <a:lnTo>
                      <a:pt x="26938" y="9482"/>
                    </a:lnTo>
                    <a:lnTo>
                      <a:pt x="26875" y="9642"/>
                    </a:lnTo>
                    <a:lnTo>
                      <a:pt x="26812" y="9795"/>
                    </a:lnTo>
                    <a:lnTo>
                      <a:pt x="26736" y="9942"/>
                    </a:lnTo>
                    <a:lnTo>
                      <a:pt x="26660" y="10095"/>
                    </a:lnTo>
                    <a:lnTo>
                      <a:pt x="26572" y="10241"/>
                    </a:lnTo>
                    <a:lnTo>
                      <a:pt x="26471" y="10388"/>
                    </a:lnTo>
                    <a:lnTo>
                      <a:pt x="26370" y="10535"/>
                    </a:lnTo>
                    <a:lnTo>
                      <a:pt x="26269" y="10681"/>
                    </a:lnTo>
                    <a:lnTo>
                      <a:pt x="26143" y="10821"/>
                    </a:lnTo>
                    <a:lnTo>
                      <a:pt x="26029" y="10961"/>
                    </a:lnTo>
                    <a:lnTo>
                      <a:pt x="25891" y="11101"/>
                    </a:lnTo>
                    <a:lnTo>
                      <a:pt x="25752" y="11234"/>
                    </a:lnTo>
                    <a:lnTo>
                      <a:pt x="25613" y="11367"/>
                    </a:lnTo>
                    <a:lnTo>
                      <a:pt x="25462" y="11501"/>
                    </a:lnTo>
                    <a:lnTo>
                      <a:pt x="25310" y="11634"/>
                    </a:lnTo>
                    <a:lnTo>
                      <a:pt x="25134" y="11760"/>
                    </a:lnTo>
                    <a:lnTo>
                      <a:pt x="24970" y="11887"/>
                    </a:lnTo>
                    <a:lnTo>
                      <a:pt x="24793" y="12014"/>
                    </a:lnTo>
                    <a:lnTo>
                      <a:pt x="24604" y="12134"/>
                    </a:lnTo>
                    <a:lnTo>
                      <a:pt x="24414" y="12254"/>
                    </a:lnTo>
                    <a:lnTo>
                      <a:pt x="24213" y="12373"/>
                    </a:lnTo>
                    <a:lnTo>
                      <a:pt x="24011" y="12487"/>
                    </a:lnTo>
                    <a:lnTo>
                      <a:pt x="23809" y="12593"/>
                    </a:lnTo>
                    <a:lnTo>
                      <a:pt x="23594" y="12700"/>
                    </a:lnTo>
                    <a:lnTo>
                      <a:pt x="23380" y="12807"/>
                    </a:lnTo>
                    <a:lnTo>
                      <a:pt x="23153" y="12906"/>
                    </a:lnTo>
                    <a:lnTo>
                      <a:pt x="22926" y="13006"/>
                    </a:lnTo>
                    <a:lnTo>
                      <a:pt x="22698" y="13100"/>
                    </a:lnTo>
                    <a:lnTo>
                      <a:pt x="22459" y="13186"/>
                    </a:lnTo>
                    <a:lnTo>
                      <a:pt x="22219" y="13273"/>
                    </a:lnTo>
                    <a:lnTo>
                      <a:pt x="21979" y="13359"/>
                    </a:lnTo>
                    <a:lnTo>
                      <a:pt x="21727" y="13439"/>
                    </a:lnTo>
                    <a:lnTo>
                      <a:pt x="21475" y="13519"/>
                    </a:lnTo>
                    <a:lnTo>
                      <a:pt x="21222" y="13593"/>
                    </a:lnTo>
                    <a:lnTo>
                      <a:pt x="20957" y="13659"/>
                    </a:lnTo>
                    <a:lnTo>
                      <a:pt x="20692" y="13726"/>
                    </a:lnTo>
                    <a:lnTo>
                      <a:pt x="20427" y="13786"/>
                    </a:lnTo>
                    <a:lnTo>
                      <a:pt x="20162" y="13846"/>
                    </a:lnTo>
                    <a:lnTo>
                      <a:pt x="19885" y="13899"/>
                    </a:lnTo>
                    <a:lnTo>
                      <a:pt x="19607" y="13952"/>
                    </a:lnTo>
                    <a:lnTo>
                      <a:pt x="19330" y="13999"/>
                    </a:lnTo>
                    <a:lnTo>
                      <a:pt x="19052" y="14046"/>
                    </a:lnTo>
                    <a:lnTo>
                      <a:pt x="18762" y="14086"/>
                    </a:lnTo>
                    <a:lnTo>
                      <a:pt x="18472" y="14119"/>
                    </a:lnTo>
                    <a:lnTo>
                      <a:pt x="18182" y="14152"/>
                    </a:lnTo>
                    <a:lnTo>
                      <a:pt x="17589" y="14212"/>
                    </a:lnTo>
                    <a:lnTo>
                      <a:pt x="16996" y="14246"/>
                    </a:lnTo>
                    <a:lnTo>
                      <a:pt x="16377" y="14272"/>
                    </a:lnTo>
                    <a:lnTo>
                      <a:pt x="15759" y="14279"/>
                    </a:lnTo>
                    <a:lnTo>
                      <a:pt x="15431" y="14279"/>
                    </a:lnTo>
                    <a:lnTo>
                      <a:pt x="15116" y="14272"/>
                    </a:lnTo>
                    <a:lnTo>
                      <a:pt x="14788" y="14259"/>
                    </a:lnTo>
                    <a:lnTo>
                      <a:pt x="14472" y="14246"/>
                    </a:lnTo>
                    <a:lnTo>
                      <a:pt x="14157" y="14226"/>
                    </a:lnTo>
                    <a:lnTo>
                      <a:pt x="13829" y="14206"/>
                    </a:lnTo>
                    <a:lnTo>
                      <a:pt x="13513" y="14179"/>
                    </a:lnTo>
                    <a:lnTo>
                      <a:pt x="13210" y="14146"/>
                    </a:lnTo>
                    <a:lnTo>
                      <a:pt x="12895" y="14112"/>
                    </a:lnTo>
                    <a:lnTo>
                      <a:pt x="12580" y="14072"/>
                    </a:lnTo>
                    <a:lnTo>
                      <a:pt x="12277" y="14026"/>
                    </a:lnTo>
                    <a:lnTo>
                      <a:pt x="11974" y="13979"/>
                    </a:lnTo>
                    <a:lnTo>
                      <a:pt x="11368" y="13879"/>
                    </a:lnTo>
                    <a:lnTo>
                      <a:pt x="10775" y="13759"/>
                    </a:lnTo>
                    <a:lnTo>
                      <a:pt x="10195" y="13626"/>
                    </a:lnTo>
                    <a:lnTo>
                      <a:pt x="9627" y="13479"/>
                    </a:lnTo>
                    <a:lnTo>
                      <a:pt x="9072" y="13313"/>
                    </a:lnTo>
                    <a:lnTo>
                      <a:pt x="8542" y="13140"/>
                    </a:lnTo>
                    <a:lnTo>
                      <a:pt x="8012" y="12960"/>
                    </a:lnTo>
                    <a:lnTo>
                      <a:pt x="7508" y="12760"/>
                    </a:lnTo>
                    <a:lnTo>
                      <a:pt x="7016" y="12547"/>
                    </a:lnTo>
                    <a:lnTo>
                      <a:pt x="6536" y="12327"/>
                    </a:lnTo>
                    <a:lnTo>
                      <a:pt x="6082" y="12100"/>
                    </a:lnTo>
                    <a:lnTo>
                      <a:pt x="5640" y="11854"/>
                    </a:lnTo>
                    <a:lnTo>
                      <a:pt x="5224" y="11607"/>
                    </a:lnTo>
                    <a:lnTo>
                      <a:pt x="4833" y="11347"/>
                    </a:lnTo>
                    <a:lnTo>
                      <a:pt x="4467" y="11074"/>
                    </a:lnTo>
                    <a:lnTo>
                      <a:pt x="4114" y="10794"/>
                    </a:lnTo>
                    <a:lnTo>
                      <a:pt x="3786" y="10508"/>
                    </a:lnTo>
                    <a:lnTo>
                      <a:pt x="3483" y="10215"/>
                    </a:lnTo>
                    <a:lnTo>
                      <a:pt x="3205" y="9915"/>
                    </a:lnTo>
                    <a:lnTo>
                      <a:pt x="2953" y="9602"/>
                    </a:lnTo>
                    <a:lnTo>
                      <a:pt x="2738" y="9289"/>
                    </a:lnTo>
                    <a:lnTo>
                      <a:pt x="2637" y="9129"/>
                    </a:lnTo>
                    <a:lnTo>
                      <a:pt x="2537" y="8969"/>
                    </a:lnTo>
                    <a:lnTo>
                      <a:pt x="2461" y="8802"/>
                    </a:lnTo>
                    <a:lnTo>
                      <a:pt x="2372" y="8636"/>
                    </a:lnTo>
                    <a:lnTo>
                      <a:pt x="2309" y="8476"/>
                    </a:lnTo>
                    <a:lnTo>
                      <a:pt x="2246" y="8309"/>
                    </a:lnTo>
                    <a:lnTo>
                      <a:pt x="2183" y="8136"/>
                    </a:lnTo>
                    <a:lnTo>
                      <a:pt x="2133" y="7969"/>
                    </a:lnTo>
                    <a:lnTo>
                      <a:pt x="2095" y="7796"/>
                    </a:lnTo>
                    <a:lnTo>
                      <a:pt x="2070" y="7630"/>
                    </a:lnTo>
                    <a:lnTo>
                      <a:pt x="2044" y="7463"/>
                    </a:lnTo>
                    <a:lnTo>
                      <a:pt x="2019" y="7297"/>
                    </a:lnTo>
                    <a:lnTo>
                      <a:pt x="2019" y="7137"/>
                    </a:lnTo>
                    <a:lnTo>
                      <a:pt x="2019" y="6970"/>
                    </a:lnTo>
                    <a:lnTo>
                      <a:pt x="2019" y="6810"/>
                    </a:lnTo>
                    <a:lnTo>
                      <a:pt x="2032" y="6650"/>
                    </a:lnTo>
                    <a:lnTo>
                      <a:pt x="2057" y="6490"/>
                    </a:lnTo>
                    <a:lnTo>
                      <a:pt x="2082" y="6330"/>
                    </a:lnTo>
                    <a:lnTo>
                      <a:pt x="2120" y="6171"/>
                    </a:lnTo>
                    <a:lnTo>
                      <a:pt x="2171" y="6017"/>
                    </a:lnTo>
                    <a:lnTo>
                      <a:pt x="2221" y="5864"/>
                    </a:lnTo>
                    <a:lnTo>
                      <a:pt x="2284" y="5704"/>
                    </a:lnTo>
                    <a:lnTo>
                      <a:pt x="2347" y="5551"/>
                    </a:lnTo>
                    <a:lnTo>
                      <a:pt x="2423" y="5404"/>
                    </a:lnTo>
                    <a:lnTo>
                      <a:pt x="2499" y="5251"/>
                    </a:lnTo>
                    <a:lnTo>
                      <a:pt x="2587" y="5105"/>
                    </a:lnTo>
                    <a:lnTo>
                      <a:pt x="2688" y="4958"/>
                    </a:lnTo>
                    <a:lnTo>
                      <a:pt x="2789" y="4811"/>
                    </a:lnTo>
                    <a:lnTo>
                      <a:pt x="2890" y="4671"/>
                    </a:lnTo>
                    <a:lnTo>
                      <a:pt x="3016" y="4525"/>
                    </a:lnTo>
                    <a:lnTo>
                      <a:pt x="3130" y="4385"/>
                    </a:lnTo>
                    <a:lnTo>
                      <a:pt x="3268" y="4245"/>
                    </a:lnTo>
                    <a:lnTo>
                      <a:pt x="3407" y="4112"/>
                    </a:lnTo>
                    <a:lnTo>
                      <a:pt x="3546" y="3979"/>
                    </a:lnTo>
                    <a:lnTo>
                      <a:pt x="3697" y="3845"/>
                    </a:lnTo>
                    <a:lnTo>
                      <a:pt x="3849" y="3712"/>
                    </a:lnTo>
                    <a:lnTo>
                      <a:pt x="4013" y="3585"/>
                    </a:lnTo>
                    <a:lnTo>
                      <a:pt x="4189" y="3459"/>
                    </a:lnTo>
                    <a:lnTo>
                      <a:pt x="4366" y="3332"/>
                    </a:lnTo>
                    <a:lnTo>
                      <a:pt x="4555" y="3212"/>
                    </a:lnTo>
                    <a:lnTo>
                      <a:pt x="4744" y="3092"/>
                    </a:lnTo>
                    <a:lnTo>
                      <a:pt x="4946" y="2972"/>
                    </a:lnTo>
                    <a:lnTo>
                      <a:pt x="5148" y="2859"/>
                    </a:lnTo>
                    <a:lnTo>
                      <a:pt x="5350" y="2753"/>
                    </a:lnTo>
                    <a:lnTo>
                      <a:pt x="5565" y="2646"/>
                    </a:lnTo>
                    <a:lnTo>
                      <a:pt x="5779" y="2539"/>
                    </a:lnTo>
                    <a:lnTo>
                      <a:pt x="6006" y="2439"/>
                    </a:lnTo>
                    <a:lnTo>
                      <a:pt x="6233" y="2340"/>
                    </a:lnTo>
                    <a:lnTo>
                      <a:pt x="6460" y="2246"/>
                    </a:lnTo>
                    <a:lnTo>
                      <a:pt x="6700" y="2160"/>
                    </a:lnTo>
                    <a:lnTo>
                      <a:pt x="6940" y="2073"/>
                    </a:lnTo>
                    <a:lnTo>
                      <a:pt x="7180" y="1986"/>
                    </a:lnTo>
                    <a:lnTo>
                      <a:pt x="7432" y="1906"/>
                    </a:lnTo>
                    <a:lnTo>
                      <a:pt x="7684" y="1833"/>
                    </a:lnTo>
                    <a:lnTo>
                      <a:pt x="7937" y="1760"/>
                    </a:lnTo>
                    <a:lnTo>
                      <a:pt x="8202" y="1687"/>
                    </a:lnTo>
                    <a:lnTo>
                      <a:pt x="8466" y="1620"/>
                    </a:lnTo>
                    <a:lnTo>
                      <a:pt x="8731" y="1560"/>
                    </a:lnTo>
                    <a:lnTo>
                      <a:pt x="8996" y="1500"/>
                    </a:lnTo>
                    <a:lnTo>
                      <a:pt x="9274" y="1447"/>
                    </a:lnTo>
                    <a:lnTo>
                      <a:pt x="9552" y="1393"/>
                    </a:lnTo>
                    <a:lnTo>
                      <a:pt x="9829" y="1347"/>
                    </a:lnTo>
                    <a:lnTo>
                      <a:pt x="10107" y="1300"/>
                    </a:lnTo>
                    <a:lnTo>
                      <a:pt x="10397" y="1260"/>
                    </a:lnTo>
                    <a:lnTo>
                      <a:pt x="10977" y="1194"/>
                    </a:lnTo>
                    <a:lnTo>
                      <a:pt x="11570" y="1134"/>
                    </a:lnTo>
                    <a:lnTo>
                      <a:pt x="12163" y="1100"/>
                    </a:lnTo>
                    <a:lnTo>
                      <a:pt x="12782" y="1074"/>
                    </a:lnTo>
                    <a:lnTo>
                      <a:pt x="13400" y="1067"/>
                    </a:lnTo>
                    <a:close/>
                    <a:moveTo>
                      <a:pt x="13400" y="1"/>
                    </a:moveTo>
                    <a:lnTo>
                      <a:pt x="13034" y="8"/>
                    </a:lnTo>
                    <a:lnTo>
                      <a:pt x="12668" y="14"/>
                    </a:lnTo>
                    <a:lnTo>
                      <a:pt x="12315" y="21"/>
                    </a:lnTo>
                    <a:lnTo>
                      <a:pt x="11961" y="41"/>
                    </a:lnTo>
                    <a:lnTo>
                      <a:pt x="11608" y="61"/>
                    </a:lnTo>
                    <a:lnTo>
                      <a:pt x="11255" y="88"/>
                    </a:lnTo>
                    <a:lnTo>
                      <a:pt x="10902" y="114"/>
                    </a:lnTo>
                    <a:lnTo>
                      <a:pt x="10561" y="148"/>
                    </a:lnTo>
                    <a:lnTo>
                      <a:pt x="10220" y="187"/>
                    </a:lnTo>
                    <a:lnTo>
                      <a:pt x="9880" y="234"/>
                    </a:lnTo>
                    <a:lnTo>
                      <a:pt x="9539" y="281"/>
                    </a:lnTo>
                    <a:lnTo>
                      <a:pt x="9211" y="334"/>
                    </a:lnTo>
                    <a:lnTo>
                      <a:pt x="8883" y="387"/>
                    </a:lnTo>
                    <a:lnTo>
                      <a:pt x="8555" y="447"/>
                    </a:lnTo>
                    <a:lnTo>
                      <a:pt x="8227" y="514"/>
                    </a:lnTo>
                    <a:lnTo>
                      <a:pt x="7911" y="587"/>
                    </a:lnTo>
                    <a:lnTo>
                      <a:pt x="7596" y="661"/>
                    </a:lnTo>
                    <a:lnTo>
                      <a:pt x="7293" y="734"/>
                    </a:lnTo>
                    <a:lnTo>
                      <a:pt x="6990" y="820"/>
                    </a:lnTo>
                    <a:lnTo>
                      <a:pt x="6688" y="907"/>
                    </a:lnTo>
                    <a:lnTo>
                      <a:pt x="6385" y="994"/>
                    </a:lnTo>
                    <a:lnTo>
                      <a:pt x="6095" y="1087"/>
                    </a:lnTo>
                    <a:lnTo>
                      <a:pt x="5804" y="1187"/>
                    </a:lnTo>
                    <a:lnTo>
                      <a:pt x="5527" y="1293"/>
                    </a:lnTo>
                    <a:lnTo>
                      <a:pt x="5249" y="1400"/>
                    </a:lnTo>
                    <a:lnTo>
                      <a:pt x="4984" y="1507"/>
                    </a:lnTo>
                    <a:lnTo>
                      <a:pt x="4707" y="1620"/>
                    </a:lnTo>
                    <a:lnTo>
                      <a:pt x="4454" y="1740"/>
                    </a:lnTo>
                    <a:lnTo>
                      <a:pt x="4189" y="1866"/>
                    </a:lnTo>
                    <a:lnTo>
                      <a:pt x="3937" y="1993"/>
                    </a:lnTo>
                    <a:lnTo>
                      <a:pt x="3697" y="2120"/>
                    </a:lnTo>
                    <a:lnTo>
                      <a:pt x="3458" y="2253"/>
                    </a:lnTo>
                    <a:lnTo>
                      <a:pt x="3218" y="2393"/>
                    </a:lnTo>
                    <a:lnTo>
                      <a:pt x="3003" y="2533"/>
                    </a:lnTo>
                    <a:lnTo>
                      <a:pt x="2776" y="2679"/>
                    </a:lnTo>
                    <a:lnTo>
                      <a:pt x="2574" y="2826"/>
                    </a:lnTo>
                    <a:lnTo>
                      <a:pt x="2372" y="2972"/>
                    </a:lnTo>
                    <a:lnTo>
                      <a:pt x="2171" y="3126"/>
                    </a:lnTo>
                    <a:lnTo>
                      <a:pt x="1981" y="3279"/>
                    </a:lnTo>
                    <a:lnTo>
                      <a:pt x="1805" y="3439"/>
                    </a:lnTo>
                    <a:lnTo>
                      <a:pt x="1641" y="3592"/>
                    </a:lnTo>
                    <a:lnTo>
                      <a:pt x="1477" y="3752"/>
                    </a:lnTo>
                    <a:lnTo>
                      <a:pt x="1325" y="3919"/>
                    </a:lnTo>
                    <a:lnTo>
                      <a:pt x="1174" y="4085"/>
                    </a:lnTo>
                    <a:lnTo>
                      <a:pt x="1035" y="4252"/>
                    </a:lnTo>
                    <a:lnTo>
                      <a:pt x="909" y="4418"/>
                    </a:lnTo>
                    <a:lnTo>
                      <a:pt x="795" y="4591"/>
                    </a:lnTo>
                    <a:lnTo>
                      <a:pt x="682" y="4765"/>
                    </a:lnTo>
                    <a:lnTo>
                      <a:pt x="568" y="4938"/>
                    </a:lnTo>
                    <a:lnTo>
                      <a:pt x="480" y="5111"/>
                    </a:lnTo>
                    <a:lnTo>
                      <a:pt x="392" y="5291"/>
                    </a:lnTo>
                    <a:lnTo>
                      <a:pt x="316" y="5471"/>
                    </a:lnTo>
                    <a:lnTo>
                      <a:pt x="240" y="5651"/>
                    </a:lnTo>
                    <a:lnTo>
                      <a:pt x="177" y="5831"/>
                    </a:lnTo>
                    <a:lnTo>
                      <a:pt x="127" y="6017"/>
                    </a:lnTo>
                    <a:lnTo>
                      <a:pt x="89" y="6204"/>
                    </a:lnTo>
                    <a:lnTo>
                      <a:pt x="51" y="6390"/>
                    </a:lnTo>
                    <a:lnTo>
                      <a:pt x="26" y="6577"/>
                    </a:lnTo>
                    <a:lnTo>
                      <a:pt x="13" y="6763"/>
                    </a:lnTo>
                    <a:lnTo>
                      <a:pt x="0" y="6950"/>
                    </a:lnTo>
                    <a:lnTo>
                      <a:pt x="0" y="7143"/>
                    </a:lnTo>
                    <a:lnTo>
                      <a:pt x="13" y="7336"/>
                    </a:lnTo>
                    <a:lnTo>
                      <a:pt x="26" y="7530"/>
                    </a:lnTo>
                    <a:lnTo>
                      <a:pt x="51" y="7723"/>
                    </a:lnTo>
                    <a:lnTo>
                      <a:pt x="89" y="7916"/>
                    </a:lnTo>
                    <a:lnTo>
                      <a:pt x="139" y="8109"/>
                    </a:lnTo>
                    <a:lnTo>
                      <a:pt x="190" y="8303"/>
                    </a:lnTo>
                    <a:lnTo>
                      <a:pt x="265" y="8496"/>
                    </a:lnTo>
                    <a:lnTo>
                      <a:pt x="329" y="8689"/>
                    </a:lnTo>
                    <a:lnTo>
                      <a:pt x="417" y="8882"/>
                    </a:lnTo>
                    <a:lnTo>
                      <a:pt x="505" y="9069"/>
                    </a:lnTo>
                    <a:lnTo>
                      <a:pt x="606" y="9255"/>
                    </a:lnTo>
                    <a:lnTo>
                      <a:pt x="707" y="9442"/>
                    </a:lnTo>
                    <a:lnTo>
                      <a:pt x="833" y="9622"/>
                    </a:lnTo>
                    <a:lnTo>
                      <a:pt x="947" y="9802"/>
                    </a:lnTo>
                    <a:lnTo>
                      <a:pt x="1086" y="9982"/>
                    </a:lnTo>
                    <a:lnTo>
                      <a:pt x="1224" y="10161"/>
                    </a:lnTo>
                    <a:lnTo>
                      <a:pt x="1363" y="10341"/>
                    </a:lnTo>
                    <a:lnTo>
                      <a:pt x="1527" y="10515"/>
                    </a:lnTo>
                    <a:lnTo>
                      <a:pt x="1679" y="10688"/>
                    </a:lnTo>
                    <a:lnTo>
                      <a:pt x="1855" y="10854"/>
                    </a:lnTo>
                    <a:lnTo>
                      <a:pt x="2032" y="11021"/>
                    </a:lnTo>
                    <a:lnTo>
                      <a:pt x="2208" y="11187"/>
                    </a:lnTo>
                    <a:lnTo>
                      <a:pt x="2398" y="11354"/>
                    </a:lnTo>
                    <a:lnTo>
                      <a:pt x="2600" y="11514"/>
                    </a:lnTo>
                    <a:lnTo>
                      <a:pt x="2801" y="11667"/>
                    </a:lnTo>
                    <a:lnTo>
                      <a:pt x="3016" y="11827"/>
                    </a:lnTo>
                    <a:lnTo>
                      <a:pt x="3230" y="11980"/>
                    </a:lnTo>
                    <a:lnTo>
                      <a:pt x="3458" y="12134"/>
                    </a:lnTo>
                    <a:lnTo>
                      <a:pt x="3685" y="12280"/>
                    </a:lnTo>
                    <a:lnTo>
                      <a:pt x="3924" y="12427"/>
                    </a:lnTo>
                    <a:lnTo>
                      <a:pt x="4164" y="12567"/>
                    </a:lnTo>
                    <a:lnTo>
                      <a:pt x="4404" y="12707"/>
                    </a:lnTo>
                    <a:lnTo>
                      <a:pt x="4656" y="12846"/>
                    </a:lnTo>
                    <a:lnTo>
                      <a:pt x="4921" y="12980"/>
                    </a:lnTo>
                    <a:lnTo>
                      <a:pt x="5186" y="13106"/>
                    </a:lnTo>
                    <a:lnTo>
                      <a:pt x="5451" y="13233"/>
                    </a:lnTo>
                    <a:lnTo>
                      <a:pt x="5729" y="13359"/>
                    </a:lnTo>
                    <a:lnTo>
                      <a:pt x="6006" y="13479"/>
                    </a:lnTo>
                    <a:lnTo>
                      <a:pt x="6296" y="13599"/>
                    </a:lnTo>
                    <a:lnTo>
                      <a:pt x="6587" y="13713"/>
                    </a:lnTo>
                    <a:lnTo>
                      <a:pt x="6877" y="13826"/>
                    </a:lnTo>
                    <a:lnTo>
                      <a:pt x="7180" y="13932"/>
                    </a:lnTo>
                    <a:lnTo>
                      <a:pt x="7482" y="14039"/>
                    </a:lnTo>
                    <a:lnTo>
                      <a:pt x="7785" y="14139"/>
                    </a:lnTo>
                    <a:lnTo>
                      <a:pt x="8101" y="14239"/>
                    </a:lnTo>
                    <a:lnTo>
                      <a:pt x="8416" y="14332"/>
                    </a:lnTo>
                    <a:lnTo>
                      <a:pt x="8731" y="14426"/>
                    </a:lnTo>
                    <a:lnTo>
                      <a:pt x="9059" y="14505"/>
                    </a:lnTo>
                    <a:lnTo>
                      <a:pt x="9388" y="14592"/>
                    </a:lnTo>
                    <a:lnTo>
                      <a:pt x="9716" y="14672"/>
                    </a:lnTo>
                    <a:lnTo>
                      <a:pt x="10044" y="14745"/>
                    </a:lnTo>
                    <a:lnTo>
                      <a:pt x="10384" y="14812"/>
                    </a:lnTo>
                    <a:lnTo>
                      <a:pt x="10725" y="14879"/>
                    </a:lnTo>
                    <a:lnTo>
                      <a:pt x="11066" y="14945"/>
                    </a:lnTo>
                    <a:lnTo>
                      <a:pt x="11419" y="14999"/>
                    </a:lnTo>
                    <a:lnTo>
                      <a:pt x="11760" y="15052"/>
                    </a:lnTo>
                    <a:lnTo>
                      <a:pt x="12113" y="15105"/>
                    </a:lnTo>
                    <a:lnTo>
                      <a:pt x="12466" y="15152"/>
                    </a:lnTo>
                    <a:lnTo>
                      <a:pt x="12832" y="15192"/>
                    </a:lnTo>
                    <a:lnTo>
                      <a:pt x="13185" y="15225"/>
                    </a:lnTo>
                    <a:lnTo>
                      <a:pt x="13551" y="15258"/>
                    </a:lnTo>
                    <a:lnTo>
                      <a:pt x="13917" y="15285"/>
                    </a:lnTo>
                    <a:lnTo>
                      <a:pt x="14283" y="15305"/>
                    </a:lnTo>
                    <a:lnTo>
                      <a:pt x="14649" y="15325"/>
                    </a:lnTo>
                    <a:lnTo>
                      <a:pt x="15015" y="15332"/>
                    </a:lnTo>
                    <a:lnTo>
                      <a:pt x="15393" y="15338"/>
                    </a:lnTo>
                    <a:lnTo>
                      <a:pt x="15759" y="15345"/>
                    </a:lnTo>
                    <a:lnTo>
                      <a:pt x="16125" y="15345"/>
                    </a:lnTo>
                    <a:lnTo>
                      <a:pt x="16491" y="15332"/>
                    </a:lnTo>
                    <a:lnTo>
                      <a:pt x="16844" y="15325"/>
                    </a:lnTo>
                    <a:lnTo>
                      <a:pt x="17197" y="15305"/>
                    </a:lnTo>
                    <a:lnTo>
                      <a:pt x="17551" y="15285"/>
                    </a:lnTo>
                    <a:lnTo>
                      <a:pt x="17904" y="15258"/>
                    </a:lnTo>
                    <a:lnTo>
                      <a:pt x="18257" y="15232"/>
                    </a:lnTo>
                    <a:lnTo>
                      <a:pt x="18598" y="15198"/>
                    </a:lnTo>
                    <a:lnTo>
                      <a:pt x="18939" y="15158"/>
                    </a:lnTo>
                    <a:lnTo>
                      <a:pt x="19279" y="15112"/>
                    </a:lnTo>
                    <a:lnTo>
                      <a:pt x="19620" y="15065"/>
                    </a:lnTo>
                    <a:lnTo>
                      <a:pt x="19948" y="15012"/>
                    </a:lnTo>
                    <a:lnTo>
                      <a:pt x="20276" y="14959"/>
                    </a:lnTo>
                    <a:lnTo>
                      <a:pt x="20604" y="14899"/>
                    </a:lnTo>
                    <a:lnTo>
                      <a:pt x="20919" y="14832"/>
                    </a:lnTo>
                    <a:lnTo>
                      <a:pt x="21248" y="14765"/>
                    </a:lnTo>
                    <a:lnTo>
                      <a:pt x="21563" y="14685"/>
                    </a:lnTo>
                    <a:lnTo>
                      <a:pt x="21866" y="14612"/>
                    </a:lnTo>
                    <a:lnTo>
                      <a:pt x="22169" y="14525"/>
                    </a:lnTo>
                    <a:lnTo>
                      <a:pt x="22471" y="14439"/>
                    </a:lnTo>
                    <a:lnTo>
                      <a:pt x="22774" y="14352"/>
                    </a:lnTo>
                    <a:lnTo>
                      <a:pt x="23064" y="14259"/>
                    </a:lnTo>
                    <a:lnTo>
                      <a:pt x="23342" y="14159"/>
                    </a:lnTo>
                    <a:lnTo>
                      <a:pt x="23632" y="14052"/>
                    </a:lnTo>
                    <a:lnTo>
                      <a:pt x="23910" y="13946"/>
                    </a:lnTo>
                    <a:lnTo>
                      <a:pt x="24175" y="13839"/>
                    </a:lnTo>
                    <a:lnTo>
                      <a:pt x="24452" y="13726"/>
                    </a:lnTo>
                    <a:lnTo>
                      <a:pt x="24705" y="13606"/>
                    </a:lnTo>
                    <a:lnTo>
                      <a:pt x="24970" y="13479"/>
                    </a:lnTo>
                    <a:lnTo>
                      <a:pt x="25222" y="13353"/>
                    </a:lnTo>
                    <a:lnTo>
                      <a:pt x="25462" y="13226"/>
                    </a:lnTo>
                    <a:lnTo>
                      <a:pt x="25701" y="13093"/>
                    </a:lnTo>
                    <a:lnTo>
                      <a:pt x="25928" y="12953"/>
                    </a:lnTo>
                    <a:lnTo>
                      <a:pt x="26156" y="12813"/>
                    </a:lnTo>
                    <a:lnTo>
                      <a:pt x="26383" y="12667"/>
                    </a:lnTo>
                    <a:lnTo>
                      <a:pt x="26585" y="12520"/>
                    </a:lnTo>
                    <a:lnTo>
                      <a:pt x="26786" y="12373"/>
                    </a:lnTo>
                    <a:lnTo>
                      <a:pt x="26988" y="12220"/>
                    </a:lnTo>
                    <a:lnTo>
                      <a:pt x="27165" y="12067"/>
                    </a:lnTo>
                    <a:lnTo>
                      <a:pt x="27354" y="11907"/>
                    </a:lnTo>
                    <a:lnTo>
                      <a:pt x="27518" y="11754"/>
                    </a:lnTo>
                    <a:lnTo>
                      <a:pt x="27682" y="11594"/>
                    </a:lnTo>
                    <a:lnTo>
                      <a:pt x="27834" y="11427"/>
                    </a:lnTo>
                    <a:lnTo>
                      <a:pt x="27985" y="11261"/>
                    </a:lnTo>
                    <a:lnTo>
                      <a:pt x="28124" y="11094"/>
                    </a:lnTo>
                    <a:lnTo>
                      <a:pt x="28250" y="10928"/>
                    </a:lnTo>
                    <a:lnTo>
                      <a:pt x="28364" y="10754"/>
                    </a:lnTo>
                    <a:lnTo>
                      <a:pt x="28477" y="10581"/>
                    </a:lnTo>
                    <a:lnTo>
                      <a:pt x="28578" y="10408"/>
                    </a:lnTo>
                    <a:lnTo>
                      <a:pt x="28679" y="10235"/>
                    </a:lnTo>
                    <a:lnTo>
                      <a:pt x="28767" y="10055"/>
                    </a:lnTo>
                    <a:lnTo>
                      <a:pt x="28843" y="9875"/>
                    </a:lnTo>
                    <a:lnTo>
                      <a:pt x="28919" y="9695"/>
                    </a:lnTo>
                    <a:lnTo>
                      <a:pt x="28969" y="9515"/>
                    </a:lnTo>
                    <a:lnTo>
                      <a:pt x="29032" y="9329"/>
                    </a:lnTo>
                    <a:lnTo>
                      <a:pt x="29070" y="9142"/>
                    </a:lnTo>
                    <a:lnTo>
                      <a:pt x="29108" y="8962"/>
                    </a:lnTo>
                    <a:lnTo>
                      <a:pt x="29133" y="8769"/>
                    </a:lnTo>
                    <a:lnTo>
                      <a:pt x="29146" y="8582"/>
                    </a:lnTo>
                    <a:lnTo>
                      <a:pt x="29158" y="8396"/>
                    </a:lnTo>
                    <a:lnTo>
                      <a:pt x="29158" y="8203"/>
                    </a:lnTo>
                    <a:lnTo>
                      <a:pt x="29146" y="8009"/>
                    </a:lnTo>
                    <a:lnTo>
                      <a:pt x="29133" y="7823"/>
                    </a:lnTo>
                    <a:lnTo>
                      <a:pt x="29108" y="7630"/>
                    </a:lnTo>
                    <a:lnTo>
                      <a:pt x="29070" y="7430"/>
                    </a:lnTo>
                    <a:lnTo>
                      <a:pt x="29020" y="7237"/>
                    </a:lnTo>
                    <a:lnTo>
                      <a:pt x="28969" y="7043"/>
                    </a:lnTo>
                    <a:lnTo>
                      <a:pt x="28893" y="6850"/>
                    </a:lnTo>
                    <a:lnTo>
                      <a:pt x="28830" y="6657"/>
                    </a:lnTo>
                    <a:lnTo>
                      <a:pt x="28742" y="6470"/>
                    </a:lnTo>
                    <a:lnTo>
                      <a:pt x="28654" y="6277"/>
                    </a:lnTo>
                    <a:lnTo>
                      <a:pt x="28553" y="6091"/>
                    </a:lnTo>
                    <a:lnTo>
                      <a:pt x="28452" y="5904"/>
                    </a:lnTo>
                    <a:lnTo>
                      <a:pt x="28326" y="5724"/>
                    </a:lnTo>
                    <a:lnTo>
                      <a:pt x="28212" y="5544"/>
                    </a:lnTo>
                    <a:lnTo>
                      <a:pt x="28073" y="5364"/>
                    </a:lnTo>
                    <a:lnTo>
                      <a:pt x="27935" y="5184"/>
                    </a:lnTo>
                    <a:lnTo>
                      <a:pt x="27796" y="5011"/>
                    </a:lnTo>
                    <a:lnTo>
                      <a:pt x="27632" y="4831"/>
                    </a:lnTo>
                    <a:lnTo>
                      <a:pt x="27480" y="4665"/>
                    </a:lnTo>
                    <a:lnTo>
                      <a:pt x="27304" y="4492"/>
                    </a:lnTo>
                    <a:lnTo>
                      <a:pt x="27127" y="4325"/>
                    </a:lnTo>
                    <a:lnTo>
                      <a:pt x="26950" y="4158"/>
                    </a:lnTo>
                    <a:lnTo>
                      <a:pt x="26749" y="3999"/>
                    </a:lnTo>
                    <a:lnTo>
                      <a:pt x="26559" y="3832"/>
                    </a:lnTo>
                    <a:lnTo>
                      <a:pt x="26357" y="3679"/>
                    </a:lnTo>
                    <a:lnTo>
                      <a:pt x="26143" y="3519"/>
                    </a:lnTo>
                    <a:lnTo>
                      <a:pt x="25928" y="3366"/>
                    </a:lnTo>
                    <a:lnTo>
                      <a:pt x="25701" y="3219"/>
                    </a:lnTo>
                    <a:lnTo>
                      <a:pt x="25474" y="3066"/>
                    </a:lnTo>
                    <a:lnTo>
                      <a:pt x="25235" y="2926"/>
                    </a:lnTo>
                    <a:lnTo>
                      <a:pt x="24995" y="2779"/>
                    </a:lnTo>
                    <a:lnTo>
                      <a:pt x="24755" y="2639"/>
                    </a:lnTo>
                    <a:lnTo>
                      <a:pt x="24503" y="2506"/>
                    </a:lnTo>
                    <a:lnTo>
                      <a:pt x="24238" y="2366"/>
                    </a:lnTo>
                    <a:lnTo>
                      <a:pt x="23973" y="2240"/>
                    </a:lnTo>
                    <a:lnTo>
                      <a:pt x="23708" y="2113"/>
                    </a:lnTo>
                    <a:lnTo>
                      <a:pt x="23430" y="1986"/>
                    </a:lnTo>
                    <a:lnTo>
                      <a:pt x="23153" y="1866"/>
                    </a:lnTo>
                    <a:lnTo>
                      <a:pt x="22863" y="1747"/>
                    </a:lnTo>
                    <a:lnTo>
                      <a:pt x="22572" y="1633"/>
                    </a:lnTo>
                    <a:lnTo>
                      <a:pt x="22282" y="1520"/>
                    </a:lnTo>
                    <a:lnTo>
                      <a:pt x="21979" y="1413"/>
                    </a:lnTo>
                    <a:lnTo>
                      <a:pt x="21677" y="1307"/>
                    </a:lnTo>
                    <a:lnTo>
                      <a:pt x="21374" y="1207"/>
                    </a:lnTo>
                    <a:lnTo>
                      <a:pt x="21058" y="1107"/>
                    </a:lnTo>
                    <a:lnTo>
                      <a:pt x="20743" y="1014"/>
                    </a:lnTo>
                    <a:lnTo>
                      <a:pt x="20427" y="927"/>
                    </a:lnTo>
                    <a:lnTo>
                      <a:pt x="20099" y="840"/>
                    </a:lnTo>
                    <a:lnTo>
                      <a:pt x="19771" y="754"/>
                    </a:lnTo>
                    <a:lnTo>
                      <a:pt x="19443" y="674"/>
                    </a:lnTo>
                    <a:lnTo>
                      <a:pt x="19115" y="601"/>
                    </a:lnTo>
                    <a:lnTo>
                      <a:pt x="18775" y="534"/>
                    </a:lnTo>
                    <a:lnTo>
                      <a:pt x="18434" y="467"/>
                    </a:lnTo>
                    <a:lnTo>
                      <a:pt x="18093" y="401"/>
                    </a:lnTo>
                    <a:lnTo>
                      <a:pt x="17740" y="347"/>
                    </a:lnTo>
                    <a:lnTo>
                      <a:pt x="17399" y="294"/>
                    </a:lnTo>
                    <a:lnTo>
                      <a:pt x="17046" y="241"/>
                    </a:lnTo>
                    <a:lnTo>
                      <a:pt x="16680" y="201"/>
                    </a:lnTo>
                    <a:lnTo>
                      <a:pt x="16327" y="161"/>
                    </a:lnTo>
                    <a:lnTo>
                      <a:pt x="15974" y="121"/>
                    </a:lnTo>
                    <a:lnTo>
                      <a:pt x="15608" y="88"/>
                    </a:lnTo>
                    <a:lnTo>
                      <a:pt x="15242" y="61"/>
                    </a:lnTo>
                    <a:lnTo>
                      <a:pt x="14876" y="41"/>
                    </a:lnTo>
                    <a:lnTo>
                      <a:pt x="14510" y="28"/>
                    </a:lnTo>
                    <a:lnTo>
                      <a:pt x="14144" y="14"/>
                    </a:lnTo>
                    <a:lnTo>
                      <a:pt x="13766" y="8"/>
                    </a:lnTo>
                    <a:lnTo>
                      <a:pt x="13400" y="1"/>
                    </a:lnTo>
                    <a:close/>
                  </a:path>
                </a:pathLst>
              </a:custGeom>
              <a:solidFill>
                <a:srgbClr val="0700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73" name="Google Shape;5073;p83"/>
              <p:cNvSpPr/>
              <p:nvPr>
                <p:custDataLst>
                  <p:tags r:id="rId39"/>
                </p:custDataLst>
              </p:nvPr>
            </p:nvSpPr>
            <p:spPr>
              <a:xfrm>
                <a:off x="2204422" y="1952863"/>
                <a:ext cx="286925" cy="281427"/>
              </a:xfrm>
              <a:custGeom>
                <a:avLst/>
                <a:gdLst/>
                <a:ahLst/>
                <a:cxnLst/>
                <a:rect l="l" t="t" r="r" b="b"/>
                <a:pathLst>
                  <a:path w="29159" h="15345" fill="none" extrusionOk="0">
                    <a:moveTo>
                      <a:pt x="15759" y="15345"/>
                    </a:moveTo>
                    <a:lnTo>
                      <a:pt x="15759" y="15345"/>
                    </a:lnTo>
                    <a:lnTo>
                      <a:pt x="16125" y="15345"/>
                    </a:lnTo>
                    <a:lnTo>
                      <a:pt x="16491" y="15332"/>
                    </a:lnTo>
                    <a:lnTo>
                      <a:pt x="16844" y="15325"/>
                    </a:lnTo>
                    <a:lnTo>
                      <a:pt x="17197" y="15305"/>
                    </a:lnTo>
                    <a:lnTo>
                      <a:pt x="17551" y="15285"/>
                    </a:lnTo>
                    <a:lnTo>
                      <a:pt x="17904" y="15258"/>
                    </a:lnTo>
                    <a:lnTo>
                      <a:pt x="18257" y="15232"/>
                    </a:lnTo>
                    <a:lnTo>
                      <a:pt x="18598" y="15198"/>
                    </a:lnTo>
                    <a:lnTo>
                      <a:pt x="18939" y="15158"/>
                    </a:lnTo>
                    <a:lnTo>
                      <a:pt x="19279" y="15112"/>
                    </a:lnTo>
                    <a:lnTo>
                      <a:pt x="19620" y="15065"/>
                    </a:lnTo>
                    <a:lnTo>
                      <a:pt x="19948" y="15012"/>
                    </a:lnTo>
                    <a:lnTo>
                      <a:pt x="20276" y="14959"/>
                    </a:lnTo>
                    <a:lnTo>
                      <a:pt x="20604" y="14899"/>
                    </a:lnTo>
                    <a:lnTo>
                      <a:pt x="20919" y="14832"/>
                    </a:lnTo>
                    <a:lnTo>
                      <a:pt x="21248" y="14765"/>
                    </a:lnTo>
                    <a:lnTo>
                      <a:pt x="21563" y="14685"/>
                    </a:lnTo>
                    <a:lnTo>
                      <a:pt x="21866" y="14612"/>
                    </a:lnTo>
                    <a:lnTo>
                      <a:pt x="22169" y="14525"/>
                    </a:lnTo>
                    <a:lnTo>
                      <a:pt x="22471" y="14439"/>
                    </a:lnTo>
                    <a:lnTo>
                      <a:pt x="22774" y="14352"/>
                    </a:lnTo>
                    <a:lnTo>
                      <a:pt x="23064" y="14259"/>
                    </a:lnTo>
                    <a:lnTo>
                      <a:pt x="23342" y="14159"/>
                    </a:lnTo>
                    <a:lnTo>
                      <a:pt x="23632" y="14052"/>
                    </a:lnTo>
                    <a:lnTo>
                      <a:pt x="23910" y="13946"/>
                    </a:lnTo>
                    <a:lnTo>
                      <a:pt x="24175" y="13839"/>
                    </a:lnTo>
                    <a:lnTo>
                      <a:pt x="24452" y="13726"/>
                    </a:lnTo>
                    <a:lnTo>
                      <a:pt x="24705" y="13606"/>
                    </a:lnTo>
                    <a:lnTo>
                      <a:pt x="24970" y="13479"/>
                    </a:lnTo>
                    <a:lnTo>
                      <a:pt x="25222" y="13353"/>
                    </a:lnTo>
                    <a:lnTo>
                      <a:pt x="25462" y="13226"/>
                    </a:lnTo>
                    <a:lnTo>
                      <a:pt x="25701" y="13093"/>
                    </a:lnTo>
                    <a:lnTo>
                      <a:pt x="25701" y="13093"/>
                    </a:lnTo>
                    <a:lnTo>
                      <a:pt x="25928" y="12953"/>
                    </a:lnTo>
                    <a:lnTo>
                      <a:pt x="26156" y="12813"/>
                    </a:lnTo>
                    <a:lnTo>
                      <a:pt x="26383" y="12667"/>
                    </a:lnTo>
                    <a:lnTo>
                      <a:pt x="26585" y="12520"/>
                    </a:lnTo>
                    <a:lnTo>
                      <a:pt x="26786" y="12373"/>
                    </a:lnTo>
                    <a:lnTo>
                      <a:pt x="26988" y="12220"/>
                    </a:lnTo>
                    <a:lnTo>
                      <a:pt x="27165" y="12067"/>
                    </a:lnTo>
                    <a:lnTo>
                      <a:pt x="27354" y="11907"/>
                    </a:lnTo>
                    <a:lnTo>
                      <a:pt x="27518" y="11754"/>
                    </a:lnTo>
                    <a:lnTo>
                      <a:pt x="27682" y="11594"/>
                    </a:lnTo>
                    <a:lnTo>
                      <a:pt x="27834" y="11427"/>
                    </a:lnTo>
                    <a:lnTo>
                      <a:pt x="27985" y="11261"/>
                    </a:lnTo>
                    <a:lnTo>
                      <a:pt x="28124" y="11094"/>
                    </a:lnTo>
                    <a:lnTo>
                      <a:pt x="28250" y="10928"/>
                    </a:lnTo>
                    <a:lnTo>
                      <a:pt x="28364" y="10754"/>
                    </a:lnTo>
                    <a:lnTo>
                      <a:pt x="28477" y="10581"/>
                    </a:lnTo>
                    <a:lnTo>
                      <a:pt x="28578" y="10408"/>
                    </a:lnTo>
                    <a:lnTo>
                      <a:pt x="28679" y="10235"/>
                    </a:lnTo>
                    <a:lnTo>
                      <a:pt x="28767" y="10055"/>
                    </a:lnTo>
                    <a:lnTo>
                      <a:pt x="28843" y="9875"/>
                    </a:lnTo>
                    <a:lnTo>
                      <a:pt x="28919" y="9695"/>
                    </a:lnTo>
                    <a:lnTo>
                      <a:pt x="28969" y="9515"/>
                    </a:lnTo>
                    <a:lnTo>
                      <a:pt x="29032" y="9329"/>
                    </a:lnTo>
                    <a:lnTo>
                      <a:pt x="29070" y="9142"/>
                    </a:lnTo>
                    <a:lnTo>
                      <a:pt x="29108" y="8962"/>
                    </a:lnTo>
                    <a:lnTo>
                      <a:pt x="29133" y="8769"/>
                    </a:lnTo>
                    <a:lnTo>
                      <a:pt x="29146" y="8582"/>
                    </a:lnTo>
                    <a:lnTo>
                      <a:pt x="29158" y="8396"/>
                    </a:lnTo>
                    <a:lnTo>
                      <a:pt x="29158" y="8203"/>
                    </a:lnTo>
                    <a:lnTo>
                      <a:pt x="29146" y="8009"/>
                    </a:lnTo>
                    <a:lnTo>
                      <a:pt x="29133" y="7823"/>
                    </a:lnTo>
                    <a:lnTo>
                      <a:pt x="29108" y="7630"/>
                    </a:lnTo>
                    <a:lnTo>
                      <a:pt x="29108" y="7630"/>
                    </a:lnTo>
                    <a:lnTo>
                      <a:pt x="29070" y="7430"/>
                    </a:lnTo>
                    <a:lnTo>
                      <a:pt x="29020" y="7237"/>
                    </a:lnTo>
                    <a:lnTo>
                      <a:pt x="28969" y="7043"/>
                    </a:lnTo>
                    <a:lnTo>
                      <a:pt x="28893" y="6850"/>
                    </a:lnTo>
                    <a:lnTo>
                      <a:pt x="28830" y="6657"/>
                    </a:lnTo>
                    <a:lnTo>
                      <a:pt x="28742" y="6470"/>
                    </a:lnTo>
                    <a:lnTo>
                      <a:pt x="28654" y="6277"/>
                    </a:lnTo>
                    <a:lnTo>
                      <a:pt x="28553" y="6091"/>
                    </a:lnTo>
                    <a:lnTo>
                      <a:pt x="28452" y="5904"/>
                    </a:lnTo>
                    <a:lnTo>
                      <a:pt x="28326" y="5724"/>
                    </a:lnTo>
                    <a:lnTo>
                      <a:pt x="28212" y="5544"/>
                    </a:lnTo>
                    <a:lnTo>
                      <a:pt x="28073" y="5364"/>
                    </a:lnTo>
                    <a:lnTo>
                      <a:pt x="27935" y="5184"/>
                    </a:lnTo>
                    <a:lnTo>
                      <a:pt x="27796" y="5011"/>
                    </a:lnTo>
                    <a:lnTo>
                      <a:pt x="27632" y="4831"/>
                    </a:lnTo>
                    <a:lnTo>
                      <a:pt x="27480" y="4665"/>
                    </a:lnTo>
                    <a:lnTo>
                      <a:pt x="27304" y="4492"/>
                    </a:lnTo>
                    <a:lnTo>
                      <a:pt x="27127" y="4325"/>
                    </a:lnTo>
                    <a:lnTo>
                      <a:pt x="26950" y="4158"/>
                    </a:lnTo>
                    <a:lnTo>
                      <a:pt x="26749" y="3999"/>
                    </a:lnTo>
                    <a:lnTo>
                      <a:pt x="26559" y="3832"/>
                    </a:lnTo>
                    <a:lnTo>
                      <a:pt x="26357" y="3679"/>
                    </a:lnTo>
                    <a:lnTo>
                      <a:pt x="26143" y="3519"/>
                    </a:lnTo>
                    <a:lnTo>
                      <a:pt x="25928" y="3366"/>
                    </a:lnTo>
                    <a:lnTo>
                      <a:pt x="25701" y="3219"/>
                    </a:lnTo>
                    <a:lnTo>
                      <a:pt x="25474" y="3066"/>
                    </a:lnTo>
                    <a:lnTo>
                      <a:pt x="25235" y="2926"/>
                    </a:lnTo>
                    <a:lnTo>
                      <a:pt x="24995" y="2779"/>
                    </a:lnTo>
                    <a:lnTo>
                      <a:pt x="24755" y="2639"/>
                    </a:lnTo>
                    <a:lnTo>
                      <a:pt x="24503" y="2506"/>
                    </a:lnTo>
                    <a:lnTo>
                      <a:pt x="24238" y="2366"/>
                    </a:lnTo>
                    <a:lnTo>
                      <a:pt x="23973" y="2240"/>
                    </a:lnTo>
                    <a:lnTo>
                      <a:pt x="23708" y="2113"/>
                    </a:lnTo>
                    <a:lnTo>
                      <a:pt x="23430" y="1986"/>
                    </a:lnTo>
                    <a:lnTo>
                      <a:pt x="23153" y="1866"/>
                    </a:lnTo>
                    <a:lnTo>
                      <a:pt x="22863" y="1747"/>
                    </a:lnTo>
                    <a:lnTo>
                      <a:pt x="22572" y="1633"/>
                    </a:lnTo>
                    <a:lnTo>
                      <a:pt x="22282" y="1520"/>
                    </a:lnTo>
                    <a:lnTo>
                      <a:pt x="21979" y="1413"/>
                    </a:lnTo>
                    <a:lnTo>
                      <a:pt x="21677" y="1307"/>
                    </a:lnTo>
                    <a:lnTo>
                      <a:pt x="21374" y="1207"/>
                    </a:lnTo>
                    <a:lnTo>
                      <a:pt x="21058" y="1107"/>
                    </a:lnTo>
                    <a:lnTo>
                      <a:pt x="20743" y="1014"/>
                    </a:lnTo>
                    <a:lnTo>
                      <a:pt x="20427" y="927"/>
                    </a:lnTo>
                    <a:lnTo>
                      <a:pt x="20099" y="840"/>
                    </a:lnTo>
                    <a:lnTo>
                      <a:pt x="19771" y="754"/>
                    </a:lnTo>
                    <a:lnTo>
                      <a:pt x="19443" y="674"/>
                    </a:lnTo>
                    <a:lnTo>
                      <a:pt x="19115" y="601"/>
                    </a:lnTo>
                    <a:lnTo>
                      <a:pt x="18775" y="534"/>
                    </a:lnTo>
                    <a:lnTo>
                      <a:pt x="18434" y="467"/>
                    </a:lnTo>
                    <a:lnTo>
                      <a:pt x="18093" y="401"/>
                    </a:lnTo>
                    <a:lnTo>
                      <a:pt x="17740" y="347"/>
                    </a:lnTo>
                    <a:lnTo>
                      <a:pt x="17399" y="294"/>
                    </a:lnTo>
                    <a:lnTo>
                      <a:pt x="17046" y="241"/>
                    </a:lnTo>
                    <a:lnTo>
                      <a:pt x="16680" y="201"/>
                    </a:lnTo>
                    <a:lnTo>
                      <a:pt x="16327" y="161"/>
                    </a:lnTo>
                    <a:lnTo>
                      <a:pt x="15974" y="121"/>
                    </a:lnTo>
                    <a:lnTo>
                      <a:pt x="15608" y="88"/>
                    </a:lnTo>
                    <a:lnTo>
                      <a:pt x="15242" y="61"/>
                    </a:lnTo>
                    <a:lnTo>
                      <a:pt x="14876" y="41"/>
                    </a:lnTo>
                    <a:lnTo>
                      <a:pt x="14510" y="28"/>
                    </a:lnTo>
                    <a:lnTo>
                      <a:pt x="14144" y="14"/>
                    </a:lnTo>
                    <a:lnTo>
                      <a:pt x="13766" y="8"/>
                    </a:lnTo>
                    <a:lnTo>
                      <a:pt x="13400" y="1"/>
                    </a:lnTo>
                    <a:lnTo>
                      <a:pt x="13400" y="1"/>
                    </a:lnTo>
                    <a:lnTo>
                      <a:pt x="13034" y="8"/>
                    </a:lnTo>
                    <a:lnTo>
                      <a:pt x="12668" y="14"/>
                    </a:lnTo>
                    <a:lnTo>
                      <a:pt x="12315" y="21"/>
                    </a:lnTo>
                    <a:lnTo>
                      <a:pt x="11961" y="41"/>
                    </a:lnTo>
                    <a:lnTo>
                      <a:pt x="11608" y="61"/>
                    </a:lnTo>
                    <a:lnTo>
                      <a:pt x="11255" y="88"/>
                    </a:lnTo>
                    <a:lnTo>
                      <a:pt x="10902" y="114"/>
                    </a:lnTo>
                    <a:lnTo>
                      <a:pt x="10561" y="148"/>
                    </a:lnTo>
                    <a:lnTo>
                      <a:pt x="10220" y="187"/>
                    </a:lnTo>
                    <a:lnTo>
                      <a:pt x="9880" y="234"/>
                    </a:lnTo>
                    <a:lnTo>
                      <a:pt x="9539" y="281"/>
                    </a:lnTo>
                    <a:lnTo>
                      <a:pt x="9211" y="334"/>
                    </a:lnTo>
                    <a:lnTo>
                      <a:pt x="8883" y="387"/>
                    </a:lnTo>
                    <a:lnTo>
                      <a:pt x="8555" y="447"/>
                    </a:lnTo>
                    <a:lnTo>
                      <a:pt x="8227" y="514"/>
                    </a:lnTo>
                    <a:lnTo>
                      <a:pt x="7911" y="587"/>
                    </a:lnTo>
                    <a:lnTo>
                      <a:pt x="7596" y="661"/>
                    </a:lnTo>
                    <a:lnTo>
                      <a:pt x="7293" y="734"/>
                    </a:lnTo>
                    <a:lnTo>
                      <a:pt x="6990" y="820"/>
                    </a:lnTo>
                    <a:lnTo>
                      <a:pt x="6688" y="907"/>
                    </a:lnTo>
                    <a:lnTo>
                      <a:pt x="6385" y="994"/>
                    </a:lnTo>
                    <a:lnTo>
                      <a:pt x="6095" y="1087"/>
                    </a:lnTo>
                    <a:lnTo>
                      <a:pt x="5804" y="1187"/>
                    </a:lnTo>
                    <a:lnTo>
                      <a:pt x="5527" y="1293"/>
                    </a:lnTo>
                    <a:lnTo>
                      <a:pt x="5249" y="1400"/>
                    </a:lnTo>
                    <a:lnTo>
                      <a:pt x="4984" y="1507"/>
                    </a:lnTo>
                    <a:lnTo>
                      <a:pt x="4707" y="1620"/>
                    </a:lnTo>
                    <a:lnTo>
                      <a:pt x="4454" y="1740"/>
                    </a:lnTo>
                    <a:lnTo>
                      <a:pt x="4189" y="1866"/>
                    </a:lnTo>
                    <a:lnTo>
                      <a:pt x="3937" y="1993"/>
                    </a:lnTo>
                    <a:lnTo>
                      <a:pt x="3697" y="2120"/>
                    </a:lnTo>
                    <a:lnTo>
                      <a:pt x="3458" y="2253"/>
                    </a:lnTo>
                    <a:lnTo>
                      <a:pt x="3458" y="2253"/>
                    </a:lnTo>
                    <a:lnTo>
                      <a:pt x="3218" y="2393"/>
                    </a:lnTo>
                    <a:lnTo>
                      <a:pt x="3003" y="2533"/>
                    </a:lnTo>
                    <a:lnTo>
                      <a:pt x="2776" y="2679"/>
                    </a:lnTo>
                    <a:lnTo>
                      <a:pt x="2574" y="2826"/>
                    </a:lnTo>
                    <a:lnTo>
                      <a:pt x="2372" y="2972"/>
                    </a:lnTo>
                    <a:lnTo>
                      <a:pt x="2171" y="3126"/>
                    </a:lnTo>
                    <a:lnTo>
                      <a:pt x="1981" y="3279"/>
                    </a:lnTo>
                    <a:lnTo>
                      <a:pt x="1805" y="3439"/>
                    </a:lnTo>
                    <a:lnTo>
                      <a:pt x="1641" y="3592"/>
                    </a:lnTo>
                    <a:lnTo>
                      <a:pt x="1477" y="3752"/>
                    </a:lnTo>
                    <a:lnTo>
                      <a:pt x="1325" y="3919"/>
                    </a:lnTo>
                    <a:lnTo>
                      <a:pt x="1174" y="4085"/>
                    </a:lnTo>
                    <a:lnTo>
                      <a:pt x="1035" y="4252"/>
                    </a:lnTo>
                    <a:lnTo>
                      <a:pt x="909" y="4418"/>
                    </a:lnTo>
                    <a:lnTo>
                      <a:pt x="795" y="4591"/>
                    </a:lnTo>
                    <a:lnTo>
                      <a:pt x="682" y="4765"/>
                    </a:lnTo>
                    <a:lnTo>
                      <a:pt x="568" y="4938"/>
                    </a:lnTo>
                    <a:lnTo>
                      <a:pt x="480" y="5111"/>
                    </a:lnTo>
                    <a:lnTo>
                      <a:pt x="392" y="5291"/>
                    </a:lnTo>
                    <a:lnTo>
                      <a:pt x="316" y="5471"/>
                    </a:lnTo>
                    <a:lnTo>
                      <a:pt x="240" y="5651"/>
                    </a:lnTo>
                    <a:lnTo>
                      <a:pt x="177" y="5831"/>
                    </a:lnTo>
                    <a:lnTo>
                      <a:pt x="127" y="6017"/>
                    </a:lnTo>
                    <a:lnTo>
                      <a:pt x="89" y="6204"/>
                    </a:lnTo>
                    <a:lnTo>
                      <a:pt x="51" y="6390"/>
                    </a:lnTo>
                    <a:lnTo>
                      <a:pt x="26" y="6577"/>
                    </a:lnTo>
                    <a:lnTo>
                      <a:pt x="13" y="6763"/>
                    </a:lnTo>
                    <a:lnTo>
                      <a:pt x="0" y="6950"/>
                    </a:lnTo>
                    <a:lnTo>
                      <a:pt x="0" y="7143"/>
                    </a:lnTo>
                    <a:lnTo>
                      <a:pt x="13" y="7336"/>
                    </a:lnTo>
                    <a:lnTo>
                      <a:pt x="26" y="7530"/>
                    </a:lnTo>
                    <a:lnTo>
                      <a:pt x="51" y="7723"/>
                    </a:lnTo>
                    <a:lnTo>
                      <a:pt x="51" y="7723"/>
                    </a:lnTo>
                    <a:lnTo>
                      <a:pt x="89" y="7916"/>
                    </a:lnTo>
                    <a:lnTo>
                      <a:pt x="139" y="8109"/>
                    </a:lnTo>
                    <a:lnTo>
                      <a:pt x="190" y="8303"/>
                    </a:lnTo>
                    <a:lnTo>
                      <a:pt x="265" y="8496"/>
                    </a:lnTo>
                    <a:lnTo>
                      <a:pt x="329" y="8689"/>
                    </a:lnTo>
                    <a:lnTo>
                      <a:pt x="417" y="8882"/>
                    </a:lnTo>
                    <a:lnTo>
                      <a:pt x="505" y="9069"/>
                    </a:lnTo>
                    <a:lnTo>
                      <a:pt x="606" y="9255"/>
                    </a:lnTo>
                    <a:lnTo>
                      <a:pt x="707" y="9442"/>
                    </a:lnTo>
                    <a:lnTo>
                      <a:pt x="833" y="9622"/>
                    </a:lnTo>
                    <a:lnTo>
                      <a:pt x="947" y="9802"/>
                    </a:lnTo>
                    <a:lnTo>
                      <a:pt x="1086" y="9982"/>
                    </a:lnTo>
                    <a:lnTo>
                      <a:pt x="1224" y="10161"/>
                    </a:lnTo>
                    <a:lnTo>
                      <a:pt x="1363" y="10341"/>
                    </a:lnTo>
                    <a:lnTo>
                      <a:pt x="1527" y="10515"/>
                    </a:lnTo>
                    <a:lnTo>
                      <a:pt x="1679" y="10688"/>
                    </a:lnTo>
                    <a:lnTo>
                      <a:pt x="1855" y="10854"/>
                    </a:lnTo>
                    <a:lnTo>
                      <a:pt x="2032" y="11021"/>
                    </a:lnTo>
                    <a:lnTo>
                      <a:pt x="2208" y="11187"/>
                    </a:lnTo>
                    <a:lnTo>
                      <a:pt x="2398" y="11354"/>
                    </a:lnTo>
                    <a:lnTo>
                      <a:pt x="2600" y="11514"/>
                    </a:lnTo>
                    <a:lnTo>
                      <a:pt x="2801" y="11667"/>
                    </a:lnTo>
                    <a:lnTo>
                      <a:pt x="3016" y="11827"/>
                    </a:lnTo>
                    <a:lnTo>
                      <a:pt x="3230" y="11980"/>
                    </a:lnTo>
                    <a:lnTo>
                      <a:pt x="3458" y="12134"/>
                    </a:lnTo>
                    <a:lnTo>
                      <a:pt x="3685" y="12280"/>
                    </a:lnTo>
                    <a:lnTo>
                      <a:pt x="3924" y="12427"/>
                    </a:lnTo>
                    <a:lnTo>
                      <a:pt x="4164" y="12567"/>
                    </a:lnTo>
                    <a:lnTo>
                      <a:pt x="4404" y="12707"/>
                    </a:lnTo>
                    <a:lnTo>
                      <a:pt x="4656" y="12846"/>
                    </a:lnTo>
                    <a:lnTo>
                      <a:pt x="4921" y="12980"/>
                    </a:lnTo>
                    <a:lnTo>
                      <a:pt x="5186" y="13106"/>
                    </a:lnTo>
                    <a:lnTo>
                      <a:pt x="5451" y="13233"/>
                    </a:lnTo>
                    <a:lnTo>
                      <a:pt x="5729" y="13359"/>
                    </a:lnTo>
                    <a:lnTo>
                      <a:pt x="6006" y="13479"/>
                    </a:lnTo>
                    <a:lnTo>
                      <a:pt x="6296" y="13599"/>
                    </a:lnTo>
                    <a:lnTo>
                      <a:pt x="6587" y="13713"/>
                    </a:lnTo>
                    <a:lnTo>
                      <a:pt x="6877" y="13826"/>
                    </a:lnTo>
                    <a:lnTo>
                      <a:pt x="7180" y="13932"/>
                    </a:lnTo>
                    <a:lnTo>
                      <a:pt x="7482" y="14039"/>
                    </a:lnTo>
                    <a:lnTo>
                      <a:pt x="7785" y="14139"/>
                    </a:lnTo>
                    <a:lnTo>
                      <a:pt x="8101" y="14239"/>
                    </a:lnTo>
                    <a:lnTo>
                      <a:pt x="8416" y="14332"/>
                    </a:lnTo>
                    <a:lnTo>
                      <a:pt x="8731" y="14426"/>
                    </a:lnTo>
                    <a:lnTo>
                      <a:pt x="9059" y="14505"/>
                    </a:lnTo>
                    <a:lnTo>
                      <a:pt x="9388" y="14592"/>
                    </a:lnTo>
                    <a:lnTo>
                      <a:pt x="9716" y="14672"/>
                    </a:lnTo>
                    <a:lnTo>
                      <a:pt x="10044" y="14745"/>
                    </a:lnTo>
                    <a:lnTo>
                      <a:pt x="10384" y="14812"/>
                    </a:lnTo>
                    <a:lnTo>
                      <a:pt x="10725" y="14879"/>
                    </a:lnTo>
                    <a:lnTo>
                      <a:pt x="11066" y="14945"/>
                    </a:lnTo>
                    <a:lnTo>
                      <a:pt x="11419" y="14999"/>
                    </a:lnTo>
                    <a:lnTo>
                      <a:pt x="11760" y="15052"/>
                    </a:lnTo>
                    <a:lnTo>
                      <a:pt x="12113" y="15105"/>
                    </a:lnTo>
                    <a:lnTo>
                      <a:pt x="12466" y="15152"/>
                    </a:lnTo>
                    <a:lnTo>
                      <a:pt x="12832" y="15192"/>
                    </a:lnTo>
                    <a:lnTo>
                      <a:pt x="13185" y="15225"/>
                    </a:lnTo>
                    <a:lnTo>
                      <a:pt x="13551" y="15258"/>
                    </a:lnTo>
                    <a:lnTo>
                      <a:pt x="13917" y="15285"/>
                    </a:lnTo>
                    <a:lnTo>
                      <a:pt x="14283" y="15305"/>
                    </a:lnTo>
                    <a:lnTo>
                      <a:pt x="14649" y="15325"/>
                    </a:lnTo>
                    <a:lnTo>
                      <a:pt x="15015" y="15332"/>
                    </a:lnTo>
                    <a:lnTo>
                      <a:pt x="15393" y="15338"/>
                    </a:lnTo>
                    <a:lnTo>
                      <a:pt x="15759" y="1534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74" name="Google Shape;5074;p83"/>
              <p:cNvSpPr/>
              <p:nvPr>
                <p:custDataLst>
                  <p:tags r:id="rId40"/>
                </p:custDataLst>
              </p:nvPr>
            </p:nvSpPr>
            <p:spPr>
              <a:xfrm>
                <a:off x="2224287" y="1972414"/>
                <a:ext cx="247191" cy="242326"/>
              </a:xfrm>
              <a:custGeom>
                <a:avLst/>
                <a:gdLst/>
                <a:ahLst/>
                <a:cxnLst/>
                <a:rect l="l" t="t" r="r" b="b"/>
                <a:pathLst>
                  <a:path w="25121" h="13213" fill="none" extrusionOk="0">
                    <a:moveTo>
                      <a:pt x="11381" y="1"/>
                    </a:moveTo>
                    <a:lnTo>
                      <a:pt x="11381" y="1"/>
                    </a:lnTo>
                    <a:lnTo>
                      <a:pt x="11709" y="1"/>
                    </a:lnTo>
                    <a:lnTo>
                      <a:pt x="12024" y="8"/>
                    </a:lnTo>
                    <a:lnTo>
                      <a:pt x="12352" y="21"/>
                    </a:lnTo>
                    <a:lnTo>
                      <a:pt x="12668" y="34"/>
                    </a:lnTo>
                    <a:lnTo>
                      <a:pt x="12983" y="54"/>
                    </a:lnTo>
                    <a:lnTo>
                      <a:pt x="13311" y="74"/>
                    </a:lnTo>
                    <a:lnTo>
                      <a:pt x="13627" y="108"/>
                    </a:lnTo>
                    <a:lnTo>
                      <a:pt x="13929" y="134"/>
                    </a:lnTo>
                    <a:lnTo>
                      <a:pt x="14245" y="168"/>
                    </a:lnTo>
                    <a:lnTo>
                      <a:pt x="14560" y="207"/>
                    </a:lnTo>
                    <a:lnTo>
                      <a:pt x="14863" y="254"/>
                    </a:lnTo>
                    <a:lnTo>
                      <a:pt x="15166" y="301"/>
                    </a:lnTo>
                    <a:lnTo>
                      <a:pt x="15771" y="407"/>
                    </a:lnTo>
                    <a:lnTo>
                      <a:pt x="16364" y="521"/>
                    </a:lnTo>
                    <a:lnTo>
                      <a:pt x="16945" y="654"/>
                    </a:lnTo>
                    <a:lnTo>
                      <a:pt x="17513" y="807"/>
                    </a:lnTo>
                    <a:lnTo>
                      <a:pt x="18068" y="967"/>
                    </a:lnTo>
                    <a:lnTo>
                      <a:pt x="18598" y="1140"/>
                    </a:lnTo>
                    <a:lnTo>
                      <a:pt x="19128" y="1327"/>
                    </a:lnTo>
                    <a:lnTo>
                      <a:pt x="19632" y="1520"/>
                    </a:lnTo>
                    <a:lnTo>
                      <a:pt x="20124" y="1733"/>
                    </a:lnTo>
                    <a:lnTo>
                      <a:pt x="20604" y="1953"/>
                    </a:lnTo>
                    <a:lnTo>
                      <a:pt x="21058" y="2180"/>
                    </a:lnTo>
                    <a:lnTo>
                      <a:pt x="21500" y="2426"/>
                    </a:lnTo>
                    <a:lnTo>
                      <a:pt x="21916" y="2673"/>
                    </a:lnTo>
                    <a:lnTo>
                      <a:pt x="22307" y="2939"/>
                    </a:lnTo>
                    <a:lnTo>
                      <a:pt x="22673" y="3206"/>
                    </a:lnTo>
                    <a:lnTo>
                      <a:pt x="23026" y="3486"/>
                    </a:lnTo>
                    <a:lnTo>
                      <a:pt x="23354" y="3772"/>
                    </a:lnTo>
                    <a:lnTo>
                      <a:pt x="23657" y="4065"/>
                    </a:lnTo>
                    <a:lnTo>
                      <a:pt x="23935" y="4372"/>
                    </a:lnTo>
                    <a:lnTo>
                      <a:pt x="24187" y="4678"/>
                    </a:lnTo>
                    <a:lnTo>
                      <a:pt x="24402" y="4991"/>
                    </a:lnTo>
                    <a:lnTo>
                      <a:pt x="24502" y="5151"/>
                    </a:lnTo>
                    <a:lnTo>
                      <a:pt x="24603" y="5318"/>
                    </a:lnTo>
                    <a:lnTo>
                      <a:pt x="24679" y="5478"/>
                    </a:lnTo>
                    <a:lnTo>
                      <a:pt x="24767" y="5644"/>
                    </a:lnTo>
                    <a:lnTo>
                      <a:pt x="24830" y="5811"/>
                    </a:lnTo>
                    <a:lnTo>
                      <a:pt x="24894" y="5977"/>
                    </a:lnTo>
                    <a:lnTo>
                      <a:pt x="24957" y="6144"/>
                    </a:lnTo>
                    <a:lnTo>
                      <a:pt x="25007" y="6310"/>
                    </a:lnTo>
                    <a:lnTo>
                      <a:pt x="25045" y="6484"/>
                    </a:lnTo>
                    <a:lnTo>
                      <a:pt x="25070" y="6657"/>
                    </a:lnTo>
                    <a:lnTo>
                      <a:pt x="25070" y="6657"/>
                    </a:lnTo>
                    <a:lnTo>
                      <a:pt x="25095" y="6817"/>
                    </a:lnTo>
                    <a:lnTo>
                      <a:pt x="25121" y="6983"/>
                    </a:lnTo>
                    <a:lnTo>
                      <a:pt x="25121" y="7143"/>
                    </a:lnTo>
                    <a:lnTo>
                      <a:pt x="25121" y="7310"/>
                    </a:lnTo>
                    <a:lnTo>
                      <a:pt x="25121" y="7470"/>
                    </a:lnTo>
                    <a:lnTo>
                      <a:pt x="25108" y="7630"/>
                    </a:lnTo>
                    <a:lnTo>
                      <a:pt x="25083" y="7790"/>
                    </a:lnTo>
                    <a:lnTo>
                      <a:pt x="25045" y="7949"/>
                    </a:lnTo>
                    <a:lnTo>
                      <a:pt x="25020" y="8109"/>
                    </a:lnTo>
                    <a:lnTo>
                      <a:pt x="24969" y="8263"/>
                    </a:lnTo>
                    <a:lnTo>
                      <a:pt x="24919" y="8416"/>
                    </a:lnTo>
                    <a:lnTo>
                      <a:pt x="24856" y="8576"/>
                    </a:lnTo>
                    <a:lnTo>
                      <a:pt x="24793" y="8729"/>
                    </a:lnTo>
                    <a:lnTo>
                      <a:pt x="24717" y="8876"/>
                    </a:lnTo>
                    <a:lnTo>
                      <a:pt x="24641" y="9029"/>
                    </a:lnTo>
                    <a:lnTo>
                      <a:pt x="24553" y="9175"/>
                    </a:lnTo>
                    <a:lnTo>
                      <a:pt x="24452" y="9322"/>
                    </a:lnTo>
                    <a:lnTo>
                      <a:pt x="24351" y="9469"/>
                    </a:lnTo>
                    <a:lnTo>
                      <a:pt x="24250" y="9615"/>
                    </a:lnTo>
                    <a:lnTo>
                      <a:pt x="24124" y="9755"/>
                    </a:lnTo>
                    <a:lnTo>
                      <a:pt x="24010" y="9895"/>
                    </a:lnTo>
                    <a:lnTo>
                      <a:pt x="23872" y="10035"/>
                    </a:lnTo>
                    <a:lnTo>
                      <a:pt x="23733" y="10168"/>
                    </a:lnTo>
                    <a:lnTo>
                      <a:pt x="23594" y="10301"/>
                    </a:lnTo>
                    <a:lnTo>
                      <a:pt x="23443" y="10435"/>
                    </a:lnTo>
                    <a:lnTo>
                      <a:pt x="23291" y="10568"/>
                    </a:lnTo>
                    <a:lnTo>
                      <a:pt x="23115" y="10694"/>
                    </a:lnTo>
                    <a:lnTo>
                      <a:pt x="22951" y="10821"/>
                    </a:lnTo>
                    <a:lnTo>
                      <a:pt x="22774" y="10948"/>
                    </a:lnTo>
                    <a:lnTo>
                      <a:pt x="22585" y="11068"/>
                    </a:lnTo>
                    <a:lnTo>
                      <a:pt x="22395" y="11188"/>
                    </a:lnTo>
                    <a:lnTo>
                      <a:pt x="22194" y="11307"/>
                    </a:lnTo>
                    <a:lnTo>
                      <a:pt x="22194" y="11307"/>
                    </a:lnTo>
                    <a:lnTo>
                      <a:pt x="21992" y="11421"/>
                    </a:lnTo>
                    <a:lnTo>
                      <a:pt x="21790" y="11527"/>
                    </a:lnTo>
                    <a:lnTo>
                      <a:pt x="21575" y="11634"/>
                    </a:lnTo>
                    <a:lnTo>
                      <a:pt x="21361" y="11741"/>
                    </a:lnTo>
                    <a:lnTo>
                      <a:pt x="21134" y="11840"/>
                    </a:lnTo>
                    <a:lnTo>
                      <a:pt x="20907" y="11940"/>
                    </a:lnTo>
                    <a:lnTo>
                      <a:pt x="20679" y="12034"/>
                    </a:lnTo>
                    <a:lnTo>
                      <a:pt x="20440" y="12120"/>
                    </a:lnTo>
                    <a:lnTo>
                      <a:pt x="20200" y="12207"/>
                    </a:lnTo>
                    <a:lnTo>
                      <a:pt x="19960" y="12293"/>
                    </a:lnTo>
                    <a:lnTo>
                      <a:pt x="19708" y="12373"/>
                    </a:lnTo>
                    <a:lnTo>
                      <a:pt x="19456" y="12453"/>
                    </a:lnTo>
                    <a:lnTo>
                      <a:pt x="19203" y="12527"/>
                    </a:lnTo>
                    <a:lnTo>
                      <a:pt x="18938" y="12593"/>
                    </a:lnTo>
                    <a:lnTo>
                      <a:pt x="18673" y="12660"/>
                    </a:lnTo>
                    <a:lnTo>
                      <a:pt x="18408" y="12720"/>
                    </a:lnTo>
                    <a:lnTo>
                      <a:pt x="18143" y="12780"/>
                    </a:lnTo>
                    <a:lnTo>
                      <a:pt x="17866" y="12833"/>
                    </a:lnTo>
                    <a:lnTo>
                      <a:pt x="17588" y="12886"/>
                    </a:lnTo>
                    <a:lnTo>
                      <a:pt x="17311" y="12933"/>
                    </a:lnTo>
                    <a:lnTo>
                      <a:pt x="17033" y="12980"/>
                    </a:lnTo>
                    <a:lnTo>
                      <a:pt x="16743" y="13020"/>
                    </a:lnTo>
                    <a:lnTo>
                      <a:pt x="16453" y="13053"/>
                    </a:lnTo>
                    <a:lnTo>
                      <a:pt x="16163" y="13086"/>
                    </a:lnTo>
                    <a:lnTo>
                      <a:pt x="15570" y="13146"/>
                    </a:lnTo>
                    <a:lnTo>
                      <a:pt x="14977" y="13180"/>
                    </a:lnTo>
                    <a:lnTo>
                      <a:pt x="14358" y="13206"/>
                    </a:lnTo>
                    <a:lnTo>
                      <a:pt x="13740" y="13213"/>
                    </a:lnTo>
                    <a:lnTo>
                      <a:pt x="13740" y="13213"/>
                    </a:lnTo>
                    <a:lnTo>
                      <a:pt x="13412" y="13213"/>
                    </a:lnTo>
                    <a:lnTo>
                      <a:pt x="13097" y="13206"/>
                    </a:lnTo>
                    <a:lnTo>
                      <a:pt x="12769" y="13193"/>
                    </a:lnTo>
                    <a:lnTo>
                      <a:pt x="12453" y="13180"/>
                    </a:lnTo>
                    <a:lnTo>
                      <a:pt x="12138" y="13160"/>
                    </a:lnTo>
                    <a:lnTo>
                      <a:pt x="11810" y="13140"/>
                    </a:lnTo>
                    <a:lnTo>
                      <a:pt x="11494" y="13113"/>
                    </a:lnTo>
                    <a:lnTo>
                      <a:pt x="11191" y="13080"/>
                    </a:lnTo>
                    <a:lnTo>
                      <a:pt x="10876" y="13046"/>
                    </a:lnTo>
                    <a:lnTo>
                      <a:pt x="10561" y="13006"/>
                    </a:lnTo>
                    <a:lnTo>
                      <a:pt x="10258" y="12960"/>
                    </a:lnTo>
                    <a:lnTo>
                      <a:pt x="9955" y="12913"/>
                    </a:lnTo>
                    <a:lnTo>
                      <a:pt x="9349" y="12813"/>
                    </a:lnTo>
                    <a:lnTo>
                      <a:pt x="8756" y="12693"/>
                    </a:lnTo>
                    <a:lnTo>
                      <a:pt x="8176" y="12560"/>
                    </a:lnTo>
                    <a:lnTo>
                      <a:pt x="7608" y="12413"/>
                    </a:lnTo>
                    <a:lnTo>
                      <a:pt x="7053" y="12247"/>
                    </a:lnTo>
                    <a:lnTo>
                      <a:pt x="6523" y="12074"/>
                    </a:lnTo>
                    <a:lnTo>
                      <a:pt x="5993" y="11894"/>
                    </a:lnTo>
                    <a:lnTo>
                      <a:pt x="5489" y="11694"/>
                    </a:lnTo>
                    <a:lnTo>
                      <a:pt x="4997" y="11481"/>
                    </a:lnTo>
                    <a:lnTo>
                      <a:pt x="4517" y="11261"/>
                    </a:lnTo>
                    <a:lnTo>
                      <a:pt x="4063" y="11034"/>
                    </a:lnTo>
                    <a:lnTo>
                      <a:pt x="3621" y="10788"/>
                    </a:lnTo>
                    <a:lnTo>
                      <a:pt x="3205" y="10541"/>
                    </a:lnTo>
                    <a:lnTo>
                      <a:pt x="2814" y="10281"/>
                    </a:lnTo>
                    <a:lnTo>
                      <a:pt x="2448" y="10008"/>
                    </a:lnTo>
                    <a:lnTo>
                      <a:pt x="2095" y="9728"/>
                    </a:lnTo>
                    <a:lnTo>
                      <a:pt x="1767" y="9442"/>
                    </a:lnTo>
                    <a:lnTo>
                      <a:pt x="1464" y="9149"/>
                    </a:lnTo>
                    <a:lnTo>
                      <a:pt x="1186" y="8849"/>
                    </a:lnTo>
                    <a:lnTo>
                      <a:pt x="934" y="8536"/>
                    </a:lnTo>
                    <a:lnTo>
                      <a:pt x="719" y="8223"/>
                    </a:lnTo>
                    <a:lnTo>
                      <a:pt x="618" y="8063"/>
                    </a:lnTo>
                    <a:lnTo>
                      <a:pt x="518" y="7903"/>
                    </a:lnTo>
                    <a:lnTo>
                      <a:pt x="442" y="7736"/>
                    </a:lnTo>
                    <a:lnTo>
                      <a:pt x="353" y="7570"/>
                    </a:lnTo>
                    <a:lnTo>
                      <a:pt x="290" y="7410"/>
                    </a:lnTo>
                    <a:lnTo>
                      <a:pt x="227" y="7243"/>
                    </a:lnTo>
                    <a:lnTo>
                      <a:pt x="164" y="7070"/>
                    </a:lnTo>
                    <a:lnTo>
                      <a:pt x="114" y="6903"/>
                    </a:lnTo>
                    <a:lnTo>
                      <a:pt x="76" y="6730"/>
                    </a:lnTo>
                    <a:lnTo>
                      <a:pt x="51" y="6564"/>
                    </a:lnTo>
                    <a:lnTo>
                      <a:pt x="51" y="6564"/>
                    </a:lnTo>
                    <a:lnTo>
                      <a:pt x="25" y="6397"/>
                    </a:lnTo>
                    <a:lnTo>
                      <a:pt x="0" y="6231"/>
                    </a:lnTo>
                    <a:lnTo>
                      <a:pt x="0" y="6071"/>
                    </a:lnTo>
                    <a:lnTo>
                      <a:pt x="0" y="5904"/>
                    </a:lnTo>
                    <a:lnTo>
                      <a:pt x="0" y="5744"/>
                    </a:lnTo>
                    <a:lnTo>
                      <a:pt x="13" y="5584"/>
                    </a:lnTo>
                    <a:lnTo>
                      <a:pt x="38" y="5424"/>
                    </a:lnTo>
                    <a:lnTo>
                      <a:pt x="63" y="5264"/>
                    </a:lnTo>
                    <a:lnTo>
                      <a:pt x="101" y="5105"/>
                    </a:lnTo>
                    <a:lnTo>
                      <a:pt x="152" y="4951"/>
                    </a:lnTo>
                    <a:lnTo>
                      <a:pt x="202" y="4798"/>
                    </a:lnTo>
                    <a:lnTo>
                      <a:pt x="265" y="4638"/>
                    </a:lnTo>
                    <a:lnTo>
                      <a:pt x="328" y="4485"/>
                    </a:lnTo>
                    <a:lnTo>
                      <a:pt x="404" y="4338"/>
                    </a:lnTo>
                    <a:lnTo>
                      <a:pt x="480" y="4185"/>
                    </a:lnTo>
                    <a:lnTo>
                      <a:pt x="568" y="4039"/>
                    </a:lnTo>
                    <a:lnTo>
                      <a:pt x="669" y="3892"/>
                    </a:lnTo>
                    <a:lnTo>
                      <a:pt x="770" y="3745"/>
                    </a:lnTo>
                    <a:lnTo>
                      <a:pt x="871" y="3605"/>
                    </a:lnTo>
                    <a:lnTo>
                      <a:pt x="997" y="3459"/>
                    </a:lnTo>
                    <a:lnTo>
                      <a:pt x="1111" y="3319"/>
                    </a:lnTo>
                    <a:lnTo>
                      <a:pt x="1249" y="3179"/>
                    </a:lnTo>
                    <a:lnTo>
                      <a:pt x="1388" y="3046"/>
                    </a:lnTo>
                    <a:lnTo>
                      <a:pt x="1527" y="2913"/>
                    </a:lnTo>
                    <a:lnTo>
                      <a:pt x="1678" y="2779"/>
                    </a:lnTo>
                    <a:lnTo>
                      <a:pt x="1830" y="2646"/>
                    </a:lnTo>
                    <a:lnTo>
                      <a:pt x="1994" y="2519"/>
                    </a:lnTo>
                    <a:lnTo>
                      <a:pt x="2170" y="2393"/>
                    </a:lnTo>
                    <a:lnTo>
                      <a:pt x="2347" y="2266"/>
                    </a:lnTo>
                    <a:lnTo>
                      <a:pt x="2536" y="2146"/>
                    </a:lnTo>
                    <a:lnTo>
                      <a:pt x="2725" y="2026"/>
                    </a:lnTo>
                    <a:lnTo>
                      <a:pt x="2927" y="1906"/>
                    </a:lnTo>
                    <a:lnTo>
                      <a:pt x="2927" y="1906"/>
                    </a:lnTo>
                    <a:lnTo>
                      <a:pt x="3129" y="1793"/>
                    </a:lnTo>
                    <a:lnTo>
                      <a:pt x="3331" y="1687"/>
                    </a:lnTo>
                    <a:lnTo>
                      <a:pt x="3546" y="1580"/>
                    </a:lnTo>
                    <a:lnTo>
                      <a:pt x="3760" y="1473"/>
                    </a:lnTo>
                    <a:lnTo>
                      <a:pt x="3987" y="1373"/>
                    </a:lnTo>
                    <a:lnTo>
                      <a:pt x="4214" y="1274"/>
                    </a:lnTo>
                    <a:lnTo>
                      <a:pt x="4441" y="1180"/>
                    </a:lnTo>
                    <a:lnTo>
                      <a:pt x="4681" y="1094"/>
                    </a:lnTo>
                    <a:lnTo>
                      <a:pt x="4921" y="1007"/>
                    </a:lnTo>
                    <a:lnTo>
                      <a:pt x="5161" y="920"/>
                    </a:lnTo>
                    <a:lnTo>
                      <a:pt x="5413" y="840"/>
                    </a:lnTo>
                    <a:lnTo>
                      <a:pt x="5665" y="767"/>
                    </a:lnTo>
                    <a:lnTo>
                      <a:pt x="5918" y="694"/>
                    </a:lnTo>
                    <a:lnTo>
                      <a:pt x="6183" y="621"/>
                    </a:lnTo>
                    <a:lnTo>
                      <a:pt x="6447" y="554"/>
                    </a:lnTo>
                    <a:lnTo>
                      <a:pt x="6712" y="494"/>
                    </a:lnTo>
                    <a:lnTo>
                      <a:pt x="6977" y="434"/>
                    </a:lnTo>
                    <a:lnTo>
                      <a:pt x="7255" y="381"/>
                    </a:lnTo>
                    <a:lnTo>
                      <a:pt x="7533" y="327"/>
                    </a:lnTo>
                    <a:lnTo>
                      <a:pt x="7810" y="281"/>
                    </a:lnTo>
                    <a:lnTo>
                      <a:pt x="8088" y="234"/>
                    </a:lnTo>
                    <a:lnTo>
                      <a:pt x="8378" y="194"/>
                    </a:lnTo>
                    <a:lnTo>
                      <a:pt x="8958" y="128"/>
                    </a:lnTo>
                    <a:lnTo>
                      <a:pt x="9551" y="68"/>
                    </a:lnTo>
                    <a:lnTo>
                      <a:pt x="10144" y="34"/>
                    </a:lnTo>
                    <a:lnTo>
                      <a:pt x="10763" y="8"/>
                    </a:lnTo>
                    <a:lnTo>
                      <a:pt x="1138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75" name="Google Shape;5075;p83"/>
              <p:cNvSpPr/>
              <p:nvPr>
                <p:custDataLst>
                  <p:tags r:id="rId41"/>
                </p:custDataLst>
              </p:nvPr>
            </p:nvSpPr>
            <p:spPr>
              <a:xfrm>
                <a:off x="2229128" y="1977182"/>
                <a:ext cx="237508" cy="232808"/>
              </a:xfrm>
              <a:custGeom>
                <a:avLst/>
                <a:gdLst/>
                <a:ahLst/>
                <a:cxnLst/>
                <a:rect l="l" t="t" r="r" b="b"/>
                <a:pathLst>
                  <a:path w="24137" h="12694" extrusionOk="0">
                    <a:moveTo>
                      <a:pt x="10712" y="1"/>
                    </a:moveTo>
                    <a:lnTo>
                      <a:pt x="10397" y="7"/>
                    </a:lnTo>
                    <a:lnTo>
                      <a:pt x="10094" y="21"/>
                    </a:lnTo>
                    <a:lnTo>
                      <a:pt x="9791" y="34"/>
                    </a:lnTo>
                    <a:lnTo>
                      <a:pt x="9488" y="54"/>
                    </a:lnTo>
                    <a:lnTo>
                      <a:pt x="9198" y="74"/>
                    </a:lnTo>
                    <a:lnTo>
                      <a:pt x="8908" y="101"/>
                    </a:lnTo>
                    <a:lnTo>
                      <a:pt x="8618" y="127"/>
                    </a:lnTo>
                    <a:lnTo>
                      <a:pt x="8327" y="161"/>
                    </a:lnTo>
                    <a:lnTo>
                      <a:pt x="8050" y="201"/>
                    </a:lnTo>
                    <a:lnTo>
                      <a:pt x="7495" y="287"/>
                    </a:lnTo>
                    <a:lnTo>
                      <a:pt x="6952" y="387"/>
                    </a:lnTo>
                    <a:lnTo>
                      <a:pt x="6422" y="500"/>
                    </a:lnTo>
                    <a:lnTo>
                      <a:pt x="5905" y="627"/>
                    </a:lnTo>
                    <a:lnTo>
                      <a:pt x="5413" y="767"/>
                    </a:lnTo>
                    <a:lnTo>
                      <a:pt x="4934" y="920"/>
                    </a:lnTo>
                    <a:lnTo>
                      <a:pt x="4479" y="1087"/>
                    </a:lnTo>
                    <a:lnTo>
                      <a:pt x="4038" y="1260"/>
                    </a:lnTo>
                    <a:lnTo>
                      <a:pt x="3609" y="1453"/>
                    </a:lnTo>
                    <a:lnTo>
                      <a:pt x="3205" y="1653"/>
                    </a:lnTo>
                    <a:lnTo>
                      <a:pt x="2826" y="1860"/>
                    </a:lnTo>
                    <a:lnTo>
                      <a:pt x="2461" y="2080"/>
                    </a:lnTo>
                    <a:lnTo>
                      <a:pt x="2120" y="2313"/>
                    </a:lnTo>
                    <a:lnTo>
                      <a:pt x="1805" y="2553"/>
                    </a:lnTo>
                    <a:lnTo>
                      <a:pt x="1514" y="2799"/>
                    </a:lnTo>
                    <a:lnTo>
                      <a:pt x="1249" y="3059"/>
                    </a:lnTo>
                    <a:lnTo>
                      <a:pt x="997" y="3325"/>
                    </a:lnTo>
                    <a:lnTo>
                      <a:pt x="783" y="3599"/>
                    </a:lnTo>
                    <a:lnTo>
                      <a:pt x="581" y="3878"/>
                    </a:lnTo>
                    <a:lnTo>
                      <a:pt x="417" y="4165"/>
                    </a:lnTo>
                    <a:lnTo>
                      <a:pt x="278" y="4458"/>
                    </a:lnTo>
                    <a:lnTo>
                      <a:pt x="164" y="4765"/>
                    </a:lnTo>
                    <a:lnTo>
                      <a:pt x="126" y="4911"/>
                    </a:lnTo>
                    <a:lnTo>
                      <a:pt x="89" y="5071"/>
                    </a:lnTo>
                    <a:lnTo>
                      <a:pt x="51" y="5224"/>
                    </a:lnTo>
                    <a:lnTo>
                      <a:pt x="26" y="5378"/>
                    </a:lnTo>
                    <a:lnTo>
                      <a:pt x="13" y="5537"/>
                    </a:lnTo>
                    <a:lnTo>
                      <a:pt x="0" y="5697"/>
                    </a:lnTo>
                    <a:lnTo>
                      <a:pt x="0" y="5857"/>
                    </a:lnTo>
                    <a:lnTo>
                      <a:pt x="13" y="6024"/>
                    </a:lnTo>
                    <a:lnTo>
                      <a:pt x="26" y="6184"/>
                    </a:lnTo>
                    <a:lnTo>
                      <a:pt x="51" y="6350"/>
                    </a:lnTo>
                    <a:lnTo>
                      <a:pt x="76" y="6510"/>
                    </a:lnTo>
                    <a:lnTo>
                      <a:pt x="126" y="6677"/>
                    </a:lnTo>
                    <a:lnTo>
                      <a:pt x="164" y="6837"/>
                    </a:lnTo>
                    <a:lnTo>
                      <a:pt x="215" y="6997"/>
                    </a:lnTo>
                    <a:lnTo>
                      <a:pt x="354" y="7316"/>
                    </a:lnTo>
                    <a:lnTo>
                      <a:pt x="505" y="7630"/>
                    </a:lnTo>
                    <a:lnTo>
                      <a:pt x="694" y="7936"/>
                    </a:lnTo>
                    <a:lnTo>
                      <a:pt x="909" y="8236"/>
                    </a:lnTo>
                    <a:lnTo>
                      <a:pt x="1136" y="8529"/>
                    </a:lnTo>
                    <a:lnTo>
                      <a:pt x="1401" y="8815"/>
                    </a:lnTo>
                    <a:lnTo>
                      <a:pt x="1691" y="9095"/>
                    </a:lnTo>
                    <a:lnTo>
                      <a:pt x="2006" y="9375"/>
                    </a:lnTo>
                    <a:lnTo>
                      <a:pt x="2334" y="9635"/>
                    </a:lnTo>
                    <a:lnTo>
                      <a:pt x="2688" y="9895"/>
                    </a:lnTo>
                    <a:lnTo>
                      <a:pt x="3066" y="10141"/>
                    </a:lnTo>
                    <a:lnTo>
                      <a:pt x="3470" y="10381"/>
                    </a:lnTo>
                    <a:lnTo>
                      <a:pt x="3874" y="10614"/>
                    </a:lnTo>
                    <a:lnTo>
                      <a:pt x="4315" y="10834"/>
                    </a:lnTo>
                    <a:lnTo>
                      <a:pt x="4769" y="11047"/>
                    </a:lnTo>
                    <a:lnTo>
                      <a:pt x="5236" y="11247"/>
                    </a:lnTo>
                    <a:lnTo>
                      <a:pt x="5716" y="11434"/>
                    </a:lnTo>
                    <a:lnTo>
                      <a:pt x="6220" y="11607"/>
                    </a:lnTo>
                    <a:lnTo>
                      <a:pt x="6738" y="11774"/>
                    </a:lnTo>
                    <a:lnTo>
                      <a:pt x="7268" y="11927"/>
                    </a:lnTo>
                    <a:lnTo>
                      <a:pt x="7810" y="12067"/>
                    </a:lnTo>
                    <a:lnTo>
                      <a:pt x="8353" y="12193"/>
                    </a:lnTo>
                    <a:lnTo>
                      <a:pt x="8920" y="12307"/>
                    </a:lnTo>
                    <a:lnTo>
                      <a:pt x="9501" y="12407"/>
                    </a:lnTo>
                    <a:lnTo>
                      <a:pt x="10081" y="12493"/>
                    </a:lnTo>
                    <a:lnTo>
                      <a:pt x="10674" y="12567"/>
                    </a:lnTo>
                    <a:lnTo>
                      <a:pt x="11280" y="12620"/>
                    </a:lnTo>
                    <a:lnTo>
                      <a:pt x="11583" y="12640"/>
                    </a:lnTo>
                    <a:lnTo>
                      <a:pt x="11885" y="12660"/>
                    </a:lnTo>
                    <a:lnTo>
                      <a:pt x="12188" y="12673"/>
                    </a:lnTo>
                    <a:lnTo>
                      <a:pt x="12504" y="12686"/>
                    </a:lnTo>
                    <a:lnTo>
                      <a:pt x="12807" y="12693"/>
                    </a:lnTo>
                    <a:lnTo>
                      <a:pt x="13122" y="12693"/>
                    </a:lnTo>
                    <a:lnTo>
                      <a:pt x="13677" y="12686"/>
                    </a:lnTo>
                    <a:lnTo>
                      <a:pt x="14220" y="12666"/>
                    </a:lnTo>
                    <a:lnTo>
                      <a:pt x="14762" y="12633"/>
                    </a:lnTo>
                    <a:lnTo>
                      <a:pt x="15292" y="12586"/>
                    </a:lnTo>
                    <a:lnTo>
                      <a:pt x="15809" y="12533"/>
                    </a:lnTo>
                    <a:lnTo>
                      <a:pt x="16314" y="12460"/>
                    </a:lnTo>
                    <a:lnTo>
                      <a:pt x="16819" y="12380"/>
                    </a:lnTo>
                    <a:lnTo>
                      <a:pt x="17298" y="12287"/>
                    </a:lnTo>
                    <a:lnTo>
                      <a:pt x="1010" y="3685"/>
                    </a:lnTo>
                    <a:lnTo>
                      <a:pt x="1123" y="3525"/>
                    </a:lnTo>
                    <a:lnTo>
                      <a:pt x="1249" y="3372"/>
                    </a:lnTo>
                    <a:lnTo>
                      <a:pt x="1388" y="3219"/>
                    </a:lnTo>
                    <a:lnTo>
                      <a:pt x="1527" y="3066"/>
                    </a:lnTo>
                    <a:lnTo>
                      <a:pt x="1678" y="2919"/>
                    </a:lnTo>
                    <a:lnTo>
                      <a:pt x="1830" y="2772"/>
                    </a:lnTo>
                    <a:lnTo>
                      <a:pt x="1994" y="2633"/>
                    </a:lnTo>
                    <a:lnTo>
                      <a:pt x="2170" y="2493"/>
                    </a:lnTo>
                    <a:lnTo>
                      <a:pt x="2347" y="2359"/>
                    </a:lnTo>
                    <a:lnTo>
                      <a:pt x="2536" y="2226"/>
                    </a:lnTo>
                    <a:lnTo>
                      <a:pt x="2738" y="2093"/>
                    </a:lnTo>
                    <a:lnTo>
                      <a:pt x="2940" y="1966"/>
                    </a:lnTo>
                    <a:lnTo>
                      <a:pt x="3142" y="1846"/>
                    </a:lnTo>
                    <a:lnTo>
                      <a:pt x="3356" y="1726"/>
                    </a:lnTo>
                    <a:lnTo>
                      <a:pt x="3584" y="1606"/>
                    </a:lnTo>
                    <a:lnTo>
                      <a:pt x="3811" y="1493"/>
                    </a:lnTo>
                    <a:lnTo>
                      <a:pt x="4050" y="1387"/>
                    </a:lnTo>
                    <a:lnTo>
                      <a:pt x="4290" y="1280"/>
                    </a:lnTo>
                    <a:lnTo>
                      <a:pt x="4542" y="1180"/>
                    </a:lnTo>
                    <a:lnTo>
                      <a:pt x="4795" y="1080"/>
                    </a:lnTo>
                    <a:lnTo>
                      <a:pt x="5047" y="987"/>
                    </a:lnTo>
                    <a:lnTo>
                      <a:pt x="5312" y="894"/>
                    </a:lnTo>
                    <a:lnTo>
                      <a:pt x="5590" y="807"/>
                    </a:lnTo>
                    <a:lnTo>
                      <a:pt x="5867" y="727"/>
                    </a:lnTo>
                    <a:lnTo>
                      <a:pt x="6145" y="647"/>
                    </a:lnTo>
                    <a:lnTo>
                      <a:pt x="6435" y="574"/>
                    </a:lnTo>
                    <a:lnTo>
                      <a:pt x="6725" y="500"/>
                    </a:lnTo>
                    <a:lnTo>
                      <a:pt x="7028" y="434"/>
                    </a:lnTo>
                    <a:lnTo>
                      <a:pt x="7331" y="374"/>
                    </a:lnTo>
                    <a:lnTo>
                      <a:pt x="7634" y="314"/>
                    </a:lnTo>
                    <a:lnTo>
                      <a:pt x="7949" y="267"/>
                    </a:lnTo>
                    <a:lnTo>
                      <a:pt x="8264" y="214"/>
                    </a:lnTo>
                    <a:lnTo>
                      <a:pt x="23783" y="8409"/>
                    </a:lnTo>
                    <a:lnTo>
                      <a:pt x="23884" y="8163"/>
                    </a:lnTo>
                    <a:lnTo>
                      <a:pt x="23973" y="7916"/>
                    </a:lnTo>
                    <a:lnTo>
                      <a:pt x="24048" y="7663"/>
                    </a:lnTo>
                    <a:lnTo>
                      <a:pt x="24099" y="7403"/>
                    </a:lnTo>
                    <a:lnTo>
                      <a:pt x="24124" y="7143"/>
                    </a:lnTo>
                    <a:lnTo>
                      <a:pt x="24137" y="6883"/>
                    </a:lnTo>
                    <a:lnTo>
                      <a:pt x="24124" y="6617"/>
                    </a:lnTo>
                    <a:lnTo>
                      <a:pt x="24086" y="6350"/>
                    </a:lnTo>
                    <a:lnTo>
                      <a:pt x="24048" y="6184"/>
                    </a:lnTo>
                    <a:lnTo>
                      <a:pt x="24010" y="6024"/>
                    </a:lnTo>
                    <a:lnTo>
                      <a:pt x="23973" y="5857"/>
                    </a:lnTo>
                    <a:lnTo>
                      <a:pt x="23910" y="5697"/>
                    </a:lnTo>
                    <a:lnTo>
                      <a:pt x="23783" y="5378"/>
                    </a:lnTo>
                    <a:lnTo>
                      <a:pt x="23632" y="5071"/>
                    </a:lnTo>
                    <a:lnTo>
                      <a:pt x="23443" y="4765"/>
                    </a:lnTo>
                    <a:lnTo>
                      <a:pt x="23228" y="4458"/>
                    </a:lnTo>
                    <a:lnTo>
                      <a:pt x="22988" y="4165"/>
                    </a:lnTo>
                    <a:lnTo>
                      <a:pt x="22736" y="3878"/>
                    </a:lnTo>
                    <a:lnTo>
                      <a:pt x="22446" y="3599"/>
                    </a:lnTo>
                    <a:lnTo>
                      <a:pt x="22131" y="3325"/>
                    </a:lnTo>
                    <a:lnTo>
                      <a:pt x="21802" y="3059"/>
                    </a:lnTo>
                    <a:lnTo>
                      <a:pt x="21449" y="2799"/>
                    </a:lnTo>
                    <a:lnTo>
                      <a:pt x="21071" y="2553"/>
                    </a:lnTo>
                    <a:lnTo>
                      <a:pt x="20667" y="2313"/>
                    </a:lnTo>
                    <a:lnTo>
                      <a:pt x="20251" y="2080"/>
                    </a:lnTo>
                    <a:lnTo>
                      <a:pt x="19822" y="1860"/>
                    </a:lnTo>
                    <a:lnTo>
                      <a:pt x="19367" y="1653"/>
                    </a:lnTo>
                    <a:lnTo>
                      <a:pt x="18901" y="1453"/>
                    </a:lnTo>
                    <a:lnTo>
                      <a:pt x="18421" y="1260"/>
                    </a:lnTo>
                    <a:lnTo>
                      <a:pt x="17916" y="1087"/>
                    </a:lnTo>
                    <a:lnTo>
                      <a:pt x="17399" y="920"/>
                    </a:lnTo>
                    <a:lnTo>
                      <a:pt x="16869" y="767"/>
                    </a:lnTo>
                    <a:lnTo>
                      <a:pt x="16327" y="627"/>
                    </a:lnTo>
                    <a:lnTo>
                      <a:pt x="15772" y="500"/>
                    </a:lnTo>
                    <a:lnTo>
                      <a:pt x="15216" y="387"/>
                    </a:lnTo>
                    <a:lnTo>
                      <a:pt x="14636" y="287"/>
                    </a:lnTo>
                    <a:lnTo>
                      <a:pt x="14056" y="201"/>
                    </a:lnTo>
                    <a:lnTo>
                      <a:pt x="13463" y="127"/>
                    </a:lnTo>
                    <a:lnTo>
                      <a:pt x="12857" y="74"/>
                    </a:lnTo>
                    <a:lnTo>
                      <a:pt x="12554" y="54"/>
                    </a:lnTo>
                    <a:lnTo>
                      <a:pt x="12251" y="34"/>
                    </a:lnTo>
                    <a:lnTo>
                      <a:pt x="11949" y="21"/>
                    </a:lnTo>
                    <a:lnTo>
                      <a:pt x="11633" y="7"/>
                    </a:lnTo>
                    <a:lnTo>
                      <a:pt x="1133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76" name="Google Shape;5076;p83"/>
              <p:cNvSpPr/>
              <p:nvPr>
                <p:custDataLst>
                  <p:tags r:id="rId42"/>
                </p:custDataLst>
              </p:nvPr>
            </p:nvSpPr>
            <p:spPr>
              <a:xfrm>
                <a:off x="2229128" y="1977182"/>
                <a:ext cx="237508" cy="232808"/>
              </a:xfrm>
              <a:custGeom>
                <a:avLst/>
                <a:gdLst/>
                <a:ahLst/>
                <a:cxnLst/>
                <a:rect l="l" t="t" r="r" b="b"/>
                <a:pathLst>
                  <a:path w="24137" h="12694" fill="none" extrusionOk="0">
                    <a:moveTo>
                      <a:pt x="11015" y="1"/>
                    </a:moveTo>
                    <a:lnTo>
                      <a:pt x="11015" y="1"/>
                    </a:lnTo>
                    <a:lnTo>
                      <a:pt x="11330" y="1"/>
                    </a:lnTo>
                    <a:lnTo>
                      <a:pt x="11633" y="7"/>
                    </a:lnTo>
                    <a:lnTo>
                      <a:pt x="11949" y="21"/>
                    </a:lnTo>
                    <a:lnTo>
                      <a:pt x="12251" y="34"/>
                    </a:lnTo>
                    <a:lnTo>
                      <a:pt x="12554" y="54"/>
                    </a:lnTo>
                    <a:lnTo>
                      <a:pt x="12857" y="74"/>
                    </a:lnTo>
                    <a:lnTo>
                      <a:pt x="13463" y="127"/>
                    </a:lnTo>
                    <a:lnTo>
                      <a:pt x="14056" y="201"/>
                    </a:lnTo>
                    <a:lnTo>
                      <a:pt x="14636" y="287"/>
                    </a:lnTo>
                    <a:lnTo>
                      <a:pt x="15216" y="387"/>
                    </a:lnTo>
                    <a:lnTo>
                      <a:pt x="15772" y="500"/>
                    </a:lnTo>
                    <a:lnTo>
                      <a:pt x="16327" y="627"/>
                    </a:lnTo>
                    <a:lnTo>
                      <a:pt x="16869" y="767"/>
                    </a:lnTo>
                    <a:lnTo>
                      <a:pt x="17399" y="920"/>
                    </a:lnTo>
                    <a:lnTo>
                      <a:pt x="17916" y="1087"/>
                    </a:lnTo>
                    <a:lnTo>
                      <a:pt x="18421" y="1260"/>
                    </a:lnTo>
                    <a:lnTo>
                      <a:pt x="18901" y="1453"/>
                    </a:lnTo>
                    <a:lnTo>
                      <a:pt x="19367" y="1653"/>
                    </a:lnTo>
                    <a:lnTo>
                      <a:pt x="19822" y="1860"/>
                    </a:lnTo>
                    <a:lnTo>
                      <a:pt x="20251" y="2080"/>
                    </a:lnTo>
                    <a:lnTo>
                      <a:pt x="20667" y="2313"/>
                    </a:lnTo>
                    <a:lnTo>
                      <a:pt x="21071" y="2553"/>
                    </a:lnTo>
                    <a:lnTo>
                      <a:pt x="21449" y="2799"/>
                    </a:lnTo>
                    <a:lnTo>
                      <a:pt x="21802" y="3059"/>
                    </a:lnTo>
                    <a:lnTo>
                      <a:pt x="22131" y="3325"/>
                    </a:lnTo>
                    <a:lnTo>
                      <a:pt x="22446" y="3599"/>
                    </a:lnTo>
                    <a:lnTo>
                      <a:pt x="22736" y="3878"/>
                    </a:lnTo>
                    <a:lnTo>
                      <a:pt x="22988" y="4165"/>
                    </a:lnTo>
                    <a:lnTo>
                      <a:pt x="23228" y="4458"/>
                    </a:lnTo>
                    <a:lnTo>
                      <a:pt x="23443" y="4765"/>
                    </a:lnTo>
                    <a:lnTo>
                      <a:pt x="23632" y="5071"/>
                    </a:lnTo>
                    <a:lnTo>
                      <a:pt x="23783" y="5378"/>
                    </a:lnTo>
                    <a:lnTo>
                      <a:pt x="23910" y="5697"/>
                    </a:lnTo>
                    <a:lnTo>
                      <a:pt x="23973" y="5857"/>
                    </a:lnTo>
                    <a:lnTo>
                      <a:pt x="24010" y="6024"/>
                    </a:lnTo>
                    <a:lnTo>
                      <a:pt x="24048" y="6184"/>
                    </a:lnTo>
                    <a:lnTo>
                      <a:pt x="24086" y="6350"/>
                    </a:lnTo>
                    <a:lnTo>
                      <a:pt x="24086" y="6350"/>
                    </a:lnTo>
                    <a:lnTo>
                      <a:pt x="24124" y="6617"/>
                    </a:lnTo>
                    <a:lnTo>
                      <a:pt x="24137" y="6883"/>
                    </a:lnTo>
                    <a:lnTo>
                      <a:pt x="24124" y="7143"/>
                    </a:lnTo>
                    <a:lnTo>
                      <a:pt x="24099" y="7403"/>
                    </a:lnTo>
                    <a:lnTo>
                      <a:pt x="24048" y="7663"/>
                    </a:lnTo>
                    <a:lnTo>
                      <a:pt x="23973" y="7916"/>
                    </a:lnTo>
                    <a:lnTo>
                      <a:pt x="23884" y="8163"/>
                    </a:lnTo>
                    <a:lnTo>
                      <a:pt x="23783" y="8409"/>
                    </a:lnTo>
                    <a:lnTo>
                      <a:pt x="8264" y="214"/>
                    </a:lnTo>
                    <a:lnTo>
                      <a:pt x="8264" y="214"/>
                    </a:lnTo>
                    <a:lnTo>
                      <a:pt x="7949" y="267"/>
                    </a:lnTo>
                    <a:lnTo>
                      <a:pt x="7634" y="314"/>
                    </a:lnTo>
                    <a:lnTo>
                      <a:pt x="7331" y="374"/>
                    </a:lnTo>
                    <a:lnTo>
                      <a:pt x="7028" y="434"/>
                    </a:lnTo>
                    <a:lnTo>
                      <a:pt x="6725" y="500"/>
                    </a:lnTo>
                    <a:lnTo>
                      <a:pt x="6435" y="574"/>
                    </a:lnTo>
                    <a:lnTo>
                      <a:pt x="6145" y="647"/>
                    </a:lnTo>
                    <a:lnTo>
                      <a:pt x="5867" y="727"/>
                    </a:lnTo>
                    <a:lnTo>
                      <a:pt x="5590" y="807"/>
                    </a:lnTo>
                    <a:lnTo>
                      <a:pt x="5312" y="894"/>
                    </a:lnTo>
                    <a:lnTo>
                      <a:pt x="5047" y="987"/>
                    </a:lnTo>
                    <a:lnTo>
                      <a:pt x="4795" y="1080"/>
                    </a:lnTo>
                    <a:lnTo>
                      <a:pt x="4542" y="1180"/>
                    </a:lnTo>
                    <a:lnTo>
                      <a:pt x="4290" y="1280"/>
                    </a:lnTo>
                    <a:lnTo>
                      <a:pt x="4050" y="1387"/>
                    </a:lnTo>
                    <a:lnTo>
                      <a:pt x="3811" y="1493"/>
                    </a:lnTo>
                    <a:lnTo>
                      <a:pt x="3584" y="1606"/>
                    </a:lnTo>
                    <a:lnTo>
                      <a:pt x="3356" y="1726"/>
                    </a:lnTo>
                    <a:lnTo>
                      <a:pt x="3142" y="1846"/>
                    </a:lnTo>
                    <a:lnTo>
                      <a:pt x="2940" y="1966"/>
                    </a:lnTo>
                    <a:lnTo>
                      <a:pt x="2738" y="2093"/>
                    </a:lnTo>
                    <a:lnTo>
                      <a:pt x="2536" y="2226"/>
                    </a:lnTo>
                    <a:lnTo>
                      <a:pt x="2347" y="2359"/>
                    </a:lnTo>
                    <a:lnTo>
                      <a:pt x="2170" y="2493"/>
                    </a:lnTo>
                    <a:lnTo>
                      <a:pt x="1994" y="2633"/>
                    </a:lnTo>
                    <a:lnTo>
                      <a:pt x="1830" y="2772"/>
                    </a:lnTo>
                    <a:lnTo>
                      <a:pt x="1678" y="2919"/>
                    </a:lnTo>
                    <a:lnTo>
                      <a:pt x="1527" y="3066"/>
                    </a:lnTo>
                    <a:lnTo>
                      <a:pt x="1388" y="3219"/>
                    </a:lnTo>
                    <a:lnTo>
                      <a:pt x="1249" y="3372"/>
                    </a:lnTo>
                    <a:lnTo>
                      <a:pt x="1123" y="3525"/>
                    </a:lnTo>
                    <a:lnTo>
                      <a:pt x="1010" y="3685"/>
                    </a:lnTo>
                    <a:lnTo>
                      <a:pt x="17298" y="12287"/>
                    </a:lnTo>
                    <a:lnTo>
                      <a:pt x="17298" y="12287"/>
                    </a:lnTo>
                    <a:lnTo>
                      <a:pt x="16819" y="12380"/>
                    </a:lnTo>
                    <a:lnTo>
                      <a:pt x="16314" y="12460"/>
                    </a:lnTo>
                    <a:lnTo>
                      <a:pt x="15809" y="12533"/>
                    </a:lnTo>
                    <a:lnTo>
                      <a:pt x="15292" y="12586"/>
                    </a:lnTo>
                    <a:lnTo>
                      <a:pt x="14762" y="12633"/>
                    </a:lnTo>
                    <a:lnTo>
                      <a:pt x="14220" y="12666"/>
                    </a:lnTo>
                    <a:lnTo>
                      <a:pt x="13677" y="12686"/>
                    </a:lnTo>
                    <a:lnTo>
                      <a:pt x="13122" y="12693"/>
                    </a:lnTo>
                    <a:lnTo>
                      <a:pt x="13122" y="12693"/>
                    </a:lnTo>
                    <a:lnTo>
                      <a:pt x="12807" y="12693"/>
                    </a:lnTo>
                    <a:lnTo>
                      <a:pt x="12504" y="12686"/>
                    </a:lnTo>
                    <a:lnTo>
                      <a:pt x="12188" y="12673"/>
                    </a:lnTo>
                    <a:lnTo>
                      <a:pt x="11885" y="12660"/>
                    </a:lnTo>
                    <a:lnTo>
                      <a:pt x="11583" y="12640"/>
                    </a:lnTo>
                    <a:lnTo>
                      <a:pt x="11280" y="12620"/>
                    </a:lnTo>
                    <a:lnTo>
                      <a:pt x="10674" y="12567"/>
                    </a:lnTo>
                    <a:lnTo>
                      <a:pt x="10081" y="12493"/>
                    </a:lnTo>
                    <a:lnTo>
                      <a:pt x="9501" y="12407"/>
                    </a:lnTo>
                    <a:lnTo>
                      <a:pt x="8920" y="12307"/>
                    </a:lnTo>
                    <a:lnTo>
                      <a:pt x="8353" y="12193"/>
                    </a:lnTo>
                    <a:lnTo>
                      <a:pt x="7810" y="12067"/>
                    </a:lnTo>
                    <a:lnTo>
                      <a:pt x="7268" y="11927"/>
                    </a:lnTo>
                    <a:lnTo>
                      <a:pt x="6738" y="11774"/>
                    </a:lnTo>
                    <a:lnTo>
                      <a:pt x="6220" y="11607"/>
                    </a:lnTo>
                    <a:lnTo>
                      <a:pt x="5716" y="11434"/>
                    </a:lnTo>
                    <a:lnTo>
                      <a:pt x="5236" y="11247"/>
                    </a:lnTo>
                    <a:lnTo>
                      <a:pt x="4769" y="11047"/>
                    </a:lnTo>
                    <a:lnTo>
                      <a:pt x="4315" y="10834"/>
                    </a:lnTo>
                    <a:lnTo>
                      <a:pt x="3874" y="10614"/>
                    </a:lnTo>
                    <a:lnTo>
                      <a:pt x="3470" y="10381"/>
                    </a:lnTo>
                    <a:lnTo>
                      <a:pt x="3066" y="10141"/>
                    </a:lnTo>
                    <a:lnTo>
                      <a:pt x="2688" y="9895"/>
                    </a:lnTo>
                    <a:lnTo>
                      <a:pt x="2334" y="9635"/>
                    </a:lnTo>
                    <a:lnTo>
                      <a:pt x="2006" y="9375"/>
                    </a:lnTo>
                    <a:lnTo>
                      <a:pt x="1691" y="9095"/>
                    </a:lnTo>
                    <a:lnTo>
                      <a:pt x="1401" y="8815"/>
                    </a:lnTo>
                    <a:lnTo>
                      <a:pt x="1136" y="8529"/>
                    </a:lnTo>
                    <a:lnTo>
                      <a:pt x="909" y="8236"/>
                    </a:lnTo>
                    <a:lnTo>
                      <a:pt x="694" y="7936"/>
                    </a:lnTo>
                    <a:lnTo>
                      <a:pt x="505" y="7630"/>
                    </a:lnTo>
                    <a:lnTo>
                      <a:pt x="354" y="7316"/>
                    </a:lnTo>
                    <a:lnTo>
                      <a:pt x="215" y="6997"/>
                    </a:lnTo>
                    <a:lnTo>
                      <a:pt x="164" y="6837"/>
                    </a:lnTo>
                    <a:lnTo>
                      <a:pt x="126" y="6677"/>
                    </a:lnTo>
                    <a:lnTo>
                      <a:pt x="76" y="6510"/>
                    </a:lnTo>
                    <a:lnTo>
                      <a:pt x="51" y="6350"/>
                    </a:lnTo>
                    <a:lnTo>
                      <a:pt x="51" y="6350"/>
                    </a:lnTo>
                    <a:lnTo>
                      <a:pt x="26" y="6184"/>
                    </a:lnTo>
                    <a:lnTo>
                      <a:pt x="13" y="6024"/>
                    </a:lnTo>
                    <a:lnTo>
                      <a:pt x="0" y="5857"/>
                    </a:lnTo>
                    <a:lnTo>
                      <a:pt x="0" y="5697"/>
                    </a:lnTo>
                    <a:lnTo>
                      <a:pt x="13" y="5537"/>
                    </a:lnTo>
                    <a:lnTo>
                      <a:pt x="26" y="5378"/>
                    </a:lnTo>
                    <a:lnTo>
                      <a:pt x="51" y="5224"/>
                    </a:lnTo>
                    <a:lnTo>
                      <a:pt x="89" y="5071"/>
                    </a:lnTo>
                    <a:lnTo>
                      <a:pt x="126" y="4911"/>
                    </a:lnTo>
                    <a:lnTo>
                      <a:pt x="164" y="4765"/>
                    </a:lnTo>
                    <a:lnTo>
                      <a:pt x="278" y="4458"/>
                    </a:lnTo>
                    <a:lnTo>
                      <a:pt x="417" y="4165"/>
                    </a:lnTo>
                    <a:lnTo>
                      <a:pt x="581" y="3878"/>
                    </a:lnTo>
                    <a:lnTo>
                      <a:pt x="783" y="3599"/>
                    </a:lnTo>
                    <a:lnTo>
                      <a:pt x="997" y="3325"/>
                    </a:lnTo>
                    <a:lnTo>
                      <a:pt x="1249" y="3059"/>
                    </a:lnTo>
                    <a:lnTo>
                      <a:pt x="1514" y="2799"/>
                    </a:lnTo>
                    <a:lnTo>
                      <a:pt x="1805" y="2553"/>
                    </a:lnTo>
                    <a:lnTo>
                      <a:pt x="2120" y="2313"/>
                    </a:lnTo>
                    <a:lnTo>
                      <a:pt x="2461" y="2080"/>
                    </a:lnTo>
                    <a:lnTo>
                      <a:pt x="2826" y="1860"/>
                    </a:lnTo>
                    <a:lnTo>
                      <a:pt x="3205" y="1653"/>
                    </a:lnTo>
                    <a:lnTo>
                      <a:pt x="3609" y="1453"/>
                    </a:lnTo>
                    <a:lnTo>
                      <a:pt x="4038" y="1260"/>
                    </a:lnTo>
                    <a:lnTo>
                      <a:pt x="4479" y="1087"/>
                    </a:lnTo>
                    <a:lnTo>
                      <a:pt x="4934" y="920"/>
                    </a:lnTo>
                    <a:lnTo>
                      <a:pt x="5413" y="767"/>
                    </a:lnTo>
                    <a:lnTo>
                      <a:pt x="5905" y="627"/>
                    </a:lnTo>
                    <a:lnTo>
                      <a:pt x="6422" y="500"/>
                    </a:lnTo>
                    <a:lnTo>
                      <a:pt x="6952" y="387"/>
                    </a:lnTo>
                    <a:lnTo>
                      <a:pt x="7495" y="287"/>
                    </a:lnTo>
                    <a:lnTo>
                      <a:pt x="8050" y="201"/>
                    </a:lnTo>
                    <a:lnTo>
                      <a:pt x="8327" y="161"/>
                    </a:lnTo>
                    <a:lnTo>
                      <a:pt x="8618" y="127"/>
                    </a:lnTo>
                    <a:lnTo>
                      <a:pt x="8908" y="101"/>
                    </a:lnTo>
                    <a:lnTo>
                      <a:pt x="9198" y="74"/>
                    </a:lnTo>
                    <a:lnTo>
                      <a:pt x="9488" y="54"/>
                    </a:lnTo>
                    <a:lnTo>
                      <a:pt x="9791" y="34"/>
                    </a:lnTo>
                    <a:lnTo>
                      <a:pt x="10094" y="21"/>
                    </a:lnTo>
                    <a:lnTo>
                      <a:pt x="10397" y="7"/>
                    </a:lnTo>
                    <a:lnTo>
                      <a:pt x="10712" y="1"/>
                    </a:lnTo>
                    <a:lnTo>
                      <a:pt x="1101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77" name="Google Shape;5077;p83"/>
              <p:cNvSpPr/>
              <p:nvPr>
                <p:custDataLst>
                  <p:tags r:id="rId43"/>
                </p:custDataLst>
              </p:nvPr>
            </p:nvSpPr>
            <p:spPr>
              <a:xfrm>
                <a:off x="2239056" y="1981088"/>
                <a:ext cx="224106" cy="221437"/>
              </a:xfrm>
              <a:custGeom>
                <a:avLst/>
                <a:gdLst/>
                <a:ahLst/>
                <a:cxnLst/>
                <a:rect l="l" t="t" r="r" b="b"/>
                <a:pathLst>
                  <a:path w="22775" h="12074" extrusionOk="0">
                    <a:moveTo>
                      <a:pt x="7255" y="1"/>
                    </a:moveTo>
                    <a:lnTo>
                      <a:pt x="6940" y="54"/>
                    </a:lnTo>
                    <a:lnTo>
                      <a:pt x="6625" y="101"/>
                    </a:lnTo>
                    <a:lnTo>
                      <a:pt x="6322" y="161"/>
                    </a:lnTo>
                    <a:lnTo>
                      <a:pt x="6019" y="221"/>
                    </a:lnTo>
                    <a:lnTo>
                      <a:pt x="5716" y="287"/>
                    </a:lnTo>
                    <a:lnTo>
                      <a:pt x="5426" y="361"/>
                    </a:lnTo>
                    <a:lnTo>
                      <a:pt x="5136" y="434"/>
                    </a:lnTo>
                    <a:lnTo>
                      <a:pt x="4858" y="514"/>
                    </a:lnTo>
                    <a:lnTo>
                      <a:pt x="4581" y="594"/>
                    </a:lnTo>
                    <a:lnTo>
                      <a:pt x="4303" y="681"/>
                    </a:lnTo>
                    <a:lnTo>
                      <a:pt x="4038" y="774"/>
                    </a:lnTo>
                    <a:lnTo>
                      <a:pt x="3786" y="867"/>
                    </a:lnTo>
                    <a:lnTo>
                      <a:pt x="3533" y="967"/>
                    </a:lnTo>
                    <a:lnTo>
                      <a:pt x="3281" y="1067"/>
                    </a:lnTo>
                    <a:lnTo>
                      <a:pt x="3041" y="1174"/>
                    </a:lnTo>
                    <a:lnTo>
                      <a:pt x="2802" y="1280"/>
                    </a:lnTo>
                    <a:lnTo>
                      <a:pt x="2575" y="1393"/>
                    </a:lnTo>
                    <a:lnTo>
                      <a:pt x="2347" y="1513"/>
                    </a:lnTo>
                    <a:lnTo>
                      <a:pt x="2133" y="1633"/>
                    </a:lnTo>
                    <a:lnTo>
                      <a:pt x="1931" y="1753"/>
                    </a:lnTo>
                    <a:lnTo>
                      <a:pt x="1729" y="1880"/>
                    </a:lnTo>
                    <a:lnTo>
                      <a:pt x="1527" y="2013"/>
                    </a:lnTo>
                    <a:lnTo>
                      <a:pt x="1338" y="2146"/>
                    </a:lnTo>
                    <a:lnTo>
                      <a:pt x="1161" y="2280"/>
                    </a:lnTo>
                    <a:lnTo>
                      <a:pt x="985" y="2420"/>
                    </a:lnTo>
                    <a:lnTo>
                      <a:pt x="821" y="2559"/>
                    </a:lnTo>
                    <a:lnTo>
                      <a:pt x="669" y="2706"/>
                    </a:lnTo>
                    <a:lnTo>
                      <a:pt x="518" y="2853"/>
                    </a:lnTo>
                    <a:lnTo>
                      <a:pt x="379" y="3006"/>
                    </a:lnTo>
                    <a:lnTo>
                      <a:pt x="240" y="3159"/>
                    </a:lnTo>
                    <a:lnTo>
                      <a:pt x="114" y="3312"/>
                    </a:lnTo>
                    <a:lnTo>
                      <a:pt x="1" y="3472"/>
                    </a:lnTo>
                    <a:lnTo>
                      <a:pt x="16289" y="12074"/>
                    </a:lnTo>
                    <a:lnTo>
                      <a:pt x="16592" y="12007"/>
                    </a:lnTo>
                    <a:lnTo>
                      <a:pt x="16882" y="11940"/>
                    </a:lnTo>
                    <a:lnTo>
                      <a:pt x="17172" y="11867"/>
                    </a:lnTo>
                    <a:lnTo>
                      <a:pt x="17463" y="11787"/>
                    </a:lnTo>
                    <a:lnTo>
                      <a:pt x="17740" y="11707"/>
                    </a:lnTo>
                    <a:lnTo>
                      <a:pt x="18005" y="11621"/>
                    </a:lnTo>
                    <a:lnTo>
                      <a:pt x="18283" y="11534"/>
                    </a:lnTo>
                    <a:lnTo>
                      <a:pt x="18535" y="11434"/>
                    </a:lnTo>
                    <a:lnTo>
                      <a:pt x="18800" y="11341"/>
                    </a:lnTo>
                    <a:lnTo>
                      <a:pt x="19052" y="11241"/>
                    </a:lnTo>
                    <a:lnTo>
                      <a:pt x="19292" y="11134"/>
                    </a:lnTo>
                    <a:lnTo>
                      <a:pt x="19532" y="11028"/>
                    </a:lnTo>
                    <a:lnTo>
                      <a:pt x="19759" y="10914"/>
                    </a:lnTo>
                    <a:lnTo>
                      <a:pt x="19986" y="10794"/>
                    </a:lnTo>
                    <a:lnTo>
                      <a:pt x="20200" y="10675"/>
                    </a:lnTo>
                    <a:lnTo>
                      <a:pt x="20415" y="10555"/>
                    </a:lnTo>
                    <a:lnTo>
                      <a:pt x="20617" y="10428"/>
                    </a:lnTo>
                    <a:lnTo>
                      <a:pt x="20819" y="10301"/>
                    </a:lnTo>
                    <a:lnTo>
                      <a:pt x="21008" y="10168"/>
                    </a:lnTo>
                    <a:lnTo>
                      <a:pt x="21185" y="10035"/>
                    </a:lnTo>
                    <a:lnTo>
                      <a:pt x="21361" y="9895"/>
                    </a:lnTo>
                    <a:lnTo>
                      <a:pt x="21538" y="9755"/>
                    </a:lnTo>
                    <a:lnTo>
                      <a:pt x="21689" y="9609"/>
                    </a:lnTo>
                    <a:lnTo>
                      <a:pt x="21841" y="9462"/>
                    </a:lnTo>
                    <a:lnTo>
                      <a:pt x="21992" y="9309"/>
                    </a:lnTo>
                    <a:lnTo>
                      <a:pt x="22131" y="9162"/>
                    </a:lnTo>
                    <a:lnTo>
                      <a:pt x="22257" y="9002"/>
                    </a:lnTo>
                    <a:lnTo>
                      <a:pt x="22371" y="8849"/>
                    </a:lnTo>
                    <a:lnTo>
                      <a:pt x="22484" y="8689"/>
                    </a:lnTo>
                    <a:lnTo>
                      <a:pt x="22585" y="8529"/>
                    </a:lnTo>
                    <a:lnTo>
                      <a:pt x="22686" y="8363"/>
                    </a:lnTo>
                    <a:lnTo>
                      <a:pt x="22774" y="8196"/>
                    </a:lnTo>
                    <a:lnTo>
                      <a:pt x="725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78" name="Google Shape;5078;p83"/>
              <p:cNvSpPr/>
              <p:nvPr>
                <p:custDataLst>
                  <p:tags r:id="rId44"/>
                </p:custDataLst>
              </p:nvPr>
            </p:nvSpPr>
            <p:spPr>
              <a:xfrm>
                <a:off x="2239056" y="1981088"/>
                <a:ext cx="224106" cy="221437"/>
              </a:xfrm>
              <a:custGeom>
                <a:avLst/>
                <a:gdLst/>
                <a:ahLst/>
                <a:cxnLst/>
                <a:rect l="l" t="t" r="r" b="b"/>
                <a:pathLst>
                  <a:path w="22775" h="12074" fill="none" extrusionOk="0">
                    <a:moveTo>
                      <a:pt x="7255" y="1"/>
                    </a:moveTo>
                    <a:lnTo>
                      <a:pt x="22774" y="8196"/>
                    </a:lnTo>
                    <a:lnTo>
                      <a:pt x="22774" y="8196"/>
                    </a:lnTo>
                    <a:lnTo>
                      <a:pt x="22686" y="8363"/>
                    </a:lnTo>
                    <a:lnTo>
                      <a:pt x="22585" y="8529"/>
                    </a:lnTo>
                    <a:lnTo>
                      <a:pt x="22484" y="8689"/>
                    </a:lnTo>
                    <a:lnTo>
                      <a:pt x="22371" y="8849"/>
                    </a:lnTo>
                    <a:lnTo>
                      <a:pt x="22257" y="9002"/>
                    </a:lnTo>
                    <a:lnTo>
                      <a:pt x="22131" y="9162"/>
                    </a:lnTo>
                    <a:lnTo>
                      <a:pt x="21992" y="9309"/>
                    </a:lnTo>
                    <a:lnTo>
                      <a:pt x="21841" y="9462"/>
                    </a:lnTo>
                    <a:lnTo>
                      <a:pt x="21689" y="9609"/>
                    </a:lnTo>
                    <a:lnTo>
                      <a:pt x="21538" y="9755"/>
                    </a:lnTo>
                    <a:lnTo>
                      <a:pt x="21361" y="9895"/>
                    </a:lnTo>
                    <a:lnTo>
                      <a:pt x="21185" y="10035"/>
                    </a:lnTo>
                    <a:lnTo>
                      <a:pt x="21008" y="10168"/>
                    </a:lnTo>
                    <a:lnTo>
                      <a:pt x="20819" y="10301"/>
                    </a:lnTo>
                    <a:lnTo>
                      <a:pt x="20617" y="10428"/>
                    </a:lnTo>
                    <a:lnTo>
                      <a:pt x="20415" y="10555"/>
                    </a:lnTo>
                    <a:lnTo>
                      <a:pt x="20200" y="10675"/>
                    </a:lnTo>
                    <a:lnTo>
                      <a:pt x="19986" y="10794"/>
                    </a:lnTo>
                    <a:lnTo>
                      <a:pt x="19759" y="10914"/>
                    </a:lnTo>
                    <a:lnTo>
                      <a:pt x="19532" y="11028"/>
                    </a:lnTo>
                    <a:lnTo>
                      <a:pt x="19292" y="11134"/>
                    </a:lnTo>
                    <a:lnTo>
                      <a:pt x="19052" y="11241"/>
                    </a:lnTo>
                    <a:lnTo>
                      <a:pt x="18800" y="11341"/>
                    </a:lnTo>
                    <a:lnTo>
                      <a:pt x="18535" y="11434"/>
                    </a:lnTo>
                    <a:lnTo>
                      <a:pt x="18283" y="11534"/>
                    </a:lnTo>
                    <a:lnTo>
                      <a:pt x="18005" y="11621"/>
                    </a:lnTo>
                    <a:lnTo>
                      <a:pt x="17740" y="11707"/>
                    </a:lnTo>
                    <a:lnTo>
                      <a:pt x="17463" y="11787"/>
                    </a:lnTo>
                    <a:lnTo>
                      <a:pt x="17172" y="11867"/>
                    </a:lnTo>
                    <a:lnTo>
                      <a:pt x="16882" y="11940"/>
                    </a:lnTo>
                    <a:lnTo>
                      <a:pt x="16592" y="12007"/>
                    </a:lnTo>
                    <a:lnTo>
                      <a:pt x="16289" y="12074"/>
                    </a:lnTo>
                    <a:lnTo>
                      <a:pt x="1" y="3472"/>
                    </a:lnTo>
                    <a:lnTo>
                      <a:pt x="1" y="3472"/>
                    </a:lnTo>
                    <a:lnTo>
                      <a:pt x="114" y="3312"/>
                    </a:lnTo>
                    <a:lnTo>
                      <a:pt x="240" y="3159"/>
                    </a:lnTo>
                    <a:lnTo>
                      <a:pt x="379" y="3006"/>
                    </a:lnTo>
                    <a:lnTo>
                      <a:pt x="518" y="2853"/>
                    </a:lnTo>
                    <a:lnTo>
                      <a:pt x="669" y="2706"/>
                    </a:lnTo>
                    <a:lnTo>
                      <a:pt x="821" y="2559"/>
                    </a:lnTo>
                    <a:lnTo>
                      <a:pt x="985" y="2420"/>
                    </a:lnTo>
                    <a:lnTo>
                      <a:pt x="1161" y="2280"/>
                    </a:lnTo>
                    <a:lnTo>
                      <a:pt x="1338" y="2146"/>
                    </a:lnTo>
                    <a:lnTo>
                      <a:pt x="1527" y="2013"/>
                    </a:lnTo>
                    <a:lnTo>
                      <a:pt x="1729" y="1880"/>
                    </a:lnTo>
                    <a:lnTo>
                      <a:pt x="1931" y="1753"/>
                    </a:lnTo>
                    <a:lnTo>
                      <a:pt x="2133" y="1633"/>
                    </a:lnTo>
                    <a:lnTo>
                      <a:pt x="2347" y="1513"/>
                    </a:lnTo>
                    <a:lnTo>
                      <a:pt x="2575" y="1393"/>
                    </a:lnTo>
                    <a:lnTo>
                      <a:pt x="2802" y="1280"/>
                    </a:lnTo>
                    <a:lnTo>
                      <a:pt x="3041" y="1174"/>
                    </a:lnTo>
                    <a:lnTo>
                      <a:pt x="3281" y="1067"/>
                    </a:lnTo>
                    <a:lnTo>
                      <a:pt x="3533" y="967"/>
                    </a:lnTo>
                    <a:lnTo>
                      <a:pt x="3786" y="867"/>
                    </a:lnTo>
                    <a:lnTo>
                      <a:pt x="4038" y="774"/>
                    </a:lnTo>
                    <a:lnTo>
                      <a:pt x="4303" y="681"/>
                    </a:lnTo>
                    <a:lnTo>
                      <a:pt x="4581" y="594"/>
                    </a:lnTo>
                    <a:lnTo>
                      <a:pt x="4858" y="514"/>
                    </a:lnTo>
                    <a:lnTo>
                      <a:pt x="5136" y="434"/>
                    </a:lnTo>
                    <a:lnTo>
                      <a:pt x="5426" y="361"/>
                    </a:lnTo>
                    <a:lnTo>
                      <a:pt x="5716" y="287"/>
                    </a:lnTo>
                    <a:lnTo>
                      <a:pt x="6019" y="221"/>
                    </a:lnTo>
                    <a:lnTo>
                      <a:pt x="6322" y="161"/>
                    </a:lnTo>
                    <a:lnTo>
                      <a:pt x="6625" y="101"/>
                    </a:lnTo>
                    <a:lnTo>
                      <a:pt x="6940" y="54"/>
                    </a:lnTo>
                    <a:lnTo>
                      <a:pt x="725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79" name="Google Shape;5079;p83"/>
              <p:cNvSpPr/>
              <p:nvPr>
                <p:custDataLst>
                  <p:tags r:id="rId45"/>
                </p:custDataLst>
              </p:nvPr>
            </p:nvSpPr>
            <p:spPr>
              <a:xfrm>
                <a:off x="2472069" y="2075557"/>
                <a:ext cx="79714" cy="32278"/>
              </a:xfrm>
              <a:custGeom>
                <a:avLst/>
                <a:gdLst/>
                <a:ahLst/>
                <a:cxnLst/>
                <a:rect l="l" t="t" r="r" b="b"/>
                <a:pathLst>
                  <a:path w="8101" h="1760" extrusionOk="0">
                    <a:moveTo>
                      <a:pt x="3622" y="0"/>
                    </a:moveTo>
                    <a:lnTo>
                      <a:pt x="3319" y="20"/>
                    </a:lnTo>
                    <a:lnTo>
                      <a:pt x="3029" y="40"/>
                    </a:lnTo>
                    <a:lnTo>
                      <a:pt x="2739" y="80"/>
                    </a:lnTo>
                    <a:lnTo>
                      <a:pt x="2448" y="120"/>
                    </a:lnTo>
                    <a:lnTo>
                      <a:pt x="2171" y="173"/>
                    </a:lnTo>
                    <a:lnTo>
                      <a:pt x="1906" y="240"/>
                    </a:lnTo>
                    <a:lnTo>
                      <a:pt x="1654" y="307"/>
                    </a:lnTo>
                    <a:lnTo>
                      <a:pt x="1401" y="387"/>
                    </a:lnTo>
                    <a:lnTo>
                      <a:pt x="1162" y="473"/>
                    </a:lnTo>
                    <a:lnTo>
                      <a:pt x="934" y="573"/>
                    </a:lnTo>
                    <a:lnTo>
                      <a:pt x="720" y="680"/>
                    </a:lnTo>
                    <a:lnTo>
                      <a:pt x="518" y="786"/>
                    </a:lnTo>
                    <a:lnTo>
                      <a:pt x="329" y="906"/>
                    </a:lnTo>
                    <a:lnTo>
                      <a:pt x="165" y="1033"/>
                    </a:lnTo>
                    <a:lnTo>
                      <a:pt x="1" y="1166"/>
                    </a:lnTo>
                    <a:lnTo>
                      <a:pt x="1742" y="1706"/>
                    </a:lnTo>
                    <a:lnTo>
                      <a:pt x="1830" y="1633"/>
                    </a:lnTo>
                    <a:lnTo>
                      <a:pt x="1931" y="1559"/>
                    </a:lnTo>
                    <a:lnTo>
                      <a:pt x="2032" y="1493"/>
                    </a:lnTo>
                    <a:lnTo>
                      <a:pt x="2146" y="1433"/>
                    </a:lnTo>
                    <a:lnTo>
                      <a:pt x="2259" y="1379"/>
                    </a:lnTo>
                    <a:lnTo>
                      <a:pt x="2385" y="1326"/>
                    </a:lnTo>
                    <a:lnTo>
                      <a:pt x="2512" y="1273"/>
                    </a:lnTo>
                    <a:lnTo>
                      <a:pt x="2650" y="1233"/>
                    </a:lnTo>
                    <a:lnTo>
                      <a:pt x="2802" y="1193"/>
                    </a:lnTo>
                    <a:lnTo>
                      <a:pt x="2953" y="1160"/>
                    </a:lnTo>
                    <a:lnTo>
                      <a:pt x="3105" y="1133"/>
                    </a:lnTo>
                    <a:lnTo>
                      <a:pt x="3256" y="1106"/>
                    </a:lnTo>
                    <a:lnTo>
                      <a:pt x="3420" y="1086"/>
                    </a:lnTo>
                    <a:lnTo>
                      <a:pt x="3584" y="1073"/>
                    </a:lnTo>
                    <a:lnTo>
                      <a:pt x="3761" y="1066"/>
                    </a:lnTo>
                    <a:lnTo>
                      <a:pt x="3937" y="1060"/>
                    </a:lnTo>
                    <a:lnTo>
                      <a:pt x="4114" y="1066"/>
                    </a:lnTo>
                    <a:lnTo>
                      <a:pt x="4303" y="1073"/>
                    </a:lnTo>
                    <a:lnTo>
                      <a:pt x="4480" y="1086"/>
                    </a:lnTo>
                    <a:lnTo>
                      <a:pt x="4656" y="1106"/>
                    </a:lnTo>
                    <a:lnTo>
                      <a:pt x="4833" y="1133"/>
                    </a:lnTo>
                    <a:lnTo>
                      <a:pt x="5010" y="1166"/>
                    </a:lnTo>
                    <a:lnTo>
                      <a:pt x="5174" y="1206"/>
                    </a:lnTo>
                    <a:lnTo>
                      <a:pt x="5338" y="1246"/>
                    </a:lnTo>
                    <a:lnTo>
                      <a:pt x="5502" y="1293"/>
                    </a:lnTo>
                    <a:lnTo>
                      <a:pt x="5666" y="1346"/>
                    </a:lnTo>
                    <a:lnTo>
                      <a:pt x="5817" y="1406"/>
                    </a:lnTo>
                    <a:lnTo>
                      <a:pt x="5969" y="1466"/>
                    </a:lnTo>
                    <a:lnTo>
                      <a:pt x="6107" y="1533"/>
                    </a:lnTo>
                    <a:lnTo>
                      <a:pt x="6246" y="1606"/>
                    </a:lnTo>
                    <a:lnTo>
                      <a:pt x="6372" y="1679"/>
                    </a:lnTo>
                    <a:lnTo>
                      <a:pt x="6486" y="1759"/>
                    </a:lnTo>
                    <a:lnTo>
                      <a:pt x="8101" y="1113"/>
                    </a:lnTo>
                    <a:lnTo>
                      <a:pt x="7899" y="986"/>
                    </a:lnTo>
                    <a:lnTo>
                      <a:pt x="7697" y="866"/>
                    </a:lnTo>
                    <a:lnTo>
                      <a:pt x="7483" y="753"/>
                    </a:lnTo>
                    <a:lnTo>
                      <a:pt x="7243" y="646"/>
                    </a:lnTo>
                    <a:lnTo>
                      <a:pt x="7003" y="547"/>
                    </a:lnTo>
                    <a:lnTo>
                      <a:pt x="6763" y="453"/>
                    </a:lnTo>
                    <a:lnTo>
                      <a:pt x="6499" y="373"/>
                    </a:lnTo>
                    <a:lnTo>
                      <a:pt x="6234" y="293"/>
                    </a:lnTo>
                    <a:lnTo>
                      <a:pt x="5969" y="227"/>
                    </a:lnTo>
                    <a:lnTo>
                      <a:pt x="5691" y="167"/>
                    </a:lnTo>
                    <a:lnTo>
                      <a:pt x="5401" y="113"/>
                    </a:lnTo>
                    <a:lnTo>
                      <a:pt x="5123" y="73"/>
                    </a:lnTo>
                    <a:lnTo>
                      <a:pt x="4820" y="40"/>
                    </a:lnTo>
                    <a:lnTo>
                      <a:pt x="4530" y="20"/>
                    </a:lnTo>
                    <a:lnTo>
                      <a:pt x="4227" y="0"/>
                    </a:lnTo>
                    <a:close/>
                  </a:path>
                </a:pathLst>
              </a:custGeom>
              <a:solidFill>
                <a:srgbClr val="0700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80" name="Google Shape;5080;p83"/>
              <p:cNvSpPr/>
              <p:nvPr>
                <p:custDataLst>
                  <p:tags r:id="rId46"/>
                </p:custDataLst>
              </p:nvPr>
            </p:nvSpPr>
            <p:spPr>
              <a:xfrm>
                <a:off x="1952911" y="2082270"/>
                <a:ext cx="262462" cy="151653"/>
              </a:xfrm>
              <a:custGeom>
                <a:avLst/>
                <a:gdLst/>
                <a:ahLst/>
                <a:cxnLst/>
                <a:rect l="l" t="t" r="r" b="b"/>
                <a:pathLst>
                  <a:path w="26673" h="8269" extrusionOk="0">
                    <a:moveTo>
                      <a:pt x="24995" y="1"/>
                    </a:moveTo>
                    <a:lnTo>
                      <a:pt x="24339" y="7"/>
                    </a:lnTo>
                    <a:lnTo>
                      <a:pt x="23594" y="21"/>
                    </a:lnTo>
                    <a:lnTo>
                      <a:pt x="22762" y="41"/>
                    </a:lnTo>
                    <a:lnTo>
                      <a:pt x="21866" y="74"/>
                    </a:lnTo>
                    <a:lnTo>
                      <a:pt x="20894" y="121"/>
                    </a:lnTo>
                    <a:lnTo>
                      <a:pt x="19872" y="181"/>
                    </a:lnTo>
                    <a:lnTo>
                      <a:pt x="18800" y="260"/>
                    </a:lnTo>
                    <a:lnTo>
                      <a:pt x="18245" y="307"/>
                    </a:lnTo>
                    <a:lnTo>
                      <a:pt x="17689" y="354"/>
                    </a:lnTo>
                    <a:lnTo>
                      <a:pt x="17122" y="407"/>
                    </a:lnTo>
                    <a:lnTo>
                      <a:pt x="16554" y="474"/>
                    </a:lnTo>
                    <a:lnTo>
                      <a:pt x="15974" y="534"/>
                    </a:lnTo>
                    <a:lnTo>
                      <a:pt x="15381" y="607"/>
                    </a:lnTo>
                    <a:lnTo>
                      <a:pt x="14800" y="687"/>
                    </a:lnTo>
                    <a:lnTo>
                      <a:pt x="14207" y="767"/>
                    </a:lnTo>
                    <a:lnTo>
                      <a:pt x="13614" y="860"/>
                    </a:lnTo>
                    <a:lnTo>
                      <a:pt x="13021" y="960"/>
                    </a:lnTo>
                    <a:lnTo>
                      <a:pt x="12428" y="1060"/>
                    </a:lnTo>
                    <a:lnTo>
                      <a:pt x="11835" y="1173"/>
                    </a:lnTo>
                    <a:lnTo>
                      <a:pt x="11242" y="1293"/>
                    </a:lnTo>
                    <a:lnTo>
                      <a:pt x="10662" y="1413"/>
                    </a:lnTo>
                    <a:lnTo>
                      <a:pt x="10081" y="1553"/>
                    </a:lnTo>
                    <a:lnTo>
                      <a:pt x="9501" y="1693"/>
                    </a:lnTo>
                    <a:lnTo>
                      <a:pt x="8933" y="1840"/>
                    </a:lnTo>
                    <a:lnTo>
                      <a:pt x="8366" y="1999"/>
                    </a:lnTo>
                    <a:lnTo>
                      <a:pt x="7823" y="2166"/>
                    </a:lnTo>
                    <a:lnTo>
                      <a:pt x="7268" y="2346"/>
                    </a:lnTo>
                    <a:lnTo>
                      <a:pt x="6738" y="2526"/>
                    </a:lnTo>
                    <a:lnTo>
                      <a:pt x="6221" y="2726"/>
                    </a:lnTo>
                    <a:lnTo>
                      <a:pt x="5716" y="2926"/>
                    </a:lnTo>
                    <a:lnTo>
                      <a:pt x="5211" y="3145"/>
                    </a:lnTo>
                    <a:lnTo>
                      <a:pt x="4732" y="3365"/>
                    </a:lnTo>
                    <a:lnTo>
                      <a:pt x="4265" y="3598"/>
                    </a:lnTo>
                    <a:lnTo>
                      <a:pt x="3823" y="3845"/>
                    </a:lnTo>
                    <a:lnTo>
                      <a:pt x="3394" y="4105"/>
                    </a:lnTo>
                    <a:lnTo>
                      <a:pt x="2978" y="4371"/>
                    </a:lnTo>
                    <a:lnTo>
                      <a:pt x="2587" y="4651"/>
                    </a:lnTo>
                    <a:lnTo>
                      <a:pt x="2221" y="4938"/>
                    </a:lnTo>
                    <a:lnTo>
                      <a:pt x="2044" y="5091"/>
                    </a:lnTo>
                    <a:lnTo>
                      <a:pt x="1880" y="5244"/>
                    </a:lnTo>
                    <a:lnTo>
                      <a:pt x="1704" y="5397"/>
                    </a:lnTo>
                    <a:lnTo>
                      <a:pt x="1552" y="5557"/>
                    </a:lnTo>
                    <a:lnTo>
                      <a:pt x="1401" y="5717"/>
                    </a:lnTo>
                    <a:lnTo>
                      <a:pt x="1250" y="5884"/>
                    </a:lnTo>
                    <a:lnTo>
                      <a:pt x="1111" y="6050"/>
                    </a:lnTo>
                    <a:lnTo>
                      <a:pt x="972" y="6217"/>
                    </a:lnTo>
                    <a:lnTo>
                      <a:pt x="846" y="6390"/>
                    </a:lnTo>
                    <a:lnTo>
                      <a:pt x="720" y="6570"/>
                    </a:lnTo>
                    <a:lnTo>
                      <a:pt x="606" y="6750"/>
                    </a:lnTo>
                    <a:lnTo>
                      <a:pt x="505" y="6936"/>
                    </a:lnTo>
                    <a:lnTo>
                      <a:pt x="404" y="7123"/>
                    </a:lnTo>
                    <a:lnTo>
                      <a:pt x="303" y="7310"/>
                    </a:lnTo>
                    <a:lnTo>
                      <a:pt x="215" y="7503"/>
                    </a:lnTo>
                    <a:lnTo>
                      <a:pt x="139" y="7703"/>
                    </a:lnTo>
                    <a:lnTo>
                      <a:pt x="64" y="7903"/>
                    </a:lnTo>
                    <a:lnTo>
                      <a:pt x="0" y="8102"/>
                    </a:lnTo>
                    <a:lnTo>
                      <a:pt x="1994" y="8269"/>
                    </a:lnTo>
                    <a:lnTo>
                      <a:pt x="2057" y="8082"/>
                    </a:lnTo>
                    <a:lnTo>
                      <a:pt x="2120" y="7909"/>
                    </a:lnTo>
                    <a:lnTo>
                      <a:pt x="2196" y="7729"/>
                    </a:lnTo>
                    <a:lnTo>
                      <a:pt x="2271" y="7556"/>
                    </a:lnTo>
                    <a:lnTo>
                      <a:pt x="2347" y="7390"/>
                    </a:lnTo>
                    <a:lnTo>
                      <a:pt x="2448" y="7223"/>
                    </a:lnTo>
                    <a:lnTo>
                      <a:pt x="2536" y="7056"/>
                    </a:lnTo>
                    <a:lnTo>
                      <a:pt x="2650" y="6896"/>
                    </a:lnTo>
                    <a:lnTo>
                      <a:pt x="2764" y="6743"/>
                    </a:lnTo>
                    <a:lnTo>
                      <a:pt x="2877" y="6583"/>
                    </a:lnTo>
                    <a:lnTo>
                      <a:pt x="2991" y="6430"/>
                    </a:lnTo>
                    <a:lnTo>
                      <a:pt x="3129" y="6284"/>
                    </a:lnTo>
                    <a:lnTo>
                      <a:pt x="3394" y="5990"/>
                    </a:lnTo>
                    <a:lnTo>
                      <a:pt x="3697" y="5717"/>
                    </a:lnTo>
                    <a:lnTo>
                      <a:pt x="4013" y="5444"/>
                    </a:lnTo>
                    <a:lnTo>
                      <a:pt x="4353" y="5184"/>
                    </a:lnTo>
                    <a:lnTo>
                      <a:pt x="4719" y="4938"/>
                    </a:lnTo>
                    <a:lnTo>
                      <a:pt x="5085" y="4698"/>
                    </a:lnTo>
                    <a:lnTo>
                      <a:pt x="5489" y="4471"/>
                    </a:lnTo>
                    <a:lnTo>
                      <a:pt x="5893" y="4251"/>
                    </a:lnTo>
                    <a:lnTo>
                      <a:pt x="6322" y="4045"/>
                    </a:lnTo>
                    <a:lnTo>
                      <a:pt x="6763" y="3845"/>
                    </a:lnTo>
                    <a:lnTo>
                      <a:pt x="7217" y="3652"/>
                    </a:lnTo>
                    <a:lnTo>
                      <a:pt x="7684" y="3472"/>
                    </a:lnTo>
                    <a:lnTo>
                      <a:pt x="8164" y="3299"/>
                    </a:lnTo>
                    <a:lnTo>
                      <a:pt x="8656" y="3132"/>
                    </a:lnTo>
                    <a:lnTo>
                      <a:pt x="9160" y="2979"/>
                    </a:lnTo>
                    <a:lnTo>
                      <a:pt x="9665" y="2826"/>
                    </a:lnTo>
                    <a:lnTo>
                      <a:pt x="10182" y="2686"/>
                    </a:lnTo>
                    <a:lnTo>
                      <a:pt x="10712" y="2552"/>
                    </a:lnTo>
                    <a:lnTo>
                      <a:pt x="11242" y="2426"/>
                    </a:lnTo>
                    <a:lnTo>
                      <a:pt x="11772" y="2313"/>
                    </a:lnTo>
                    <a:lnTo>
                      <a:pt x="12315" y="2199"/>
                    </a:lnTo>
                    <a:lnTo>
                      <a:pt x="12857" y="2093"/>
                    </a:lnTo>
                    <a:lnTo>
                      <a:pt x="13400" y="1993"/>
                    </a:lnTo>
                    <a:lnTo>
                      <a:pt x="13955" y="1900"/>
                    </a:lnTo>
                    <a:lnTo>
                      <a:pt x="14497" y="1820"/>
                    </a:lnTo>
                    <a:lnTo>
                      <a:pt x="15040" y="1740"/>
                    </a:lnTo>
                    <a:lnTo>
                      <a:pt x="15582" y="1660"/>
                    </a:lnTo>
                    <a:lnTo>
                      <a:pt x="16125" y="1593"/>
                    </a:lnTo>
                    <a:lnTo>
                      <a:pt x="16667" y="1533"/>
                    </a:lnTo>
                    <a:lnTo>
                      <a:pt x="17210" y="1473"/>
                    </a:lnTo>
                    <a:lnTo>
                      <a:pt x="17740" y="1420"/>
                    </a:lnTo>
                    <a:lnTo>
                      <a:pt x="18257" y="1366"/>
                    </a:lnTo>
                    <a:lnTo>
                      <a:pt x="19279" y="1287"/>
                    </a:lnTo>
                    <a:lnTo>
                      <a:pt x="20276" y="1220"/>
                    </a:lnTo>
                    <a:lnTo>
                      <a:pt x="21210" y="1167"/>
                    </a:lnTo>
                    <a:lnTo>
                      <a:pt x="22105" y="1127"/>
                    </a:lnTo>
                    <a:lnTo>
                      <a:pt x="22938" y="1093"/>
                    </a:lnTo>
                    <a:lnTo>
                      <a:pt x="23708" y="1073"/>
                    </a:lnTo>
                    <a:lnTo>
                      <a:pt x="24389" y="1067"/>
                    </a:lnTo>
                    <a:lnTo>
                      <a:pt x="25007" y="1060"/>
                    </a:lnTo>
                    <a:lnTo>
                      <a:pt x="25525" y="1060"/>
                    </a:lnTo>
                    <a:lnTo>
                      <a:pt x="26256" y="1067"/>
                    </a:lnTo>
                    <a:lnTo>
                      <a:pt x="26547" y="1073"/>
                    </a:lnTo>
                    <a:lnTo>
                      <a:pt x="26673" y="7"/>
                    </a:lnTo>
                    <a:lnTo>
                      <a:pt x="26357" y="7"/>
                    </a:lnTo>
                    <a:lnTo>
                      <a:pt x="25562" y="1"/>
                    </a:lnTo>
                    <a:close/>
                  </a:path>
                </a:pathLst>
              </a:custGeom>
              <a:solidFill>
                <a:srgbClr val="0700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081" name="Google Shape;5081;p83"/>
            <p:cNvGrpSpPr/>
            <p:nvPr/>
          </p:nvGrpSpPr>
          <p:grpSpPr>
            <a:xfrm>
              <a:off x="2764972" y="4012054"/>
              <a:ext cx="1235127" cy="208415"/>
              <a:chOff x="2764972" y="3907554"/>
              <a:chExt cx="1235127" cy="208415"/>
            </a:xfrm>
          </p:grpSpPr>
          <p:grpSp>
            <p:nvGrpSpPr>
              <p:cNvPr id="5082" name="Google Shape;5082;p83"/>
              <p:cNvGrpSpPr/>
              <p:nvPr/>
            </p:nvGrpSpPr>
            <p:grpSpPr>
              <a:xfrm>
                <a:off x="2764972" y="3907554"/>
                <a:ext cx="1235127" cy="208415"/>
                <a:chOff x="1838322" y="2232016"/>
                <a:chExt cx="1235127" cy="208415"/>
              </a:xfrm>
            </p:grpSpPr>
            <p:sp>
              <p:nvSpPr>
                <p:cNvPr id="5083" name="Google Shape;5083;p83"/>
                <p:cNvSpPr/>
                <p:nvPr>
                  <p:custDataLst>
                    <p:tags r:id="rId47"/>
                  </p:custDataLst>
                </p:nvPr>
              </p:nvSpPr>
              <p:spPr>
                <a:xfrm>
                  <a:off x="2757103" y="2236729"/>
                  <a:ext cx="316346" cy="203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49" h="11107" extrusionOk="0">
                      <a:moveTo>
                        <a:pt x="4114" y="0"/>
                      </a:moveTo>
                      <a:lnTo>
                        <a:pt x="3849" y="153"/>
                      </a:lnTo>
                      <a:lnTo>
                        <a:pt x="3609" y="313"/>
                      </a:lnTo>
                      <a:lnTo>
                        <a:pt x="3369" y="473"/>
                      </a:lnTo>
                      <a:lnTo>
                        <a:pt x="3142" y="633"/>
                      </a:lnTo>
                      <a:lnTo>
                        <a:pt x="2928" y="800"/>
                      </a:lnTo>
                      <a:lnTo>
                        <a:pt x="2713" y="966"/>
                      </a:lnTo>
                      <a:lnTo>
                        <a:pt x="2511" y="1126"/>
                      </a:lnTo>
                      <a:lnTo>
                        <a:pt x="2309" y="1299"/>
                      </a:lnTo>
                      <a:lnTo>
                        <a:pt x="2120" y="1466"/>
                      </a:lnTo>
                      <a:lnTo>
                        <a:pt x="1943" y="1633"/>
                      </a:lnTo>
                      <a:lnTo>
                        <a:pt x="1767" y="1806"/>
                      </a:lnTo>
                      <a:lnTo>
                        <a:pt x="1603" y="1979"/>
                      </a:lnTo>
                      <a:lnTo>
                        <a:pt x="1439" y="2146"/>
                      </a:lnTo>
                      <a:lnTo>
                        <a:pt x="1300" y="2319"/>
                      </a:lnTo>
                      <a:lnTo>
                        <a:pt x="1161" y="2499"/>
                      </a:lnTo>
                      <a:lnTo>
                        <a:pt x="1022" y="2672"/>
                      </a:lnTo>
                      <a:lnTo>
                        <a:pt x="896" y="2845"/>
                      </a:lnTo>
                      <a:lnTo>
                        <a:pt x="783" y="3025"/>
                      </a:lnTo>
                      <a:lnTo>
                        <a:pt x="669" y="3205"/>
                      </a:lnTo>
                      <a:lnTo>
                        <a:pt x="568" y="3378"/>
                      </a:lnTo>
                      <a:lnTo>
                        <a:pt x="480" y="3558"/>
                      </a:lnTo>
                      <a:lnTo>
                        <a:pt x="392" y="3738"/>
                      </a:lnTo>
                      <a:lnTo>
                        <a:pt x="316" y="3918"/>
                      </a:lnTo>
                      <a:lnTo>
                        <a:pt x="253" y="4098"/>
                      </a:lnTo>
                      <a:lnTo>
                        <a:pt x="190" y="4278"/>
                      </a:lnTo>
                      <a:lnTo>
                        <a:pt x="139" y="4464"/>
                      </a:lnTo>
                      <a:lnTo>
                        <a:pt x="89" y="4644"/>
                      </a:lnTo>
                      <a:lnTo>
                        <a:pt x="63" y="4824"/>
                      </a:lnTo>
                      <a:lnTo>
                        <a:pt x="26" y="5004"/>
                      </a:lnTo>
                      <a:lnTo>
                        <a:pt x="13" y="5190"/>
                      </a:lnTo>
                      <a:lnTo>
                        <a:pt x="0" y="5370"/>
                      </a:lnTo>
                      <a:lnTo>
                        <a:pt x="0" y="5550"/>
                      </a:lnTo>
                      <a:lnTo>
                        <a:pt x="0" y="5737"/>
                      </a:lnTo>
                      <a:lnTo>
                        <a:pt x="13" y="5917"/>
                      </a:lnTo>
                      <a:lnTo>
                        <a:pt x="26" y="6097"/>
                      </a:lnTo>
                      <a:lnTo>
                        <a:pt x="63" y="6283"/>
                      </a:lnTo>
                      <a:lnTo>
                        <a:pt x="89" y="6463"/>
                      </a:lnTo>
                      <a:lnTo>
                        <a:pt x="139" y="6643"/>
                      </a:lnTo>
                      <a:lnTo>
                        <a:pt x="190" y="6823"/>
                      </a:lnTo>
                      <a:lnTo>
                        <a:pt x="253" y="7009"/>
                      </a:lnTo>
                      <a:lnTo>
                        <a:pt x="316" y="7189"/>
                      </a:lnTo>
                      <a:lnTo>
                        <a:pt x="392" y="7369"/>
                      </a:lnTo>
                      <a:lnTo>
                        <a:pt x="480" y="7549"/>
                      </a:lnTo>
                      <a:lnTo>
                        <a:pt x="568" y="7722"/>
                      </a:lnTo>
                      <a:lnTo>
                        <a:pt x="669" y="7902"/>
                      </a:lnTo>
                      <a:lnTo>
                        <a:pt x="783" y="8082"/>
                      </a:lnTo>
                      <a:lnTo>
                        <a:pt x="896" y="8255"/>
                      </a:lnTo>
                      <a:lnTo>
                        <a:pt x="1022" y="8435"/>
                      </a:lnTo>
                      <a:lnTo>
                        <a:pt x="1161" y="8608"/>
                      </a:lnTo>
                      <a:lnTo>
                        <a:pt x="1300" y="8782"/>
                      </a:lnTo>
                      <a:lnTo>
                        <a:pt x="1439" y="8955"/>
                      </a:lnTo>
                      <a:lnTo>
                        <a:pt x="1603" y="9128"/>
                      </a:lnTo>
                      <a:lnTo>
                        <a:pt x="1767" y="9301"/>
                      </a:lnTo>
                      <a:lnTo>
                        <a:pt x="1943" y="9474"/>
                      </a:lnTo>
                      <a:lnTo>
                        <a:pt x="2120" y="9641"/>
                      </a:lnTo>
                      <a:lnTo>
                        <a:pt x="2309" y="9808"/>
                      </a:lnTo>
                      <a:lnTo>
                        <a:pt x="2511" y="9974"/>
                      </a:lnTo>
                      <a:lnTo>
                        <a:pt x="2713" y="10141"/>
                      </a:lnTo>
                      <a:lnTo>
                        <a:pt x="2928" y="10307"/>
                      </a:lnTo>
                      <a:lnTo>
                        <a:pt x="3142" y="10467"/>
                      </a:lnTo>
                      <a:lnTo>
                        <a:pt x="3369" y="10627"/>
                      </a:lnTo>
                      <a:lnTo>
                        <a:pt x="3609" y="10794"/>
                      </a:lnTo>
                      <a:lnTo>
                        <a:pt x="3849" y="10947"/>
                      </a:lnTo>
                      <a:lnTo>
                        <a:pt x="4114" y="11107"/>
                      </a:lnTo>
                      <a:lnTo>
                        <a:pt x="32149" y="11107"/>
                      </a:lnTo>
                      <a:lnTo>
                        <a:pt x="3214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2857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5084" name="Google Shape;5084;p83"/>
                <p:cNvSpPr/>
                <p:nvPr>
                  <p:custDataLst>
                    <p:tags r:id="rId48"/>
                  </p:custDataLst>
                </p:nvPr>
              </p:nvSpPr>
              <p:spPr>
                <a:xfrm>
                  <a:off x="2801301" y="2250777"/>
                  <a:ext cx="272145" cy="17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57" h="9575" extrusionOk="0">
                      <a:moveTo>
                        <a:pt x="0" y="0"/>
                      </a:moveTo>
                      <a:lnTo>
                        <a:pt x="0" y="9575"/>
                      </a:lnTo>
                      <a:lnTo>
                        <a:pt x="27657" y="9575"/>
                      </a:lnTo>
                      <a:lnTo>
                        <a:pt x="2765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5085" name="Google Shape;5085;p83"/>
                <p:cNvSpPr/>
                <p:nvPr>
                  <p:custDataLst>
                    <p:tags r:id="rId49"/>
                  </p:custDataLst>
                </p:nvPr>
              </p:nvSpPr>
              <p:spPr>
                <a:xfrm>
                  <a:off x="2828359" y="2328740"/>
                  <a:ext cx="245085" cy="196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7" h="1073" extrusionOk="0">
                      <a:moveTo>
                        <a:pt x="1" y="0"/>
                      </a:moveTo>
                      <a:lnTo>
                        <a:pt x="1" y="1073"/>
                      </a:lnTo>
                      <a:lnTo>
                        <a:pt x="24907" y="1073"/>
                      </a:lnTo>
                      <a:lnTo>
                        <a:pt x="2490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5086" name="Google Shape;5086;p83"/>
                <p:cNvSpPr/>
                <p:nvPr>
                  <p:custDataLst>
                    <p:tags r:id="rId50"/>
                  </p:custDataLst>
                </p:nvPr>
              </p:nvSpPr>
              <p:spPr>
                <a:xfrm>
                  <a:off x="2828359" y="2380551"/>
                  <a:ext cx="245085" cy="196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7" h="1073" extrusionOk="0">
                      <a:moveTo>
                        <a:pt x="1" y="0"/>
                      </a:moveTo>
                      <a:lnTo>
                        <a:pt x="1" y="1073"/>
                      </a:lnTo>
                      <a:lnTo>
                        <a:pt x="24907" y="1073"/>
                      </a:lnTo>
                      <a:lnTo>
                        <a:pt x="2490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5087" name="Google Shape;5087;p83"/>
                <p:cNvSpPr/>
                <p:nvPr>
                  <p:custDataLst>
                    <p:tags r:id="rId51"/>
                  </p:custDataLst>
                </p:nvPr>
              </p:nvSpPr>
              <p:spPr>
                <a:xfrm>
                  <a:off x="1838322" y="2232016"/>
                  <a:ext cx="959331" cy="203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93" h="11074" extrusionOk="0">
                      <a:moveTo>
                        <a:pt x="3281" y="0"/>
                      </a:moveTo>
                      <a:lnTo>
                        <a:pt x="2878" y="313"/>
                      </a:lnTo>
                      <a:lnTo>
                        <a:pt x="2512" y="633"/>
                      </a:lnTo>
                      <a:lnTo>
                        <a:pt x="2171" y="960"/>
                      </a:lnTo>
                      <a:lnTo>
                        <a:pt x="1843" y="1293"/>
                      </a:lnTo>
                      <a:lnTo>
                        <a:pt x="1553" y="1626"/>
                      </a:lnTo>
                      <a:lnTo>
                        <a:pt x="1288" y="1972"/>
                      </a:lnTo>
                      <a:lnTo>
                        <a:pt x="1036" y="2312"/>
                      </a:lnTo>
                      <a:lnTo>
                        <a:pt x="821" y="2665"/>
                      </a:lnTo>
                      <a:lnTo>
                        <a:pt x="632" y="3012"/>
                      </a:lnTo>
                      <a:lnTo>
                        <a:pt x="468" y="3372"/>
                      </a:lnTo>
                      <a:lnTo>
                        <a:pt x="329" y="3725"/>
                      </a:lnTo>
                      <a:lnTo>
                        <a:pt x="215" y="4084"/>
                      </a:lnTo>
                      <a:lnTo>
                        <a:pt x="127" y="4444"/>
                      </a:lnTo>
                      <a:lnTo>
                        <a:pt x="51" y="4811"/>
                      </a:lnTo>
                      <a:lnTo>
                        <a:pt x="14" y="5170"/>
                      </a:lnTo>
                      <a:lnTo>
                        <a:pt x="1" y="5537"/>
                      </a:lnTo>
                      <a:lnTo>
                        <a:pt x="14" y="5897"/>
                      </a:lnTo>
                      <a:lnTo>
                        <a:pt x="51" y="6263"/>
                      </a:lnTo>
                      <a:lnTo>
                        <a:pt x="127" y="6623"/>
                      </a:lnTo>
                      <a:lnTo>
                        <a:pt x="215" y="6983"/>
                      </a:lnTo>
                      <a:lnTo>
                        <a:pt x="329" y="7342"/>
                      </a:lnTo>
                      <a:lnTo>
                        <a:pt x="468" y="7702"/>
                      </a:lnTo>
                      <a:lnTo>
                        <a:pt x="632" y="8055"/>
                      </a:lnTo>
                      <a:lnTo>
                        <a:pt x="821" y="8408"/>
                      </a:lnTo>
                      <a:lnTo>
                        <a:pt x="1036" y="8755"/>
                      </a:lnTo>
                      <a:lnTo>
                        <a:pt x="1288" y="9101"/>
                      </a:lnTo>
                      <a:lnTo>
                        <a:pt x="1553" y="9441"/>
                      </a:lnTo>
                      <a:lnTo>
                        <a:pt x="1843" y="9774"/>
                      </a:lnTo>
                      <a:lnTo>
                        <a:pt x="2171" y="10107"/>
                      </a:lnTo>
                      <a:lnTo>
                        <a:pt x="2512" y="10434"/>
                      </a:lnTo>
                      <a:lnTo>
                        <a:pt x="2878" y="10754"/>
                      </a:lnTo>
                      <a:lnTo>
                        <a:pt x="3281" y="11074"/>
                      </a:lnTo>
                      <a:lnTo>
                        <a:pt x="97493" y="11074"/>
                      </a:lnTo>
                      <a:lnTo>
                        <a:pt x="97089" y="10754"/>
                      </a:lnTo>
                      <a:lnTo>
                        <a:pt x="96723" y="10434"/>
                      </a:lnTo>
                      <a:lnTo>
                        <a:pt x="96370" y="10107"/>
                      </a:lnTo>
                      <a:lnTo>
                        <a:pt x="96054" y="9774"/>
                      </a:lnTo>
                      <a:lnTo>
                        <a:pt x="95764" y="9441"/>
                      </a:lnTo>
                      <a:lnTo>
                        <a:pt x="95486" y="9101"/>
                      </a:lnTo>
                      <a:lnTo>
                        <a:pt x="95247" y="8755"/>
                      </a:lnTo>
                      <a:lnTo>
                        <a:pt x="95032" y="8408"/>
                      </a:lnTo>
                      <a:lnTo>
                        <a:pt x="94843" y="8055"/>
                      </a:lnTo>
                      <a:lnTo>
                        <a:pt x="94679" y="7702"/>
                      </a:lnTo>
                      <a:lnTo>
                        <a:pt x="94528" y="7342"/>
                      </a:lnTo>
                      <a:lnTo>
                        <a:pt x="94414" y="6983"/>
                      </a:lnTo>
                      <a:lnTo>
                        <a:pt x="94326" y="6623"/>
                      </a:lnTo>
                      <a:lnTo>
                        <a:pt x="94263" y="6263"/>
                      </a:lnTo>
                      <a:lnTo>
                        <a:pt x="94225" y="5897"/>
                      </a:lnTo>
                      <a:lnTo>
                        <a:pt x="94212" y="5537"/>
                      </a:lnTo>
                      <a:lnTo>
                        <a:pt x="94225" y="5170"/>
                      </a:lnTo>
                      <a:lnTo>
                        <a:pt x="94263" y="4811"/>
                      </a:lnTo>
                      <a:lnTo>
                        <a:pt x="94326" y="4444"/>
                      </a:lnTo>
                      <a:lnTo>
                        <a:pt x="94414" y="4084"/>
                      </a:lnTo>
                      <a:lnTo>
                        <a:pt x="94528" y="3725"/>
                      </a:lnTo>
                      <a:lnTo>
                        <a:pt x="94679" y="3372"/>
                      </a:lnTo>
                      <a:lnTo>
                        <a:pt x="94843" y="3012"/>
                      </a:lnTo>
                      <a:lnTo>
                        <a:pt x="95032" y="2665"/>
                      </a:lnTo>
                      <a:lnTo>
                        <a:pt x="95247" y="2312"/>
                      </a:lnTo>
                      <a:lnTo>
                        <a:pt x="95486" y="1972"/>
                      </a:lnTo>
                      <a:lnTo>
                        <a:pt x="95764" y="1626"/>
                      </a:lnTo>
                      <a:lnTo>
                        <a:pt x="96054" y="1293"/>
                      </a:lnTo>
                      <a:lnTo>
                        <a:pt x="96370" y="960"/>
                      </a:lnTo>
                      <a:lnTo>
                        <a:pt x="96723" y="633"/>
                      </a:lnTo>
                      <a:lnTo>
                        <a:pt x="97089" y="313"/>
                      </a:lnTo>
                      <a:lnTo>
                        <a:pt x="9749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2857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5088" name="Google Shape;5088;p83"/>
                <p:cNvSpPr/>
                <p:nvPr>
                  <p:custDataLst>
                    <p:tags r:id="rId52"/>
                  </p:custDataLst>
                </p:nvPr>
              </p:nvSpPr>
              <p:spPr>
                <a:xfrm>
                  <a:off x="1910080" y="2277297"/>
                  <a:ext cx="826737" cy="121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18" h="6643" extrusionOk="0">
                      <a:moveTo>
                        <a:pt x="1" y="0"/>
                      </a:moveTo>
                      <a:lnTo>
                        <a:pt x="1" y="6643"/>
                      </a:lnTo>
                      <a:lnTo>
                        <a:pt x="84017" y="6643"/>
                      </a:lnTo>
                      <a:lnTo>
                        <a:pt x="8401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5089" name="Google Shape;5089;p83"/>
              <p:cNvSpPr/>
              <p:nvPr>
                <p:custDataLst>
                  <p:tags r:id="rId53"/>
                </p:custDataLst>
              </p:nvPr>
            </p:nvSpPr>
            <p:spPr>
              <a:xfrm>
                <a:off x="3755009" y="3955643"/>
                <a:ext cx="245085" cy="19569"/>
              </a:xfrm>
              <a:custGeom>
                <a:avLst/>
                <a:gdLst/>
                <a:ahLst/>
                <a:cxnLst/>
                <a:rect l="l" t="t" r="r" b="b"/>
                <a:pathLst>
                  <a:path w="24907" h="1067" extrusionOk="0">
                    <a:moveTo>
                      <a:pt x="1" y="0"/>
                    </a:moveTo>
                    <a:lnTo>
                      <a:pt x="1" y="1066"/>
                    </a:lnTo>
                    <a:lnTo>
                      <a:pt x="24907" y="1066"/>
                    </a:lnTo>
                    <a:lnTo>
                      <a:pt x="2490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" name="组合 0"/>
          <p:cNvGrpSpPr/>
          <p:nvPr/>
        </p:nvGrpSpPr>
        <p:grpSpPr>
          <a:xfrm>
            <a:off x="4044950" y="678180"/>
            <a:ext cx="1151255" cy="363855"/>
            <a:chOff x="9615" y="1980"/>
            <a:chExt cx="1709" cy="501"/>
          </a:xfrm>
        </p:grpSpPr>
        <p:sp>
          <p:nvSpPr>
            <p:cNvPr id="4043" name="Google Shape;4043;p58"/>
            <p:cNvSpPr/>
            <p:nvPr>
              <p:custDataLst>
                <p:tags r:id="rId54"/>
              </p:custDataLst>
            </p:nvPr>
          </p:nvSpPr>
          <p:spPr>
            <a:xfrm>
              <a:off x="9615" y="1980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4" name="Google Shape;4044;p58"/>
            <p:cNvSpPr/>
            <p:nvPr>
              <p:custDataLst>
                <p:tags r:id="rId55"/>
              </p:custDataLst>
            </p:nvPr>
          </p:nvSpPr>
          <p:spPr>
            <a:xfrm>
              <a:off x="9798" y="1980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5" name="Google Shape;4045;p58"/>
            <p:cNvSpPr/>
            <p:nvPr>
              <p:custDataLst>
                <p:tags r:id="rId56"/>
              </p:custDataLst>
            </p:nvPr>
          </p:nvSpPr>
          <p:spPr>
            <a:xfrm>
              <a:off x="9982" y="1980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6" name="Google Shape;4046;p58"/>
            <p:cNvSpPr/>
            <p:nvPr>
              <p:custDataLst>
                <p:tags r:id="rId57"/>
              </p:custDataLst>
            </p:nvPr>
          </p:nvSpPr>
          <p:spPr>
            <a:xfrm>
              <a:off x="10165" y="1980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7" name="Google Shape;4047;p58"/>
            <p:cNvSpPr/>
            <p:nvPr>
              <p:custDataLst>
                <p:tags r:id="rId58"/>
              </p:custDataLst>
            </p:nvPr>
          </p:nvSpPr>
          <p:spPr>
            <a:xfrm>
              <a:off x="10349" y="1980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8" name="Google Shape;4048;p58"/>
            <p:cNvSpPr/>
            <p:nvPr>
              <p:custDataLst>
                <p:tags r:id="rId59"/>
              </p:custDataLst>
            </p:nvPr>
          </p:nvSpPr>
          <p:spPr>
            <a:xfrm>
              <a:off x="10532" y="1980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9" name="Google Shape;4049;p58"/>
            <p:cNvSpPr/>
            <p:nvPr>
              <p:custDataLst>
                <p:tags r:id="rId60"/>
              </p:custDataLst>
            </p:nvPr>
          </p:nvSpPr>
          <p:spPr>
            <a:xfrm>
              <a:off x="10716" y="1980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0" name="Google Shape;4050;p58"/>
            <p:cNvSpPr/>
            <p:nvPr>
              <p:custDataLst>
                <p:tags r:id="rId61"/>
              </p:custDataLst>
            </p:nvPr>
          </p:nvSpPr>
          <p:spPr>
            <a:xfrm>
              <a:off x="10899" y="1980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1" name="Google Shape;4051;p58"/>
            <p:cNvSpPr/>
            <p:nvPr>
              <p:custDataLst>
                <p:tags r:id="rId62"/>
              </p:custDataLst>
            </p:nvPr>
          </p:nvSpPr>
          <p:spPr>
            <a:xfrm>
              <a:off x="11083" y="1980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2" name="Google Shape;4052;p58"/>
            <p:cNvSpPr/>
            <p:nvPr>
              <p:custDataLst>
                <p:tags r:id="rId63"/>
              </p:custDataLst>
            </p:nvPr>
          </p:nvSpPr>
          <p:spPr>
            <a:xfrm>
              <a:off x="11266" y="1980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3" name="Google Shape;4053;p58"/>
            <p:cNvSpPr/>
            <p:nvPr>
              <p:custDataLst>
                <p:tags r:id="rId64"/>
              </p:custDataLst>
            </p:nvPr>
          </p:nvSpPr>
          <p:spPr>
            <a:xfrm>
              <a:off x="9615" y="2127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4" name="Google Shape;4054;p58"/>
            <p:cNvSpPr/>
            <p:nvPr>
              <p:custDataLst>
                <p:tags r:id="rId65"/>
              </p:custDataLst>
            </p:nvPr>
          </p:nvSpPr>
          <p:spPr>
            <a:xfrm>
              <a:off x="9798" y="2127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5" name="Google Shape;4055;p58"/>
            <p:cNvSpPr/>
            <p:nvPr>
              <p:custDataLst>
                <p:tags r:id="rId66"/>
              </p:custDataLst>
            </p:nvPr>
          </p:nvSpPr>
          <p:spPr>
            <a:xfrm>
              <a:off x="9982" y="2127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6" name="Google Shape;4056;p58"/>
            <p:cNvSpPr/>
            <p:nvPr>
              <p:custDataLst>
                <p:tags r:id="rId67"/>
              </p:custDataLst>
            </p:nvPr>
          </p:nvSpPr>
          <p:spPr>
            <a:xfrm>
              <a:off x="10165" y="2127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7" name="Google Shape;4057;p58"/>
            <p:cNvSpPr/>
            <p:nvPr>
              <p:custDataLst>
                <p:tags r:id="rId68"/>
              </p:custDataLst>
            </p:nvPr>
          </p:nvSpPr>
          <p:spPr>
            <a:xfrm>
              <a:off x="10349" y="2127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8" name="Google Shape;4058;p58"/>
            <p:cNvSpPr/>
            <p:nvPr>
              <p:custDataLst>
                <p:tags r:id="rId69"/>
              </p:custDataLst>
            </p:nvPr>
          </p:nvSpPr>
          <p:spPr>
            <a:xfrm>
              <a:off x="10532" y="2127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9" name="Google Shape;4059;p58"/>
            <p:cNvSpPr/>
            <p:nvPr>
              <p:custDataLst>
                <p:tags r:id="rId70"/>
              </p:custDataLst>
            </p:nvPr>
          </p:nvSpPr>
          <p:spPr>
            <a:xfrm>
              <a:off x="10716" y="2127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0" name="Google Shape;4060;p58"/>
            <p:cNvSpPr/>
            <p:nvPr>
              <p:custDataLst>
                <p:tags r:id="rId71"/>
              </p:custDataLst>
            </p:nvPr>
          </p:nvSpPr>
          <p:spPr>
            <a:xfrm>
              <a:off x="10899" y="2127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1" name="Google Shape;4061;p58"/>
            <p:cNvSpPr/>
            <p:nvPr>
              <p:custDataLst>
                <p:tags r:id="rId72"/>
              </p:custDataLst>
            </p:nvPr>
          </p:nvSpPr>
          <p:spPr>
            <a:xfrm>
              <a:off x="11083" y="2127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2" name="Google Shape;4062;p58"/>
            <p:cNvSpPr/>
            <p:nvPr>
              <p:custDataLst>
                <p:tags r:id="rId73"/>
              </p:custDataLst>
            </p:nvPr>
          </p:nvSpPr>
          <p:spPr>
            <a:xfrm>
              <a:off x="11266" y="2127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3" name="Google Shape;4063;p58"/>
            <p:cNvSpPr/>
            <p:nvPr>
              <p:custDataLst>
                <p:tags r:id="rId74"/>
              </p:custDataLst>
            </p:nvPr>
          </p:nvSpPr>
          <p:spPr>
            <a:xfrm>
              <a:off x="9615" y="2275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4" name="Google Shape;4064;p58"/>
            <p:cNvSpPr/>
            <p:nvPr>
              <p:custDataLst>
                <p:tags r:id="rId75"/>
              </p:custDataLst>
            </p:nvPr>
          </p:nvSpPr>
          <p:spPr>
            <a:xfrm>
              <a:off x="9798" y="2275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5" name="Google Shape;4065;p58"/>
            <p:cNvSpPr/>
            <p:nvPr>
              <p:custDataLst>
                <p:tags r:id="rId76"/>
              </p:custDataLst>
            </p:nvPr>
          </p:nvSpPr>
          <p:spPr>
            <a:xfrm>
              <a:off x="9982" y="2275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6" name="Google Shape;4066;p58"/>
            <p:cNvSpPr/>
            <p:nvPr>
              <p:custDataLst>
                <p:tags r:id="rId77"/>
              </p:custDataLst>
            </p:nvPr>
          </p:nvSpPr>
          <p:spPr>
            <a:xfrm>
              <a:off x="10165" y="2275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7" name="Google Shape;4067;p58"/>
            <p:cNvSpPr/>
            <p:nvPr>
              <p:custDataLst>
                <p:tags r:id="rId78"/>
              </p:custDataLst>
            </p:nvPr>
          </p:nvSpPr>
          <p:spPr>
            <a:xfrm>
              <a:off x="10349" y="2275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8" name="Google Shape;4068;p58"/>
            <p:cNvSpPr/>
            <p:nvPr>
              <p:custDataLst>
                <p:tags r:id="rId79"/>
              </p:custDataLst>
            </p:nvPr>
          </p:nvSpPr>
          <p:spPr>
            <a:xfrm>
              <a:off x="10532" y="2275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9" name="Google Shape;4069;p58"/>
            <p:cNvSpPr/>
            <p:nvPr>
              <p:custDataLst>
                <p:tags r:id="rId80"/>
              </p:custDataLst>
            </p:nvPr>
          </p:nvSpPr>
          <p:spPr>
            <a:xfrm>
              <a:off x="10716" y="2275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0" name="Google Shape;4070;p58"/>
            <p:cNvSpPr/>
            <p:nvPr>
              <p:custDataLst>
                <p:tags r:id="rId81"/>
              </p:custDataLst>
            </p:nvPr>
          </p:nvSpPr>
          <p:spPr>
            <a:xfrm>
              <a:off x="10899" y="2275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1" name="Google Shape;4071;p58"/>
            <p:cNvSpPr/>
            <p:nvPr>
              <p:custDataLst>
                <p:tags r:id="rId82"/>
              </p:custDataLst>
            </p:nvPr>
          </p:nvSpPr>
          <p:spPr>
            <a:xfrm>
              <a:off x="11083" y="2275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2" name="Google Shape;4072;p58"/>
            <p:cNvSpPr/>
            <p:nvPr>
              <p:custDataLst>
                <p:tags r:id="rId83"/>
              </p:custDataLst>
            </p:nvPr>
          </p:nvSpPr>
          <p:spPr>
            <a:xfrm>
              <a:off x="11266" y="2275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3" name="Google Shape;4073;p58"/>
            <p:cNvSpPr/>
            <p:nvPr>
              <p:custDataLst>
                <p:tags r:id="rId84"/>
              </p:custDataLst>
            </p:nvPr>
          </p:nvSpPr>
          <p:spPr>
            <a:xfrm>
              <a:off x="9615" y="2423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4" name="Google Shape;4074;p58"/>
            <p:cNvSpPr/>
            <p:nvPr>
              <p:custDataLst>
                <p:tags r:id="rId85"/>
              </p:custDataLst>
            </p:nvPr>
          </p:nvSpPr>
          <p:spPr>
            <a:xfrm>
              <a:off x="9798" y="2423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5" name="Google Shape;4075;p58"/>
            <p:cNvSpPr/>
            <p:nvPr>
              <p:custDataLst>
                <p:tags r:id="rId86"/>
              </p:custDataLst>
            </p:nvPr>
          </p:nvSpPr>
          <p:spPr>
            <a:xfrm>
              <a:off x="9982" y="2423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6" name="Google Shape;4076;p58"/>
            <p:cNvSpPr/>
            <p:nvPr>
              <p:custDataLst>
                <p:tags r:id="rId87"/>
              </p:custDataLst>
            </p:nvPr>
          </p:nvSpPr>
          <p:spPr>
            <a:xfrm>
              <a:off x="10165" y="2423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7" name="Google Shape;4077;p58"/>
            <p:cNvSpPr/>
            <p:nvPr>
              <p:custDataLst>
                <p:tags r:id="rId88"/>
              </p:custDataLst>
            </p:nvPr>
          </p:nvSpPr>
          <p:spPr>
            <a:xfrm>
              <a:off x="10349" y="2423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8" name="Google Shape;4078;p58"/>
            <p:cNvSpPr/>
            <p:nvPr>
              <p:custDataLst>
                <p:tags r:id="rId89"/>
              </p:custDataLst>
            </p:nvPr>
          </p:nvSpPr>
          <p:spPr>
            <a:xfrm>
              <a:off x="10532" y="2423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9" name="Google Shape;4079;p58"/>
            <p:cNvSpPr/>
            <p:nvPr>
              <p:custDataLst>
                <p:tags r:id="rId90"/>
              </p:custDataLst>
            </p:nvPr>
          </p:nvSpPr>
          <p:spPr>
            <a:xfrm>
              <a:off x="10716" y="2423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0" name="Google Shape;4080;p58"/>
            <p:cNvSpPr/>
            <p:nvPr>
              <p:custDataLst>
                <p:tags r:id="rId91"/>
              </p:custDataLst>
            </p:nvPr>
          </p:nvSpPr>
          <p:spPr>
            <a:xfrm>
              <a:off x="10899" y="2423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1" name="Google Shape;4081;p58"/>
            <p:cNvSpPr/>
            <p:nvPr>
              <p:custDataLst>
                <p:tags r:id="rId92"/>
              </p:custDataLst>
            </p:nvPr>
          </p:nvSpPr>
          <p:spPr>
            <a:xfrm>
              <a:off x="11083" y="2423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2" name="Google Shape;4082;p58"/>
            <p:cNvSpPr/>
            <p:nvPr>
              <p:custDataLst>
                <p:tags r:id="rId93"/>
              </p:custDataLst>
            </p:nvPr>
          </p:nvSpPr>
          <p:spPr>
            <a:xfrm>
              <a:off x="11266" y="2423"/>
              <a:ext cx="59" cy="59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帖子编辑页面">
            <a:hlinkClick r:id="" action="ppaction://media"/>
          </p:cNvPr>
          <p:cNvPicPr/>
          <p:nvPr>
            <a:videoFile r:link="rId94"/>
            <p:extLst>
              <p:ext uri="{DAA4B4D4-6D71-4841-9C94-3DE7FCFB9230}">
                <p14:media xmlns:p14="http://schemas.microsoft.com/office/powerpoint/2010/main" r:embed="rId95"/>
              </p:ext>
            </p:extLst>
          </p:nvPr>
        </p:nvPicPr>
        <p:blipFill>
          <a:blip r:embed="rId96"/>
          <a:stretch>
            <a:fillRect/>
          </a:stretch>
        </p:blipFill>
        <p:spPr>
          <a:xfrm>
            <a:off x="6228080" y="1187450"/>
            <a:ext cx="1808480" cy="33909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97"/>
            </p:custDataLst>
          </p:nvPr>
        </p:nvPicPr>
        <p:blipFill>
          <a:blip r:embed="rId98"/>
          <a:stretch>
            <a:fillRect/>
          </a:stretch>
        </p:blipFill>
        <p:spPr>
          <a:xfrm>
            <a:off x="4211955" y="1203325"/>
            <a:ext cx="1765300" cy="33629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83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repeatCount="indefinite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34" name="Shape 4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5" name="Google Shape;4635;p81"/>
          <p:cNvGrpSpPr/>
          <p:nvPr/>
        </p:nvGrpSpPr>
        <p:grpSpPr>
          <a:xfrm>
            <a:off x="2254629" y="2052802"/>
            <a:ext cx="831962" cy="1037902"/>
            <a:chOff x="7352329" y="2052802"/>
            <a:chExt cx="831962" cy="1037902"/>
          </a:xfrm>
        </p:grpSpPr>
        <p:grpSp>
          <p:nvGrpSpPr>
            <p:cNvPr id="4636" name="Google Shape;4636;p81"/>
            <p:cNvGrpSpPr/>
            <p:nvPr/>
          </p:nvGrpSpPr>
          <p:grpSpPr>
            <a:xfrm>
              <a:off x="7352329" y="2052802"/>
              <a:ext cx="831962" cy="1037902"/>
              <a:chOff x="2714557" y="1357050"/>
              <a:chExt cx="2191680" cy="2734200"/>
            </a:xfrm>
          </p:grpSpPr>
          <p:sp>
            <p:nvSpPr>
              <p:cNvPr id="4637" name="Google Shape;4637;p81"/>
              <p:cNvSpPr/>
              <p:nvPr/>
            </p:nvSpPr>
            <p:spPr>
              <a:xfrm flipH="1">
                <a:off x="2771228" y="1410300"/>
                <a:ext cx="1922581" cy="479400"/>
              </a:xfrm>
              <a:custGeom>
                <a:avLst/>
                <a:gdLst/>
                <a:ahLst/>
                <a:cxnLst/>
                <a:rect l="l" t="t" r="r" b="b"/>
                <a:pathLst>
                  <a:path w="285038" h="19176" extrusionOk="0">
                    <a:moveTo>
                      <a:pt x="0" y="1"/>
                    </a:moveTo>
                    <a:lnTo>
                      <a:pt x="0" y="19175"/>
                    </a:lnTo>
                    <a:lnTo>
                      <a:pt x="13198" y="19175"/>
                    </a:lnTo>
                    <a:lnTo>
                      <a:pt x="13198" y="8960"/>
                    </a:lnTo>
                    <a:lnTo>
                      <a:pt x="244018" y="8960"/>
                    </a:lnTo>
                    <a:lnTo>
                      <a:pt x="244018" y="19175"/>
                    </a:lnTo>
                    <a:lnTo>
                      <a:pt x="248101" y="19175"/>
                    </a:lnTo>
                    <a:lnTo>
                      <a:pt x="249073" y="19165"/>
                    </a:lnTo>
                    <a:lnTo>
                      <a:pt x="250023" y="19148"/>
                    </a:lnTo>
                    <a:lnTo>
                      <a:pt x="250995" y="19126"/>
                    </a:lnTo>
                    <a:lnTo>
                      <a:pt x="251946" y="19099"/>
                    </a:lnTo>
                    <a:lnTo>
                      <a:pt x="252874" y="19066"/>
                    </a:lnTo>
                    <a:lnTo>
                      <a:pt x="253825" y="19028"/>
                    </a:lnTo>
                    <a:lnTo>
                      <a:pt x="254754" y="18984"/>
                    </a:lnTo>
                    <a:lnTo>
                      <a:pt x="255661" y="18930"/>
                    </a:lnTo>
                    <a:lnTo>
                      <a:pt x="256590" y="18875"/>
                    </a:lnTo>
                    <a:lnTo>
                      <a:pt x="257475" y="18815"/>
                    </a:lnTo>
                    <a:lnTo>
                      <a:pt x="258383" y="18744"/>
                    </a:lnTo>
                    <a:lnTo>
                      <a:pt x="259268" y="18673"/>
                    </a:lnTo>
                    <a:lnTo>
                      <a:pt x="260132" y="18596"/>
                    </a:lnTo>
                    <a:lnTo>
                      <a:pt x="260996" y="18509"/>
                    </a:lnTo>
                    <a:lnTo>
                      <a:pt x="261860" y="18422"/>
                    </a:lnTo>
                    <a:lnTo>
                      <a:pt x="262703" y="18329"/>
                    </a:lnTo>
                    <a:lnTo>
                      <a:pt x="263545" y="18230"/>
                    </a:lnTo>
                    <a:lnTo>
                      <a:pt x="264366" y="18127"/>
                    </a:lnTo>
                    <a:lnTo>
                      <a:pt x="265165" y="18017"/>
                    </a:lnTo>
                    <a:lnTo>
                      <a:pt x="265964" y="17903"/>
                    </a:lnTo>
                    <a:lnTo>
                      <a:pt x="266763" y="17788"/>
                    </a:lnTo>
                    <a:lnTo>
                      <a:pt x="267541" y="17662"/>
                    </a:lnTo>
                    <a:lnTo>
                      <a:pt x="268297" y="17537"/>
                    </a:lnTo>
                    <a:lnTo>
                      <a:pt x="269053" y="17405"/>
                    </a:lnTo>
                    <a:lnTo>
                      <a:pt x="269787" y="17269"/>
                    </a:lnTo>
                    <a:lnTo>
                      <a:pt x="270500" y="17127"/>
                    </a:lnTo>
                    <a:lnTo>
                      <a:pt x="271213" y="16985"/>
                    </a:lnTo>
                    <a:lnTo>
                      <a:pt x="271904" y="16837"/>
                    </a:lnTo>
                    <a:lnTo>
                      <a:pt x="272595" y="16684"/>
                    </a:lnTo>
                    <a:lnTo>
                      <a:pt x="273265" y="16526"/>
                    </a:lnTo>
                    <a:lnTo>
                      <a:pt x="273913" y="16368"/>
                    </a:lnTo>
                    <a:lnTo>
                      <a:pt x="274540" y="16198"/>
                    </a:lnTo>
                    <a:lnTo>
                      <a:pt x="275166" y="16034"/>
                    </a:lnTo>
                    <a:lnTo>
                      <a:pt x="275771" y="15859"/>
                    </a:lnTo>
                    <a:lnTo>
                      <a:pt x="276354" y="15685"/>
                    </a:lnTo>
                    <a:lnTo>
                      <a:pt x="276937" y="15504"/>
                    </a:lnTo>
                    <a:lnTo>
                      <a:pt x="277477" y="15319"/>
                    </a:lnTo>
                    <a:lnTo>
                      <a:pt x="278017" y="15133"/>
                    </a:lnTo>
                    <a:lnTo>
                      <a:pt x="278536" y="14947"/>
                    </a:lnTo>
                    <a:lnTo>
                      <a:pt x="279054" y="14750"/>
                    </a:lnTo>
                    <a:lnTo>
                      <a:pt x="279529" y="14554"/>
                    </a:lnTo>
                    <a:lnTo>
                      <a:pt x="280004" y="14357"/>
                    </a:lnTo>
                    <a:lnTo>
                      <a:pt x="280436" y="14155"/>
                    </a:lnTo>
                    <a:lnTo>
                      <a:pt x="280868" y="13947"/>
                    </a:lnTo>
                    <a:lnTo>
                      <a:pt x="281279" y="13740"/>
                    </a:lnTo>
                    <a:lnTo>
                      <a:pt x="281668" y="13527"/>
                    </a:lnTo>
                    <a:lnTo>
                      <a:pt x="282035" y="13314"/>
                    </a:lnTo>
                    <a:lnTo>
                      <a:pt x="282402" y="13101"/>
                    </a:lnTo>
                    <a:lnTo>
                      <a:pt x="282726" y="12882"/>
                    </a:lnTo>
                    <a:lnTo>
                      <a:pt x="283028" y="12658"/>
                    </a:lnTo>
                    <a:lnTo>
                      <a:pt x="283309" y="12434"/>
                    </a:lnTo>
                    <a:lnTo>
                      <a:pt x="283590" y="12210"/>
                    </a:lnTo>
                    <a:lnTo>
                      <a:pt x="283828" y="11981"/>
                    </a:lnTo>
                    <a:lnTo>
                      <a:pt x="284065" y="11751"/>
                    </a:lnTo>
                    <a:lnTo>
                      <a:pt x="284260" y="11516"/>
                    </a:lnTo>
                    <a:lnTo>
                      <a:pt x="284432" y="11282"/>
                    </a:lnTo>
                    <a:lnTo>
                      <a:pt x="284584" y="11047"/>
                    </a:lnTo>
                    <a:lnTo>
                      <a:pt x="284713" y="10806"/>
                    </a:lnTo>
                    <a:lnTo>
                      <a:pt x="284821" y="10566"/>
                    </a:lnTo>
                    <a:lnTo>
                      <a:pt x="284908" y="10320"/>
                    </a:lnTo>
                    <a:lnTo>
                      <a:pt x="284972" y="10080"/>
                    </a:lnTo>
                    <a:lnTo>
                      <a:pt x="285016" y="9834"/>
                    </a:lnTo>
                    <a:lnTo>
                      <a:pt x="285037" y="9588"/>
                    </a:lnTo>
                    <a:lnTo>
                      <a:pt x="285016" y="9348"/>
                    </a:lnTo>
                    <a:lnTo>
                      <a:pt x="284972" y="9107"/>
                    </a:lnTo>
                    <a:lnTo>
                      <a:pt x="284929" y="8872"/>
                    </a:lnTo>
                    <a:lnTo>
                      <a:pt x="284843" y="8632"/>
                    </a:lnTo>
                    <a:lnTo>
                      <a:pt x="284735" y="8397"/>
                    </a:lnTo>
                    <a:lnTo>
                      <a:pt x="284627" y="8168"/>
                    </a:lnTo>
                    <a:lnTo>
                      <a:pt x="284476" y="7933"/>
                    </a:lnTo>
                    <a:lnTo>
                      <a:pt x="284303" y="7703"/>
                    </a:lnTo>
                    <a:lnTo>
                      <a:pt x="284108" y="7474"/>
                    </a:lnTo>
                    <a:lnTo>
                      <a:pt x="283892" y="7244"/>
                    </a:lnTo>
                    <a:lnTo>
                      <a:pt x="283655" y="7020"/>
                    </a:lnTo>
                    <a:lnTo>
                      <a:pt x="283396" y="6796"/>
                    </a:lnTo>
                    <a:lnTo>
                      <a:pt x="283115" y="6572"/>
                    </a:lnTo>
                    <a:lnTo>
                      <a:pt x="282834" y="6348"/>
                    </a:lnTo>
                    <a:lnTo>
                      <a:pt x="282510" y="6130"/>
                    </a:lnTo>
                    <a:lnTo>
                      <a:pt x="282164" y="5917"/>
                    </a:lnTo>
                    <a:lnTo>
                      <a:pt x="281797" y="5704"/>
                    </a:lnTo>
                    <a:lnTo>
                      <a:pt x="281408" y="5491"/>
                    </a:lnTo>
                    <a:lnTo>
                      <a:pt x="281020" y="5278"/>
                    </a:lnTo>
                    <a:lnTo>
                      <a:pt x="280588" y="5076"/>
                    </a:lnTo>
                    <a:lnTo>
                      <a:pt x="280134" y="4868"/>
                    </a:lnTo>
                    <a:lnTo>
                      <a:pt x="279680" y="4666"/>
                    </a:lnTo>
                    <a:lnTo>
                      <a:pt x="279184" y="4469"/>
                    </a:lnTo>
                    <a:lnTo>
                      <a:pt x="278687" y="4273"/>
                    </a:lnTo>
                    <a:lnTo>
                      <a:pt x="278147" y="4076"/>
                    </a:lnTo>
                    <a:lnTo>
                      <a:pt x="277607" y="3885"/>
                    </a:lnTo>
                    <a:lnTo>
                      <a:pt x="277045" y="3699"/>
                    </a:lnTo>
                    <a:lnTo>
                      <a:pt x="276462" y="3513"/>
                    </a:lnTo>
                    <a:lnTo>
                      <a:pt x="275857" y="3333"/>
                    </a:lnTo>
                    <a:lnTo>
                      <a:pt x="275231" y="3153"/>
                    </a:lnTo>
                    <a:lnTo>
                      <a:pt x="274583" y="2978"/>
                    </a:lnTo>
                    <a:lnTo>
                      <a:pt x="273935" y="2808"/>
                    </a:lnTo>
                    <a:lnTo>
                      <a:pt x="273243" y="2639"/>
                    </a:lnTo>
                    <a:lnTo>
                      <a:pt x="272552" y="2475"/>
                    </a:lnTo>
                    <a:lnTo>
                      <a:pt x="271861" y="2317"/>
                    </a:lnTo>
                    <a:lnTo>
                      <a:pt x="271127" y="2164"/>
                    </a:lnTo>
                    <a:lnTo>
                      <a:pt x="270414" y="2016"/>
                    </a:lnTo>
                    <a:lnTo>
                      <a:pt x="269658" y="1874"/>
                    </a:lnTo>
                    <a:lnTo>
                      <a:pt x="268902" y="1738"/>
                    </a:lnTo>
                    <a:lnTo>
                      <a:pt x="268146" y="1601"/>
                    </a:lnTo>
                    <a:lnTo>
                      <a:pt x="267368" y="1476"/>
                    </a:lnTo>
                    <a:lnTo>
                      <a:pt x="266569" y="1355"/>
                    </a:lnTo>
                    <a:lnTo>
                      <a:pt x="265770" y="1235"/>
                    </a:lnTo>
                    <a:lnTo>
                      <a:pt x="264971" y="1120"/>
                    </a:lnTo>
                    <a:lnTo>
                      <a:pt x="264150" y="1017"/>
                    </a:lnTo>
                    <a:lnTo>
                      <a:pt x="263329" y="913"/>
                    </a:lnTo>
                    <a:lnTo>
                      <a:pt x="262487" y="815"/>
                    </a:lnTo>
                    <a:lnTo>
                      <a:pt x="261644" y="722"/>
                    </a:lnTo>
                    <a:lnTo>
                      <a:pt x="260780" y="634"/>
                    </a:lnTo>
                    <a:lnTo>
                      <a:pt x="259916" y="558"/>
                    </a:lnTo>
                    <a:lnTo>
                      <a:pt x="259052" y="481"/>
                    </a:lnTo>
                    <a:lnTo>
                      <a:pt x="258167" y="410"/>
                    </a:lnTo>
                    <a:lnTo>
                      <a:pt x="257281" y="345"/>
                    </a:lnTo>
                    <a:lnTo>
                      <a:pt x="256374" y="285"/>
                    </a:lnTo>
                    <a:lnTo>
                      <a:pt x="255488" y="230"/>
                    </a:lnTo>
                    <a:lnTo>
                      <a:pt x="254581" y="181"/>
                    </a:lnTo>
                    <a:lnTo>
                      <a:pt x="253652" y="137"/>
                    </a:lnTo>
                    <a:lnTo>
                      <a:pt x="252745" y="104"/>
                    </a:lnTo>
                    <a:lnTo>
                      <a:pt x="251816" y="72"/>
                    </a:lnTo>
                    <a:lnTo>
                      <a:pt x="250887" y="44"/>
                    </a:lnTo>
                    <a:lnTo>
                      <a:pt x="249958" y="22"/>
                    </a:lnTo>
                    <a:lnTo>
                      <a:pt x="249008" y="11"/>
                    </a:lnTo>
                    <a:lnTo>
                      <a:pt x="24805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38" name="Google Shape;4638;p81"/>
              <p:cNvSpPr/>
              <p:nvPr/>
            </p:nvSpPr>
            <p:spPr>
              <a:xfrm flipH="1">
                <a:off x="2771228" y="1410300"/>
                <a:ext cx="1922581" cy="479400"/>
              </a:xfrm>
              <a:custGeom>
                <a:avLst/>
                <a:gdLst/>
                <a:ahLst/>
                <a:cxnLst/>
                <a:rect l="l" t="t" r="r" b="b"/>
                <a:pathLst>
                  <a:path w="285038" h="19176" fill="none" extrusionOk="0">
                    <a:moveTo>
                      <a:pt x="0" y="1"/>
                    </a:moveTo>
                    <a:lnTo>
                      <a:pt x="0" y="19175"/>
                    </a:lnTo>
                    <a:lnTo>
                      <a:pt x="13198" y="19175"/>
                    </a:lnTo>
                    <a:lnTo>
                      <a:pt x="13198" y="8960"/>
                    </a:lnTo>
                    <a:lnTo>
                      <a:pt x="244018" y="8960"/>
                    </a:lnTo>
                    <a:lnTo>
                      <a:pt x="244018" y="19175"/>
                    </a:lnTo>
                    <a:lnTo>
                      <a:pt x="247107" y="19175"/>
                    </a:lnTo>
                    <a:lnTo>
                      <a:pt x="247107" y="19175"/>
                    </a:lnTo>
                    <a:lnTo>
                      <a:pt x="248101" y="19175"/>
                    </a:lnTo>
                    <a:lnTo>
                      <a:pt x="249073" y="19165"/>
                    </a:lnTo>
                    <a:lnTo>
                      <a:pt x="250023" y="19148"/>
                    </a:lnTo>
                    <a:lnTo>
                      <a:pt x="250995" y="19126"/>
                    </a:lnTo>
                    <a:lnTo>
                      <a:pt x="251946" y="19099"/>
                    </a:lnTo>
                    <a:lnTo>
                      <a:pt x="252874" y="19066"/>
                    </a:lnTo>
                    <a:lnTo>
                      <a:pt x="253825" y="19028"/>
                    </a:lnTo>
                    <a:lnTo>
                      <a:pt x="254754" y="18984"/>
                    </a:lnTo>
                    <a:lnTo>
                      <a:pt x="255661" y="18930"/>
                    </a:lnTo>
                    <a:lnTo>
                      <a:pt x="256590" y="18875"/>
                    </a:lnTo>
                    <a:lnTo>
                      <a:pt x="257475" y="18815"/>
                    </a:lnTo>
                    <a:lnTo>
                      <a:pt x="258383" y="18744"/>
                    </a:lnTo>
                    <a:lnTo>
                      <a:pt x="259268" y="18673"/>
                    </a:lnTo>
                    <a:lnTo>
                      <a:pt x="260132" y="18596"/>
                    </a:lnTo>
                    <a:lnTo>
                      <a:pt x="260996" y="18509"/>
                    </a:lnTo>
                    <a:lnTo>
                      <a:pt x="261860" y="18422"/>
                    </a:lnTo>
                    <a:lnTo>
                      <a:pt x="262703" y="18329"/>
                    </a:lnTo>
                    <a:lnTo>
                      <a:pt x="263545" y="18230"/>
                    </a:lnTo>
                    <a:lnTo>
                      <a:pt x="264366" y="18127"/>
                    </a:lnTo>
                    <a:lnTo>
                      <a:pt x="265165" y="18017"/>
                    </a:lnTo>
                    <a:lnTo>
                      <a:pt x="265964" y="17903"/>
                    </a:lnTo>
                    <a:lnTo>
                      <a:pt x="266763" y="17788"/>
                    </a:lnTo>
                    <a:lnTo>
                      <a:pt x="267541" y="17662"/>
                    </a:lnTo>
                    <a:lnTo>
                      <a:pt x="268297" y="17537"/>
                    </a:lnTo>
                    <a:lnTo>
                      <a:pt x="269053" y="17405"/>
                    </a:lnTo>
                    <a:lnTo>
                      <a:pt x="269787" y="17269"/>
                    </a:lnTo>
                    <a:lnTo>
                      <a:pt x="270500" y="17127"/>
                    </a:lnTo>
                    <a:lnTo>
                      <a:pt x="271213" y="16985"/>
                    </a:lnTo>
                    <a:lnTo>
                      <a:pt x="271904" y="16837"/>
                    </a:lnTo>
                    <a:lnTo>
                      <a:pt x="272595" y="16684"/>
                    </a:lnTo>
                    <a:lnTo>
                      <a:pt x="273265" y="16526"/>
                    </a:lnTo>
                    <a:lnTo>
                      <a:pt x="273913" y="16368"/>
                    </a:lnTo>
                    <a:lnTo>
                      <a:pt x="274540" y="16198"/>
                    </a:lnTo>
                    <a:lnTo>
                      <a:pt x="275166" y="16034"/>
                    </a:lnTo>
                    <a:lnTo>
                      <a:pt x="275771" y="15859"/>
                    </a:lnTo>
                    <a:lnTo>
                      <a:pt x="276354" y="15685"/>
                    </a:lnTo>
                    <a:lnTo>
                      <a:pt x="276937" y="15504"/>
                    </a:lnTo>
                    <a:lnTo>
                      <a:pt x="277477" y="15319"/>
                    </a:lnTo>
                    <a:lnTo>
                      <a:pt x="278017" y="15133"/>
                    </a:lnTo>
                    <a:lnTo>
                      <a:pt x="278536" y="14947"/>
                    </a:lnTo>
                    <a:lnTo>
                      <a:pt x="279054" y="14750"/>
                    </a:lnTo>
                    <a:lnTo>
                      <a:pt x="279529" y="14554"/>
                    </a:lnTo>
                    <a:lnTo>
                      <a:pt x="280004" y="14357"/>
                    </a:lnTo>
                    <a:lnTo>
                      <a:pt x="280436" y="14155"/>
                    </a:lnTo>
                    <a:lnTo>
                      <a:pt x="280868" y="13947"/>
                    </a:lnTo>
                    <a:lnTo>
                      <a:pt x="281279" y="13740"/>
                    </a:lnTo>
                    <a:lnTo>
                      <a:pt x="281668" y="13527"/>
                    </a:lnTo>
                    <a:lnTo>
                      <a:pt x="282035" y="13314"/>
                    </a:lnTo>
                    <a:lnTo>
                      <a:pt x="282402" y="13101"/>
                    </a:lnTo>
                    <a:lnTo>
                      <a:pt x="282726" y="12882"/>
                    </a:lnTo>
                    <a:lnTo>
                      <a:pt x="283028" y="12658"/>
                    </a:lnTo>
                    <a:lnTo>
                      <a:pt x="283309" y="12434"/>
                    </a:lnTo>
                    <a:lnTo>
                      <a:pt x="283590" y="12210"/>
                    </a:lnTo>
                    <a:lnTo>
                      <a:pt x="283828" y="11981"/>
                    </a:lnTo>
                    <a:lnTo>
                      <a:pt x="284065" y="11751"/>
                    </a:lnTo>
                    <a:lnTo>
                      <a:pt x="284260" y="11516"/>
                    </a:lnTo>
                    <a:lnTo>
                      <a:pt x="284432" y="11282"/>
                    </a:lnTo>
                    <a:lnTo>
                      <a:pt x="284584" y="11047"/>
                    </a:lnTo>
                    <a:lnTo>
                      <a:pt x="284713" y="10806"/>
                    </a:lnTo>
                    <a:lnTo>
                      <a:pt x="284821" y="10566"/>
                    </a:lnTo>
                    <a:lnTo>
                      <a:pt x="284908" y="10320"/>
                    </a:lnTo>
                    <a:lnTo>
                      <a:pt x="284972" y="10080"/>
                    </a:lnTo>
                    <a:lnTo>
                      <a:pt x="285016" y="9834"/>
                    </a:lnTo>
                    <a:lnTo>
                      <a:pt x="285037" y="9588"/>
                    </a:lnTo>
                    <a:lnTo>
                      <a:pt x="285037" y="9588"/>
                    </a:lnTo>
                    <a:lnTo>
                      <a:pt x="285016" y="9348"/>
                    </a:lnTo>
                    <a:lnTo>
                      <a:pt x="284972" y="9107"/>
                    </a:lnTo>
                    <a:lnTo>
                      <a:pt x="284929" y="8872"/>
                    </a:lnTo>
                    <a:lnTo>
                      <a:pt x="284843" y="8632"/>
                    </a:lnTo>
                    <a:lnTo>
                      <a:pt x="284735" y="8397"/>
                    </a:lnTo>
                    <a:lnTo>
                      <a:pt x="284627" y="8168"/>
                    </a:lnTo>
                    <a:lnTo>
                      <a:pt x="284476" y="7933"/>
                    </a:lnTo>
                    <a:lnTo>
                      <a:pt x="284303" y="7703"/>
                    </a:lnTo>
                    <a:lnTo>
                      <a:pt x="284108" y="7474"/>
                    </a:lnTo>
                    <a:lnTo>
                      <a:pt x="283892" y="7244"/>
                    </a:lnTo>
                    <a:lnTo>
                      <a:pt x="283655" y="7020"/>
                    </a:lnTo>
                    <a:lnTo>
                      <a:pt x="283396" y="6796"/>
                    </a:lnTo>
                    <a:lnTo>
                      <a:pt x="283115" y="6572"/>
                    </a:lnTo>
                    <a:lnTo>
                      <a:pt x="282834" y="6348"/>
                    </a:lnTo>
                    <a:lnTo>
                      <a:pt x="282510" y="6130"/>
                    </a:lnTo>
                    <a:lnTo>
                      <a:pt x="282164" y="5917"/>
                    </a:lnTo>
                    <a:lnTo>
                      <a:pt x="281797" y="5704"/>
                    </a:lnTo>
                    <a:lnTo>
                      <a:pt x="281408" y="5491"/>
                    </a:lnTo>
                    <a:lnTo>
                      <a:pt x="281020" y="5278"/>
                    </a:lnTo>
                    <a:lnTo>
                      <a:pt x="280588" y="5076"/>
                    </a:lnTo>
                    <a:lnTo>
                      <a:pt x="280134" y="4868"/>
                    </a:lnTo>
                    <a:lnTo>
                      <a:pt x="279680" y="4666"/>
                    </a:lnTo>
                    <a:lnTo>
                      <a:pt x="279184" y="4469"/>
                    </a:lnTo>
                    <a:lnTo>
                      <a:pt x="278687" y="4273"/>
                    </a:lnTo>
                    <a:lnTo>
                      <a:pt x="278147" y="4076"/>
                    </a:lnTo>
                    <a:lnTo>
                      <a:pt x="277607" y="3885"/>
                    </a:lnTo>
                    <a:lnTo>
                      <a:pt x="277045" y="3699"/>
                    </a:lnTo>
                    <a:lnTo>
                      <a:pt x="276462" y="3513"/>
                    </a:lnTo>
                    <a:lnTo>
                      <a:pt x="275857" y="3333"/>
                    </a:lnTo>
                    <a:lnTo>
                      <a:pt x="275231" y="3153"/>
                    </a:lnTo>
                    <a:lnTo>
                      <a:pt x="274583" y="2978"/>
                    </a:lnTo>
                    <a:lnTo>
                      <a:pt x="273935" y="2808"/>
                    </a:lnTo>
                    <a:lnTo>
                      <a:pt x="273935" y="2808"/>
                    </a:lnTo>
                    <a:lnTo>
                      <a:pt x="273243" y="2639"/>
                    </a:lnTo>
                    <a:lnTo>
                      <a:pt x="272552" y="2475"/>
                    </a:lnTo>
                    <a:lnTo>
                      <a:pt x="271861" y="2317"/>
                    </a:lnTo>
                    <a:lnTo>
                      <a:pt x="271127" y="2164"/>
                    </a:lnTo>
                    <a:lnTo>
                      <a:pt x="270414" y="2016"/>
                    </a:lnTo>
                    <a:lnTo>
                      <a:pt x="269658" y="1874"/>
                    </a:lnTo>
                    <a:lnTo>
                      <a:pt x="268902" y="1738"/>
                    </a:lnTo>
                    <a:lnTo>
                      <a:pt x="268146" y="1601"/>
                    </a:lnTo>
                    <a:lnTo>
                      <a:pt x="267368" y="1476"/>
                    </a:lnTo>
                    <a:lnTo>
                      <a:pt x="266569" y="1355"/>
                    </a:lnTo>
                    <a:lnTo>
                      <a:pt x="265770" y="1235"/>
                    </a:lnTo>
                    <a:lnTo>
                      <a:pt x="264971" y="1120"/>
                    </a:lnTo>
                    <a:lnTo>
                      <a:pt x="264150" y="1017"/>
                    </a:lnTo>
                    <a:lnTo>
                      <a:pt x="263329" y="913"/>
                    </a:lnTo>
                    <a:lnTo>
                      <a:pt x="262487" y="815"/>
                    </a:lnTo>
                    <a:lnTo>
                      <a:pt x="261644" y="722"/>
                    </a:lnTo>
                    <a:lnTo>
                      <a:pt x="260780" y="634"/>
                    </a:lnTo>
                    <a:lnTo>
                      <a:pt x="259916" y="558"/>
                    </a:lnTo>
                    <a:lnTo>
                      <a:pt x="259052" y="481"/>
                    </a:lnTo>
                    <a:lnTo>
                      <a:pt x="258167" y="410"/>
                    </a:lnTo>
                    <a:lnTo>
                      <a:pt x="257281" y="345"/>
                    </a:lnTo>
                    <a:lnTo>
                      <a:pt x="256374" y="285"/>
                    </a:lnTo>
                    <a:lnTo>
                      <a:pt x="255488" y="230"/>
                    </a:lnTo>
                    <a:lnTo>
                      <a:pt x="254581" y="181"/>
                    </a:lnTo>
                    <a:lnTo>
                      <a:pt x="253652" y="137"/>
                    </a:lnTo>
                    <a:lnTo>
                      <a:pt x="252745" y="104"/>
                    </a:lnTo>
                    <a:lnTo>
                      <a:pt x="251816" y="72"/>
                    </a:lnTo>
                    <a:lnTo>
                      <a:pt x="250887" y="44"/>
                    </a:lnTo>
                    <a:lnTo>
                      <a:pt x="249958" y="22"/>
                    </a:lnTo>
                    <a:lnTo>
                      <a:pt x="249008" y="11"/>
                    </a:lnTo>
                    <a:lnTo>
                      <a:pt x="248058" y="1"/>
                    </a:lnTo>
                    <a:lnTo>
                      <a:pt x="247107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39" name="Google Shape;4639;p81"/>
              <p:cNvSpPr/>
              <p:nvPr/>
            </p:nvSpPr>
            <p:spPr>
              <a:xfrm flipH="1">
                <a:off x="4693803" y="1410300"/>
                <a:ext cx="7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40" name="Google Shape;4640;p81"/>
              <p:cNvSpPr/>
              <p:nvPr/>
            </p:nvSpPr>
            <p:spPr>
              <a:xfrm flipH="1">
                <a:off x="3402082" y="2309625"/>
                <a:ext cx="1181879" cy="258300"/>
              </a:xfrm>
              <a:custGeom>
                <a:avLst/>
                <a:gdLst/>
                <a:ahLst/>
                <a:cxnLst/>
                <a:rect l="l" t="t" r="r" b="b"/>
                <a:pathLst>
                  <a:path w="175223" h="10332" extrusionOk="0">
                    <a:moveTo>
                      <a:pt x="166798" y="2126"/>
                    </a:moveTo>
                    <a:lnTo>
                      <a:pt x="166798" y="8201"/>
                    </a:lnTo>
                    <a:lnTo>
                      <a:pt x="8425" y="8201"/>
                    </a:lnTo>
                    <a:lnTo>
                      <a:pt x="8425" y="2126"/>
                    </a:lnTo>
                    <a:close/>
                    <a:moveTo>
                      <a:pt x="1" y="1"/>
                    </a:moveTo>
                    <a:lnTo>
                      <a:pt x="1" y="10331"/>
                    </a:lnTo>
                    <a:lnTo>
                      <a:pt x="175222" y="10331"/>
                    </a:lnTo>
                    <a:lnTo>
                      <a:pt x="17522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41" name="Google Shape;4641;p81"/>
              <p:cNvSpPr/>
              <p:nvPr/>
            </p:nvSpPr>
            <p:spPr>
              <a:xfrm flipH="1">
                <a:off x="3402082" y="2309625"/>
                <a:ext cx="1181879" cy="258300"/>
              </a:xfrm>
              <a:custGeom>
                <a:avLst/>
                <a:gdLst/>
                <a:ahLst/>
                <a:cxnLst/>
                <a:rect l="l" t="t" r="r" b="b"/>
                <a:pathLst>
                  <a:path w="175223" h="10332" fill="none" extrusionOk="0">
                    <a:moveTo>
                      <a:pt x="1" y="1"/>
                    </a:moveTo>
                    <a:lnTo>
                      <a:pt x="1" y="10331"/>
                    </a:lnTo>
                    <a:lnTo>
                      <a:pt x="175222" y="10331"/>
                    </a:lnTo>
                    <a:lnTo>
                      <a:pt x="175222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42" name="Google Shape;4642;p81"/>
              <p:cNvSpPr/>
              <p:nvPr/>
            </p:nvSpPr>
            <p:spPr>
              <a:xfrm flipH="1">
                <a:off x="3458908" y="2362775"/>
                <a:ext cx="1068233" cy="151875"/>
              </a:xfrm>
              <a:custGeom>
                <a:avLst/>
                <a:gdLst/>
                <a:ahLst/>
                <a:cxnLst/>
                <a:rect l="l" t="t" r="r" b="b"/>
                <a:pathLst>
                  <a:path w="158374" h="6075" fill="none" extrusionOk="0">
                    <a:moveTo>
                      <a:pt x="1" y="6075"/>
                    </a:moveTo>
                    <a:lnTo>
                      <a:pt x="1" y="0"/>
                    </a:lnTo>
                    <a:lnTo>
                      <a:pt x="158374" y="0"/>
                    </a:lnTo>
                    <a:lnTo>
                      <a:pt x="158374" y="6075"/>
                    </a:lnTo>
                    <a:lnTo>
                      <a:pt x="1" y="607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43" name="Google Shape;4643;p81"/>
              <p:cNvSpPr/>
              <p:nvPr/>
            </p:nvSpPr>
            <p:spPr>
              <a:xfrm flipH="1">
                <a:off x="4527134" y="2514625"/>
                <a:ext cx="7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44" name="Google Shape;4644;p81"/>
              <p:cNvSpPr/>
              <p:nvPr/>
            </p:nvSpPr>
            <p:spPr>
              <a:xfrm flipH="1">
                <a:off x="3104580" y="1863325"/>
                <a:ext cx="1443538" cy="26375"/>
              </a:xfrm>
              <a:custGeom>
                <a:avLst/>
                <a:gdLst/>
                <a:ahLst/>
                <a:cxnLst/>
                <a:rect l="l" t="t" r="r" b="b"/>
                <a:pathLst>
                  <a:path w="214016" h="1055" extrusionOk="0">
                    <a:moveTo>
                      <a:pt x="0" y="0"/>
                    </a:moveTo>
                    <a:lnTo>
                      <a:pt x="0" y="1054"/>
                    </a:lnTo>
                    <a:lnTo>
                      <a:pt x="214016" y="1054"/>
                    </a:lnTo>
                    <a:lnTo>
                      <a:pt x="214016" y="0"/>
                    </a:lnTo>
                    <a:close/>
                  </a:path>
                </a:pathLst>
              </a:custGeom>
              <a:solidFill>
                <a:srgbClr val="FFCC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45" name="Google Shape;4645;p81"/>
              <p:cNvSpPr/>
              <p:nvPr/>
            </p:nvSpPr>
            <p:spPr>
              <a:xfrm flipH="1">
                <a:off x="3104580" y="1772075"/>
                <a:ext cx="1443538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214016" h="1520" extrusionOk="0">
                    <a:moveTo>
                      <a:pt x="0" y="1"/>
                    </a:moveTo>
                    <a:lnTo>
                      <a:pt x="0" y="1520"/>
                    </a:lnTo>
                    <a:lnTo>
                      <a:pt x="214016" y="1520"/>
                    </a:lnTo>
                    <a:lnTo>
                      <a:pt x="2140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46" name="Google Shape;4646;p81"/>
              <p:cNvSpPr/>
              <p:nvPr/>
            </p:nvSpPr>
            <p:spPr>
              <a:xfrm flipH="1">
                <a:off x="3104580" y="1687400"/>
                <a:ext cx="1443538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214016" h="1263" extrusionOk="0">
                    <a:moveTo>
                      <a:pt x="0" y="1"/>
                    </a:moveTo>
                    <a:lnTo>
                      <a:pt x="0" y="1263"/>
                    </a:lnTo>
                    <a:lnTo>
                      <a:pt x="214016" y="1263"/>
                    </a:lnTo>
                    <a:lnTo>
                      <a:pt x="2140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47" name="Google Shape;4647;p81"/>
              <p:cNvSpPr/>
              <p:nvPr/>
            </p:nvSpPr>
            <p:spPr>
              <a:xfrm flipH="1">
                <a:off x="3458908" y="2362775"/>
                <a:ext cx="1068233" cy="151875"/>
              </a:xfrm>
              <a:custGeom>
                <a:avLst/>
                <a:gdLst/>
                <a:ahLst/>
                <a:cxnLst/>
                <a:rect l="l" t="t" r="r" b="b"/>
                <a:pathLst>
                  <a:path w="158374" h="6075" extrusionOk="0">
                    <a:moveTo>
                      <a:pt x="1" y="0"/>
                    </a:moveTo>
                    <a:lnTo>
                      <a:pt x="1" y="6075"/>
                    </a:lnTo>
                    <a:lnTo>
                      <a:pt x="158374" y="6075"/>
                    </a:lnTo>
                    <a:lnTo>
                      <a:pt x="1583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48" name="Google Shape;4648;p81"/>
              <p:cNvSpPr/>
              <p:nvPr/>
            </p:nvSpPr>
            <p:spPr>
              <a:xfrm flipH="1">
                <a:off x="2771228" y="1818100"/>
                <a:ext cx="2078330" cy="2220025"/>
              </a:xfrm>
              <a:custGeom>
                <a:avLst/>
                <a:gdLst/>
                <a:ahLst/>
                <a:cxnLst/>
                <a:rect l="l" t="t" r="r" b="b"/>
                <a:pathLst>
                  <a:path w="308129" h="88801" extrusionOk="0">
                    <a:moveTo>
                      <a:pt x="214599" y="19662"/>
                    </a:moveTo>
                    <a:lnTo>
                      <a:pt x="214599" y="29992"/>
                    </a:lnTo>
                    <a:lnTo>
                      <a:pt x="39378" y="29992"/>
                    </a:lnTo>
                    <a:lnTo>
                      <a:pt x="39378" y="19662"/>
                    </a:lnTo>
                    <a:close/>
                    <a:moveTo>
                      <a:pt x="308128" y="1"/>
                    </a:moveTo>
                    <a:lnTo>
                      <a:pt x="307307" y="279"/>
                    </a:lnTo>
                    <a:lnTo>
                      <a:pt x="306487" y="553"/>
                    </a:lnTo>
                    <a:lnTo>
                      <a:pt x="305623" y="820"/>
                    </a:lnTo>
                    <a:lnTo>
                      <a:pt x="304715" y="1083"/>
                    </a:lnTo>
                    <a:lnTo>
                      <a:pt x="303808" y="1334"/>
                    </a:lnTo>
                    <a:lnTo>
                      <a:pt x="302858" y="1580"/>
                    </a:lnTo>
                    <a:lnTo>
                      <a:pt x="301864" y="1820"/>
                    </a:lnTo>
                    <a:lnTo>
                      <a:pt x="300871" y="2055"/>
                    </a:lnTo>
                    <a:lnTo>
                      <a:pt x="299834" y="2279"/>
                    </a:lnTo>
                    <a:lnTo>
                      <a:pt x="298775" y="2497"/>
                    </a:lnTo>
                    <a:lnTo>
                      <a:pt x="297674" y="2705"/>
                    </a:lnTo>
                    <a:lnTo>
                      <a:pt x="296572" y="2907"/>
                    </a:lnTo>
                    <a:lnTo>
                      <a:pt x="295427" y="3098"/>
                    </a:lnTo>
                    <a:lnTo>
                      <a:pt x="294282" y="3284"/>
                    </a:lnTo>
                    <a:lnTo>
                      <a:pt x="293094" y="3459"/>
                    </a:lnTo>
                    <a:lnTo>
                      <a:pt x="291885" y="3628"/>
                    </a:lnTo>
                    <a:lnTo>
                      <a:pt x="290675" y="3787"/>
                    </a:lnTo>
                    <a:lnTo>
                      <a:pt x="289422" y="3934"/>
                    </a:lnTo>
                    <a:lnTo>
                      <a:pt x="288170" y="4076"/>
                    </a:lnTo>
                    <a:lnTo>
                      <a:pt x="286874" y="4207"/>
                    </a:lnTo>
                    <a:lnTo>
                      <a:pt x="285578" y="4333"/>
                    </a:lnTo>
                    <a:lnTo>
                      <a:pt x="284260" y="4442"/>
                    </a:lnTo>
                    <a:lnTo>
                      <a:pt x="282921" y="4546"/>
                    </a:lnTo>
                    <a:lnTo>
                      <a:pt x="281560" y="4639"/>
                    </a:lnTo>
                    <a:lnTo>
                      <a:pt x="280199" y="4721"/>
                    </a:lnTo>
                    <a:lnTo>
                      <a:pt x="278795" y="4792"/>
                    </a:lnTo>
                    <a:lnTo>
                      <a:pt x="277413" y="4852"/>
                    </a:lnTo>
                    <a:lnTo>
                      <a:pt x="275987" y="4901"/>
                    </a:lnTo>
                    <a:lnTo>
                      <a:pt x="274561" y="4939"/>
                    </a:lnTo>
                    <a:lnTo>
                      <a:pt x="273114" y="4972"/>
                    </a:lnTo>
                    <a:lnTo>
                      <a:pt x="271667" y="4989"/>
                    </a:lnTo>
                    <a:lnTo>
                      <a:pt x="270198" y="4994"/>
                    </a:lnTo>
                    <a:lnTo>
                      <a:pt x="0" y="4994"/>
                    </a:lnTo>
                    <a:lnTo>
                      <a:pt x="0" y="88801"/>
                    </a:lnTo>
                    <a:lnTo>
                      <a:pt x="270976" y="88801"/>
                    </a:lnTo>
                    <a:lnTo>
                      <a:pt x="271948" y="88795"/>
                    </a:lnTo>
                    <a:lnTo>
                      <a:pt x="272898" y="88785"/>
                    </a:lnTo>
                    <a:lnTo>
                      <a:pt x="273827" y="88774"/>
                    </a:lnTo>
                    <a:lnTo>
                      <a:pt x="274777" y="88752"/>
                    </a:lnTo>
                    <a:lnTo>
                      <a:pt x="275706" y="88724"/>
                    </a:lnTo>
                    <a:lnTo>
                      <a:pt x="276635" y="88692"/>
                    </a:lnTo>
                    <a:lnTo>
                      <a:pt x="277542" y="88653"/>
                    </a:lnTo>
                    <a:lnTo>
                      <a:pt x="278449" y="88610"/>
                    </a:lnTo>
                    <a:lnTo>
                      <a:pt x="279357" y="88561"/>
                    </a:lnTo>
                    <a:lnTo>
                      <a:pt x="280242" y="88500"/>
                    </a:lnTo>
                    <a:lnTo>
                      <a:pt x="281128" y="88440"/>
                    </a:lnTo>
                    <a:lnTo>
                      <a:pt x="282014" y="88375"/>
                    </a:lnTo>
                    <a:lnTo>
                      <a:pt x="282878" y="88304"/>
                    </a:lnTo>
                    <a:lnTo>
                      <a:pt x="283742" y="88227"/>
                    </a:lnTo>
                    <a:lnTo>
                      <a:pt x="284584" y="88145"/>
                    </a:lnTo>
                    <a:lnTo>
                      <a:pt x="285426" y="88058"/>
                    </a:lnTo>
                    <a:lnTo>
                      <a:pt x="286247" y="87971"/>
                    </a:lnTo>
                    <a:lnTo>
                      <a:pt x="287068" y="87872"/>
                    </a:lnTo>
                    <a:lnTo>
                      <a:pt x="287867" y="87768"/>
                    </a:lnTo>
                    <a:lnTo>
                      <a:pt x="288666" y="87665"/>
                    </a:lnTo>
                    <a:lnTo>
                      <a:pt x="289444" y="87555"/>
                    </a:lnTo>
                    <a:lnTo>
                      <a:pt x="290222" y="87435"/>
                    </a:lnTo>
                    <a:lnTo>
                      <a:pt x="290978" y="87315"/>
                    </a:lnTo>
                    <a:lnTo>
                      <a:pt x="291734" y="87195"/>
                    </a:lnTo>
                    <a:lnTo>
                      <a:pt x="292468" y="87064"/>
                    </a:lnTo>
                    <a:lnTo>
                      <a:pt x="293181" y="86933"/>
                    </a:lnTo>
                    <a:lnTo>
                      <a:pt x="293894" y="86791"/>
                    </a:lnTo>
                    <a:lnTo>
                      <a:pt x="294585" y="86654"/>
                    </a:lnTo>
                    <a:lnTo>
                      <a:pt x="295276" y="86506"/>
                    </a:lnTo>
                    <a:lnTo>
                      <a:pt x="295946" y="86354"/>
                    </a:lnTo>
                    <a:lnTo>
                      <a:pt x="296594" y="86201"/>
                    </a:lnTo>
                    <a:lnTo>
                      <a:pt x="297220" y="86048"/>
                    </a:lnTo>
                    <a:lnTo>
                      <a:pt x="297847" y="85884"/>
                    </a:lnTo>
                    <a:lnTo>
                      <a:pt x="298451" y="85720"/>
                    </a:lnTo>
                    <a:lnTo>
                      <a:pt x="299056" y="85550"/>
                    </a:lnTo>
                    <a:lnTo>
                      <a:pt x="299618" y="85376"/>
                    </a:lnTo>
                    <a:lnTo>
                      <a:pt x="300179" y="85201"/>
                    </a:lnTo>
                    <a:lnTo>
                      <a:pt x="300719" y="85021"/>
                    </a:lnTo>
                    <a:lnTo>
                      <a:pt x="301259" y="84840"/>
                    </a:lnTo>
                    <a:lnTo>
                      <a:pt x="301756" y="84655"/>
                    </a:lnTo>
                    <a:lnTo>
                      <a:pt x="302253" y="84463"/>
                    </a:lnTo>
                    <a:lnTo>
                      <a:pt x="302728" y="84272"/>
                    </a:lnTo>
                    <a:lnTo>
                      <a:pt x="303182" y="84075"/>
                    </a:lnTo>
                    <a:lnTo>
                      <a:pt x="303635" y="83879"/>
                    </a:lnTo>
                    <a:lnTo>
                      <a:pt x="304046" y="83677"/>
                    </a:lnTo>
                    <a:lnTo>
                      <a:pt x="304456" y="83475"/>
                    </a:lnTo>
                    <a:lnTo>
                      <a:pt x="304823" y="83267"/>
                    </a:lnTo>
                    <a:lnTo>
                      <a:pt x="305191" y="83059"/>
                    </a:lnTo>
                    <a:lnTo>
                      <a:pt x="305536" y="82846"/>
                    </a:lnTo>
                    <a:lnTo>
                      <a:pt x="305860" y="82633"/>
                    </a:lnTo>
                    <a:lnTo>
                      <a:pt x="306163" y="82415"/>
                    </a:lnTo>
                    <a:lnTo>
                      <a:pt x="306443" y="82196"/>
                    </a:lnTo>
                    <a:lnTo>
                      <a:pt x="306703" y="81972"/>
                    </a:lnTo>
                    <a:lnTo>
                      <a:pt x="306940" y="81748"/>
                    </a:lnTo>
                    <a:lnTo>
                      <a:pt x="307156" y="81524"/>
                    </a:lnTo>
                    <a:lnTo>
                      <a:pt x="307372" y="81295"/>
                    </a:lnTo>
                    <a:lnTo>
                      <a:pt x="307545" y="81065"/>
                    </a:lnTo>
                    <a:lnTo>
                      <a:pt x="307696" y="80836"/>
                    </a:lnTo>
                    <a:lnTo>
                      <a:pt x="307826" y="80601"/>
                    </a:lnTo>
                    <a:lnTo>
                      <a:pt x="307934" y="80366"/>
                    </a:lnTo>
                    <a:lnTo>
                      <a:pt x="308020" y="80126"/>
                    </a:lnTo>
                    <a:lnTo>
                      <a:pt x="308063" y="79885"/>
                    </a:lnTo>
                    <a:lnTo>
                      <a:pt x="308107" y="79645"/>
                    </a:lnTo>
                    <a:lnTo>
                      <a:pt x="308128" y="79405"/>
                    </a:lnTo>
                    <a:lnTo>
                      <a:pt x="308128" y="73313"/>
                    </a:lnTo>
                    <a:lnTo>
                      <a:pt x="294218" y="75264"/>
                    </a:lnTo>
                    <a:lnTo>
                      <a:pt x="294218" y="32210"/>
                    </a:lnTo>
                    <a:lnTo>
                      <a:pt x="308128" y="30255"/>
                    </a:lnTo>
                    <a:lnTo>
                      <a:pt x="308128" y="24540"/>
                    </a:lnTo>
                    <a:lnTo>
                      <a:pt x="307696" y="24491"/>
                    </a:lnTo>
                    <a:lnTo>
                      <a:pt x="307264" y="24437"/>
                    </a:lnTo>
                    <a:lnTo>
                      <a:pt x="306443" y="24316"/>
                    </a:lnTo>
                    <a:lnTo>
                      <a:pt x="305623" y="24185"/>
                    </a:lnTo>
                    <a:lnTo>
                      <a:pt x="304845" y="24043"/>
                    </a:lnTo>
                    <a:lnTo>
                      <a:pt x="304067" y="23890"/>
                    </a:lnTo>
                    <a:lnTo>
                      <a:pt x="303311" y="23726"/>
                    </a:lnTo>
                    <a:lnTo>
                      <a:pt x="302577" y="23552"/>
                    </a:lnTo>
                    <a:lnTo>
                      <a:pt x="301864" y="23366"/>
                    </a:lnTo>
                    <a:lnTo>
                      <a:pt x="301173" y="23169"/>
                    </a:lnTo>
                    <a:lnTo>
                      <a:pt x="300503" y="22962"/>
                    </a:lnTo>
                    <a:lnTo>
                      <a:pt x="299855" y="22743"/>
                    </a:lnTo>
                    <a:lnTo>
                      <a:pt x="299229" y="22519"/>
                    </a:lnTo>
                    <a:lnTo>
                      <a:pt x="298624" y="22284"/>
                    </a:lnTo>
                    <a:lnTo>
                      <a:pt x="298041" y="22038"/>
                    </a:lnTo>
                    <a:lnTo>
                      <a:pt x="297501" y="21782"/>
                    </a:lnTo>
                    <a:lnTo>
                      <a:pt x="296982" y="21519"/>
                    </a:lnTo>
                    <a:lnTo>
                      <a:pt x="296486" y="21252"/>
                    </a:lnTo>
                    <a:lnTo>
                      <a:pt x="296010" y="20973"/>
                    </a:lnTo>
                    <a:lnTo>
                      <a:pt x="295557" y="20689"/>
                    </a:lnTo>
                    <a:lnTo>
                      <a:pt x="295146" y="20394"/>
                    </a:lnTo>
                    <a:lnTo>
                      <a:pt x="294779" y="20099"/>
                    </a:lnTo>
                    <a:lnTo>
                      <a:pt x="294412" y="19793"/>
                    </a:lnTo>
                    <a:lnTo>
                      <a:pt x="294088" y="19476"/>
                    </a:lnTo>
                    <a:lnTo>
                      <a:pt x="293807" y="19159"/>
                    </a:lnTo>
                    <a:lnTo>
                      <a:pt x="293548" y="18837"/>
                    </a:lnTo>
                    <a:lnTo>
                      <a:pt x="293310" y="18504"/>
                    </a:lnTo>
                    <a:lnTo>
                      <a:pt x="293116" y="18171"/>
                    </a:lnTo>
                    <a:lnTo>
                      <a:pt x="292965" y="17832"/>
                    </a:lnTo>
                    <a:lnTo>
                      <a:pt x="292835" y="17482"/>
                    </a:lnTo>
                    <a:lnTo>
                      <a:pt x="292749" y="17138"/>
                    </a:lnTo>
                    <a:lnTo>
                      <a:pt x="292684" y="16783"/>
                    </a:lnTo>
                    <a:lnTo>
                      <a:pt x="292662" y="16428"/>
                    </a:lnTo>
                    <a:lnTo>
                      <a:pt x="292684" y="16067"/>
                    </a:lnTo>
                    <a:lnTo>
                      <a:pt x="292749" y="15718"/>
                    </a:lnTo>
                    <a:lnTo>
                      <a:pt x="292835" y="15368"/>
                    </a:lnTo>
                    <a:lnTo>
                      <a:pt x="292965" y="15024"/>
                    </a:lnTo>
                    <a:lnTo>
                      <a:pt x="293116" y="14680"/>
                    </a:lnTo>
                    <a:lnTo>
                      <a:pt x="293310" y="14347"/>
                    </a:lnTo>
                    <a:lnTo>
                      <a:pt x="293548" y="14019"/>
                    </a:lnTo>
                    <a:lnTo>
                      <a:pt x="293807" y="13691"/>
                    </a:lnTo>
                    <a:lnTo>
                      <a:pt x="294088" y="13374"/>
                    </a:lnTo>
                    <a:lnTo>
                      <a:pt x="294412" y="13063"/>
                    </a:lnTo>
                    <a:lnTo>
                      <a:pt x="294779" y="12757"/>
                    </a:lnTo>
                    <a:lnTo>
                      <a:pt x="295146" y="12456"/>
                    </a:lnTo>
                    <a:lnTo>
                      <a:pt x="295557" y="12167"/>
                    </a:lnTo>
                    <a:lnTo>
                      <a:pt x="296010" y="11877"/>
                    </a:lnTo>
                    <a:lnTo>
                      <a:pt x="296486" y="11604"/>
                    </a:lnTo>
                    <a:lnTo>
                      <a:pt x="296982" y="11331"/>
                    </a:lnTo>
                    <a:lnTo>
                      <a:pt x="297501" y="11069"/>
                    </a:lnTo>
                    <a:lnTo>
                      <a:pt x="298041" y="10817"/>
                    </a:lnTo>
                    <a:lnTo>
                      <a:pt x="298624" y="10572"/>
                    </a:lnTo>
                    <a:lnTo>
                      <a:pt x="299229" y="10337"/>
                    </a:lnTo>
                    <a:lnTo>
                      <a:pt x="299855" y="10113"/>
                    </a:lnTo>
                    <a:lnTo>
                      <a:pt x="300503" y="9894"/>
                    </a:lnTo>
                    <a:lnTo>
                      <a:pt x="301173" y="9687"/>
                    </a:lnTo>
                    <a:lnTo>
                      <a:pt x="301864" y="9490"/>
                    </a:lnTo>
                    <a:lnTo>
                      <a:pt x="302577" y="9304"/>
                    </a:lnTo>
                    <a:lnTo>
                      <a:pt x="303311" y="9129"/>
                    </a:lnTo>
                    <a:lnTo>
                      <a:pt x="304067" y="8966"/>
                    </a:lnTo>
                    <a:lnTo>
                      <a:pt x="304845" y="8813"/>
                    </a:lnTo>
                    <a:lnTo>
                      <a:pt x="305623" y="8671"/>
                    </a:lnTo>
                    <a:lnTo>
                      <a:pt x="306443" y="8539"/>
                    </a:lnTo>
                    <a:lnTo>
                      <a:pt x="307264" y="8419"/>
                    </a:lnTo>
                    <a:lnTo>
                      <a:pt x="307696" y="8365"/>
                    </a:lnTo>
                    <a:lnTo>
                      <a:pt x="308128" y="8315"/>
                    </a:lnTo>
                    <a:lnTo>
                      <a:pt x="30812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49" name="Google Shape;4649;p81"/>
              <p:cNvSpPr/>
              <p:nvPr/>
            </p:nvSpPr>
            <p:spPr>
              <a:xfrm flipH="1">
                <a:off x="2771228" y="1818100"/>
                <a:ext cx="2078330" cy="2220025"/>
              </a:xfrm>
              <a:custGeom>
                <a:avLst/>
                <a:gdLst/>
                <a:ahLst/>
                <a:cxnLst/>
                <a:rect l="l" t="t" r="r" b="b"/>
                <a:pathLst>
                  <a:path w="308129" h="88801" fill="none" extrusionOk="0">
                    <a:moveTo>
                      <a:pt x="308128" y="1"/>
                    </a:moveTo>
                    <a:lnTo>
                      <a:pt x="308128" y="1"/>
                    </a:lnTo>
                    <a:lnTo>
                      <a:pt x="307307" y="279"/>
                    </a:lnTo>
                    <a:lnTo>
                      <a:pt x="306487" y="553"/>
                    </a:lnTo>
                    <a:lnTo>
                      <a:pt x="305623" y="820"/>
                    </a:lnTo>
                    <a:lnTo>
                      <a:pt x="304715" y="1083"/>
                    </a:lnTo>
                    <a:lnTo>
                      <a:pt x="303808" y="1334"/>
                    </a:lnTo>
                    <a:lnTo>
                      <a:pt x="302858" y="1580"/>
                    </a:lnTo>
                    <a:lnTo>
                      <a:pt x="301864" y="1820"/>
                    </a:lnTo>
                    <a:lnTo>
                      <a:pt x="300871" y="2055"/>
                    </a:lnTo>
                    <a:lnTo>
                      <a:pt x="299834" y="2279"/>
                    </a:lnTo>
                    <a:lnTo>
                      <a:pt x="298775" y="2497"/>
                    </a:lnTo>
                    <a:lnTo>
                      <a:pt x="297674" y="2705"/>
                    </a:lnTo>
                    <a:lnTo>
                      <a:pt x="296572" y="2907"/>
                    </a:lnTo>
                    <a:lnTo>
                      <a:pt x="295427" y="3098"/>
                    </a:lnTo>
                    <a:lnTo>
                      <a:pt x="294282" y="3284"/>
                    </a:lnTo>
                    <a:lnTo>
                      <a:pt x="293094" y="3459"/>
                    </a:lnTo>
                    <a:lnTo>
                      <a:pt x="291885" y="3628"/>
                    </a:lnTo>
                    <a:lnTo>
                      <a:pt x="290675" y="3787"/>
                    </a:lnTo>
                    <a:lnTo>
                      <a:pt x="289422" y="3934"/>
                    </a:lnTo>
                    <a:lnTo>
                      <a:pt x="288170" y="4076"/>
                    </a:lnTo>
                    <a:lnTo>
                      <a:pt x="286874" y="4207"/>
                    </a:lnTo>
                    <a:lnTo>
                      <a:pt x="285578" y="4333"/>
                    </a:lnTo>
                    <a:lnTo>
                      <a:pt x="284260" y="4442"/>
                    </a:lnTo>
                    <a:lnTo>
                      <a:pt x="282921" y="4546"/>
                    </a:lnTo>
                    <a:lnTo>
                      <a:pt x="281560" y="4639"/>
                    </a:lnTo>
                    <a:lnTo>
                      <a:pt x="280199" y="4721"/>
                    </a:lnTo>
                    <a:lnTo>
                      <a:pt x="278795" y="4792"/>
                    </a:lnTo>
                    <a:lnTo>
                      <a:pt x="277413" y="4852"/>
                    </a:lnTo>
                    <a:lnTo>
                      <a:pt x="275987" y="4901"/>
                    </a:lnTo>
                    <a:lnTo>
                      <a:pt x="274561" y="4939"/>
                    </a:lnTo>
                    <a:lnTo>
                      <a:pt x="273114" y="4972"/>
                    </a:lnTo>
                    <a:lnTo>
                      <a:pt x="271667" y="4989"/>
                    </a:lnTo>
                    <a:lnTo>
                      <a:pt x="270198" y="4994"/>
                    </a:lnTo>
                    <a:lnTo>
                      <a:pt x="0" y="4994"/>
                    </a:lnTo>
                    <a:lnTo>
                      <a:pt x="0" y="88801"/>
                    </a:lnTo>
                    <a:lnTo>
                      <a:pt x="270976" y="88801"/>
                    </a:lnTo>
                    <a:lnTo>
                      <a:pt x="270976" y="88801"/>
                    </a:lnTo>
                    <a:lnTo>
                      <a:pt x="271948" y="88795"/>
                    </a:lnTo>
                    <a:lnTo>
                      <a:pt x="272898" y="88785"/>
                    </a:lnTo>
                    <a:lnTo>
                      <a:pt x="273827" y="88774"/>
                    </a:lnTo>
                    <a:lnTo>
                      <a:pt x="274777" y="88752"/>
                    </a:lnTo>
                    <a:lnTo>
                      <a:pt x="275706" y="88724"/>
                    </a:lnTo>
                    <a:lnTo>
                      <a:pt x="276635" y="88692"/>
                    </a:lnTo>
                    <a:lnTo>
                      <a:pt x="277542" y="88653"/>
                    </a:lnTo>
                    <a:lnTo>
                      <a:pt x="278449" y="88610"/>
                    </a:lnTo>
                    <a:lnTo>
                      <a:pt x="279357" y="88561"/>
                    </a:lnTo>
                    <a:lnTo>
                      <a:pt x="280242" y="88500"/>
                    </a:lnTo>
                    <a:lnTo>
                      <a:pt x="281128" y="88440"/>
                    </a:lnTo>
                    <a:lnTo>
                      <a:pt x="282014" y="88375"/>
                    </a:lnTo>
                    <a:lnTo>
                      <a:pt x="282878" y="88304"/>
                    </a:lnTo>
                    <a:lnTo>
                      <a:pt x="283742" y="88227"/>
                    </a:lnTo>
                    <a:lnTo>
                      <a:pt x="284584" y="88145"/>
                    </a:lnTo>
                    <a:lnTo>
                      <a:pt x="285426" y="88058"/>
                    </a:lnTo>
                    <a:lnTo>
                      <a:pt x="286247" y="87971"/>
                    </a:lnTo>
                    <a:lnTo>
                      <a:pt x="287068" y="87872"/>
                    </a:lnTo>
                    <a:lnTo>
                      <a:pt x="287867" y="87768"/>
                    </a:lnTo>
                    <a:lnTo>
                      <a:pt x="288666" y="87665"/>
                    </a:lnTo>
                    <a:lnTo>
                      <a:pt x="289444" y="87555"/>
                    </a:lnTo>
                    <a:lnTo>
                      <a:pt x="290222" y="87435"/>
                    </a:lnTo>
                    <a:lnTo>
                      <a:pt x="290978" y="87315"/>
                    </a:lnTo>
                    <a:lnTo>
                      <a:pt x="291734" y="87195"/>
                    </a:lnTo>
                    <a:lnTo>
                      <a:pt x="292468" y="87064"/>
                    </a:lnTo>
                    <a:lnTo>
                      <a:pt x="293181" y="86933"/>
                    </a:lnTo>
                    <a:lnTo>
                      <a:pt x="293894" y="86791"/>
                    </a:lnTo>
                    <a:lnTo>
                      <a:pt x="294585" y="86654"/>
                    </a:lnTo>
                    <a:lnTo>
                      <a:pt x="295276" y="86506"/>
                    </a:lnTo>
                    <a:lnTo>
                      <a:pt x="295946" y="86354"/>
                    </a:lnTo>
                    <a:lnTo>
                      <a:pt x="296594" y="86201"/>
                    </a:lnTo>
                    <a:lnTo>
                      <a:pt x="297220" y="86048"/>
                    </a:lnTo>
                    <a:lnTo>
                      <a:pt x="297847" y="85884"/>
                    </a:lnTo>
                    <a:lnTo>
                      <a:pt x="298451" y="85720"/>
                    </a:lnTo>
                    <a:lnTo>
                      <a:pt x="299056" y="85550"/>
                    </a:lnTo>
                    <a:lnTo>
                      <a:pt x="299618" y="85376"/>
                    </a:lnTo>
                    <a:lnTo>
                      <a:pt x="300179" y="85201"/>
                    </a:lnTo>
                    <a:lnTo>
                      <a:pt x="300719" y="85021"/>
                    </a:lnTo>
                    <a:lnTo>
                      <a:pt x="301259" y="84840"/>
                    </a:lnTo>
                    <a:lnTo>
                      <a:pt x="301756" y="84655"/>
                    </a:lnTo>
                    <a:lnTo>
                      <a:pt x="302253" y="84463"/>
                    </a:lnTo>
                    <a:lnTo>
                      <a:pt x="302728" y="84272"/>
                    </a:lnTo>
                    <a:lnTo>
                      <a:pt x="303182" y="84075"/>
                    </a:lnTo>
                    <a:lnTo>
                      <a:pt x="303635" y="83879"/>
                    </a:lnTo>
                    <a:lnTo>
                      <a:pt x="304046" y="83677"/>
                    </a:lnTo>
                    <a:lnTo>
                      <a:pt x="304456" y="83475"/>
                    </a:lnTo>
                    <a:lnTo>
                      <a:pt x="304823" y="83267"/>
                    </a:lnTo>
                    <a:lnTo>
                      <a:pt x="305191" y="83059"/>
                    </a:lnTo>
                    <a:lnTo>
                      <a:pt x="305536" y="82846"/>
                    </a:lnTo>
                    <a:lnTo>
                      <a:pt x="305860" y="82633"/>
                    </a:lnTo>
                    <a:lnTo>
                      <a:pt x="306163" y="82415"/>
                    </a:lnTo>
                    <a:lnTo>
                      <a:pt x="306443" y="82196"/>
                    </a:lnTo>
                    <a:lnTo>
                      <a:pt x="306703" y="81972"/>
                    </a:lnTo>
                    <a:lnTo>
                      <a:pt x="306940" y="81748"/>
                    </a:lnTo>
                    <a:lnTo>
                      <a:pt x="307156" y="81524"/>
                    </a:lnTo>
                    <a:lnTo>
                      <a:pt x="307372" y="81295"/>
                    </a:lnTo>
                    <a:lnTo>
                      <a:pt x="307545" y="81065"/>
                    </a:lnTo>
                    <a:lnTo>
                      <a:pt x="307696" y="80836"/>
                    </a:lnTo>
                    <a:lnTo>
                      <a:pt x="307826" y="80601"/>
                    </a:lnTo>
                    <a:lnTo>
                      <a:pt x="307934" y="80366"/>
                    </a:lnTo>
                    <a:lnTo>
                      <a:pt x="308020" y="80126"/>
                    </a:lnTo>
                    <a:lnTo>
                      <a:pt x="308063" y="79885"/>
                    </a:lnTo>
                    <a:lnTo>
                      <a:pt x="308107" y="79645"/>
                    </a:lnTo>
                    <a:lnTo>
                      <a:pt x="308128" y="79405"/>
                    </a:lnTo>
                    <a:lnTo>
                      <a:pt x="308128" y="73313"/>
                    </a:lnTo>
                    <a:lnTo>
                      <a:pt x="294218" y="75264"/>
                    </a:lnTo>
                    <a:lnTo>
                      <a:pt x="294218" y="32210"/>
                    </a:lnTo>
                    <a:lnTo>
                      <a:pt x="308128" y="30255"/>
                    </a:lnTo>
                    <a:lnTo>
                      <a:pt x="308128" y="24540"/>
                    </a:lnTo>
                    <a:lnTo>
                      <a:pt x="308128" y="24540"/>
                    </a:lnTo>
                    <a:lnTo>
                      <a:pt x="307696" y="24491"/>
                    </a:lnTo>
                    <a:lnTo>
                      <a:pt x="307264" y="24437"/>
                    </a:lnTo>
                    <a:lnTo>
                      <a:pt x="306443" y="24316"/>
                    </a:lnTo>
                    <a:lnTo>
                      <a:pt x="305623" y="24185"/>
                    </a:lnTo>
                    <a:lnTo>
                      <a:pt x="304845" y="24043"/>
                    </a:lnTo>
                    <a:lnTo>
                      <a:pt x="304067" y="23890"/>
                    </a:lnTo>
                    <a:lnTo>
                      <a:pt x="303311" y="23726"/>
                    </a:lnTo>
                    <a:lnTo>
                      <a:pt x="302577" y="23552"/>
                    </a:lnTo>
                    <a:lnTo>
                      <a:pt x="301864" y="23366"/>
                    </a:lnTo>
                    <a:lnTo>
                      <a:pt x="301173" y="23169"/>
                    </a:lnTo>
                    <a:lnTo>
                      <a:pt x="300503" y="22962"/>
                    </a:lnTo>
                    <a:lnTo>
                      <a:pt x="299855" y="22743"/>
                    </a:lnTo>
                    <a:lnTo>
                      <a:pt x="299229" y="22519"/>
                    </a:lnTo>
                    <a:lnTo>
                      <a:pt x="298624" y="22284"/>
                    </a:lnTo>
                    <a:lnTo>
                      <a:pt x="298041" y="22038"/>
                    </a:lnTo>
                    <a:lnTo>
                      <a:pt x="297501" y="21782"/>
                    </a:lnTo>
                    <a:lnTo>
                      <a:pt x="296982" y="21519"/>
                    </a:lnTo>
                    <a:lnTo>
                      <a:pt x="296486" y="21252"/>
                    </a:lnTo>
                    <a:lnTo>
                      <a:pt x="296010" y="20973"/>
                    </a:lnTo>
                    <a:lnTo>
                      <a:pt x="295557" y="20689"/>
                    </a:lnTo>
                    <a:lnTo>
                      <a:pt x="295146" y="20394"/>
                    </a:lnTo>
                    <a:lnTo>
                      <a:pt x="294779" y="20099"/>
                    </a:lnTo>
                    <a:lnTo>
                      <a:pt x="294412" y="19793"/>
                    </a:lnTo>
                    <a:lnTo>
                      <a:pt x="294088" y="19476"/>
                    </a:lnTo>
                    <a:lnTo>
                      <a:pt x="293807" y="19159"/>
                    </a:lnTo>
                    <a:lnTo>
                      <a:pt x="293548" y="18837"/>
                    </a:lnTo>
                    <a:lnTo>
                      <a:pt x="293310" y="18504"/>
                    </a:lnTo>
                    <a:lnTo>
                      <a:pt x="293116" y="18171"/>
                    </a:lnTo>
                    <a:lnTo>
                      <a:pt x="292965" y="17832"/>
                    </a:lnTo>
                    <a:lnTo>
                      <a:pt x="292835" y="17482"/>
                    </a:lnTo>
                    <a:lnTo>
                      <a:pt x="292749" y="17138"/>
                    </a:lnTo>
                    <a:lnTo>
                      <a:pt x="292684" y="16783"/>
                    </a:lnTo>
                    <a:lnTo>
                      <a:pt x="292662" y="16428"/>
                    </a:lnTo>
                    <a:lnTo>
                      <a:pt x="292662" y="16428"/>
                    </a:lnTo>
                    <a:lnTo>
                      <a:pt x="292684" y="16067"/>
                    </a:lnTo>
                    <a:lnTo>
                      <a:pt x="292749" y="15718"/>
                    </a:lnTo>
                    <a:lnTo>
                      <a:pt x="292835" y="15368"/>
                    </a:lnTo>
                    <a:lnTo>
                      <a:pt x="292965" y="15024"/>
                    </a:lnTo>
                    <a:lnTo>
                      <a:pt x="293116" y="14680"/>
                    </a:lnTo>
                    <a:lnTo>
                      <a:pt x="293310" y="14347"/>
                    </a:lnTo>
                    <a:lnTo>
                      <a:pt x="293548" y="14019"/>
                    </a:lnTo>
                    <a:lnTo>
                      <a:pt x="293807" y="13691"/>
                    </a:lnTo>
                    <a:lnTo>
                      <a:pt x="294088" y="13374"/>
                    </a:lnTo>
                    <a:lnTo>
                      <a:pt x="294412" y="13063"/>
                    </a:lnTo>
                    <a:lnTo>
                      <a:pt x="294779" y="12757"/>
                    </a:lnTo>
                    <a:lnTo>
                      <a:pt x="295146" y="12456"/>
                    </a:lnTo>
                    <a:lnTo>
                      <a:pt x="295557" y="12167"/>
                    </a:lnTo>
                    <a:lnTo>
                      <a:pt x="296010" y="11877"/>
                    </a:lnTo>
                    <a:lnTo>
                      <a:pt x="296486" y="11604"/>
                    </a:lnTo>
                    <a:lnTo>
                      <a:pt x="296982" y="11331"/>
                    </a:lnTo>
                    <a:lnTo>
                      <a:pt x="297501" y="11069"/>
                    </a:lnTo>
                    <a:lnTo>
                      <a:pt x="298041" y="10817"/>
                    </a:lnTo>
                    <a:lnTo>
                      <a:pt x="298624" y="10572"/>
                    </a:lnTo>
                    <a:lnTo>
                      <a:pt x="299229" y="10337"/>
                    </a:lnTo>
                    <a:lnTo>
                      <a:pt x="299855" y="10113"/>
                    </a:lnTo>
                    <a:lnTo>
                      <a:pt x="300503" y="9894"/>
                    </a:lnTo>
                    <a:lnTo>
                      <a:pt x="301173" y="9687"/>
                    </a:lnTo>
                    <a:lnTo>
                      <a:pt x="301864" y="9490"/>
                    </a:lnTo>
                    <a:lnTo>
                      <a:pt x="302577" y="9304"/>
                    </a:lnTo>
                    <a:lnTo>
                      <a:pt x="303311" y="9129"/>
                    </a:lnTo>
                    <a:lnTo>
                      <a:pt x="304067" y="8966"/>
                    </a:lnTo>
                    <a:lnTo>
                      <a:pt x="304845" y="8813"/>
                    </a:lnTo>
                    <a:lnTo>
                      <a:pt x="305623" y="8671"/>
                    </a:lnTo>
                    <a:lnTo>
                      <a:pt x="306443" y="8539"/>
                    </a:lnTo>
                    <a:lnTo>
                      <a:pt x="307264" y="8419"/>
                    </a:lnTo>
                    <a:lnTo>
                      <a:pt x="307696" y="8365"/>
                    </a:lnTo>
                    <a:lnTo>
                      <a:pt x="308128" y="8315"/>
                    </a:lnTo>
                    <a:lnTo>
                      <a:pt x="308128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50" name="Google Shape;4650;p81"/>
              <p:cNvSpPr/>
              <p:nvPr/>
            </p:nvSpPr>
            <p:spPr>
              <a:xfrm flipH="1">
                <a:off x="3402082" y="2309625"/>
                <a:ext cx="1181879" cy="258300"/>
              </a:xfrm>
              <a:custGeom>
                <a:avLst/>
                <a:gdLst/>
                <a:ahLst/>
                <a:cxnLst/>
                <a:rect l="l" t="t" r="r" b="b"/>
                <a:pathLst>
                  <a:path w="175223" h="10332" fill="none" extrusionOk="0">
                    <a:moveTo>
                      <a:pt x="1" y="10331"/>
                    </a:moveTo>
                    <a:lnTo>
                      <a:pt x="1" y="1"/>
                    </a:lnTo>
                    <a:lnTo>
                      <a:pt x="175222" y="1"/>
                    </a:lnTo>
                    <a:lnTo>
                      <a:pt x="175222" y="10331"/>
                    </a:lnTo>
                    <a:lnTo>
                      <a:pt x="1" y="1033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51" name="Google Shape;4651;p81"/>
              <p:cNvSpPr/>
              <p:nvPr/>
            </p:nvSpPr>
            <p:spPr>
              <a:xfrm flipH="1">
                <a:off x="4583954" y="2567900"/>
                <a:ext cx="7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52" name="Google Shape;4652;p81"/>
              <p:cNvSpPr/>
              <p:nvPr/>
            </p:nvSpPr>
            <p:spPr>
              <a:xfrm flipH="1">
                <a:off x="2714557" y="1357050"/>
                <a:ext cx="2191680" cy="2734200"/>
              </a:xfrm>
              <a:custGeom>
                <a:avLst/>
                <a:gdLst/>
                <a:ahLst/>
                <a:cxnLst/>
                <a:rect l="l" t="t" r="r" b="b"/>
                <a:pathLst>
                  <a:path w="324934" h="109368" extrusionOk="0">
                    <a:moveTo>
                      <a:pt x="267110" y="13215"/>
                    </a:moveTo>
                    <a:lnTo>
                      <a:pt x="267110" y="14477"/>
                    </a:lnTo>
                    <a:lnTo>
                      <a:pt x="53094" y="14477"/>
                    </a:lnTo>
                    <a:lnTo>
                      <a:pt x="53094" y="13215"/>
                    </a:lnTo>
                    <a:close/>
                    <a:moveTo>
                      <a:pt x="267110" y="16602"/>
                    </a:moveTo>
                    <a:lnTo>
                      <a:pt x="267110" y="18121"/>
                    </a:lnTo>
                    <a:lnTo>
                      <a:pt x="53094" y="18121"/>
                    </a:lnTo>
                    <a:lnTo>
                      <a:pt x="53094" y="16602"/>
                    </a:lnTo>
                    <a:close/>
                    <a:moveTo>
                      <a:pt x="267110" y="20251"/>
                    </a:moveTo>
                    <a:lnTo>
                      <a:pt x="267110" y="21305"/>
                    </a:lnTo>
                    <a:lnTo>
                      <a:pt x="53094" y="21305"/>
                    </a:lnTo>
                    <a:lnTo>
                      <a:pt x="53094" y="20251"/>
                    </a:lnTo>
                    <a:close/>
                    <a:moveTo>
                      <a:pt x="279552" y="2131"/>
                    </a:moveTo>
                    <a:lnTo>
                      <a:pt x="280502" y="2141"/>
                    </a:lnTo>
                    <a:lnTo>
                      <a:pt x="281452" y="2152"/>
                    </a:lnTo>
                    <a:lnTo>
                      <a:pt x="282381" y="2174"/>
                    </a:lnTo>
                    <a:lnTo>
                      <a:pt x="283310" y="2202"/>
                    </a:lnTo>
                    <a:lnTo>
                      <a:pt x="284239" y="2234"/>
                    </a:lnTo>
                    <a:lnTo>
                      <a:pt x="285146" y="2267"/>
                    </a:lnTo>
                    <a:lnTo>
                      <a:pt x="286075" y="2311"/>
                    </a:lnTo>
                    <a:lnTo>
                      <a:pt x="286982" y="2360"/>
                    </a:lnTo>
                    <a:lnTo>
                      <a:pt x="287868" y="2415"/>
                    </a:lnTo>
                    <a:lnTo>
                      <a:pt x="288775" y="2475"/>
                    </a:lnTo>
                    <a:lnTo>
                      <a:pt x="289661" y="2540"/>
                    </a:lnTo>
                    <a:lnTo>
                      <a:pt x="290546" y="2611"/>
                    </a:lnTo>
                    <a:lnTo>
                      <a:pt x="291410" y="2688"/>
                    </a:lnTo>
                    <a:lnTo>
                      <a:pt x="292274" y="2764"/>
                    </a:lnTo>
                    <a:lnTo>
                      <a:pt x="293138" y="2852"/>
                    </a:lnTo>
                    <a:lnTo>
                      <a:pt x="293981" y="2945"/>
                    </a:lnTo>
                    <a:lnTo>
                      <a:pt x="294823" y="3043"/>
                    </a:lnTo>
                    <a:lnTo>
                      <a:pt x="295644" y="3147"/>
                    </a:lnTo>
                    <a:lnTo>
                      <a:pt x="296465" y="3250"/>
                    </a:lnTo>
                    <a:lnTo>
                      <a:pt x="297264" y="3365"/>
                    </a:lnTo>
                    <a:lnTo>
                      <a:pt x="298063" y="3485"/>
                    </a:lnTo>
                    <a:lnTo>
                      <a:pt x="298862" y="3606"/>
                    </a:lnTo>
                    <a:lnTo>
                      <a:pt x="299640" y="3731"/>
                    </a:lnTo>
                    <a:lnTo>
                      <a:pt x="300396" y="3868"/>
                    </a:lnTo>
                    <a:lnTo>
                      <a:pt x="301152" y="4004"/>
                    </a:lnTo>
                    <a:lnTo>
                      <a:pt x="301908" y="4146"/>
                    </a:lnTo>
                    <a:lnTo>
                      <a:pt x="302621" y="4294"/>
                    </a:lnTo>
                    <a:lnTo>
                      <a:pt x="303355" y="4447"/>
                    </a:lnTo>
                    <a:lnTo>
                      <a:pt x="304046" y="4605"/>
                    </a:lnTo>
                    <a:lnTo>
                      <a:pt x="304737" y="4769"/>
                    </a:lnTo>
                    <a:lnTo>
                      <a:pt x="305429" y="4938"/>
                    </a:lnTo>
                    <a:lnTo>
                      <a:pt x="306077" y="5108"/>
                    </a:lnTo>
                    <a:lnTo>
                      <a:pt x="306725" y="5283"/>
                    </a:lnTo>
                    <a:lnTo>
                      <a:pt x="307351" y="5463"/>
                    </a:lnTo>
                    <a:lnTo>
                      <a:pt x="307956" y="5643"/>
                    </a:lnTo>
                    <a:lnTo>
                      <a:pt x="308539" y="5829"/>
                    </a:lnTo>
                    <a:lnTo>
                      <a:pt x="309101" y="6015"/>
                    </a:lnTo>
                    <a:lnTo>
                      <a:pt x="309641" y="6206"/>
                    </a:lnTo>
                    <a:lnTo>
                      <a:pt x="310181" y="6403"/>
                    </a:lnTo>
                    <a:lnTo>
                      <a:pt x="310678" y="6599"/>
                    </a:lnTo>
                    <a:lnTo>
                      <a:pt x="311174" y="6796"/>
                    </a:lnTo>
                    <a:lnTo>
                      <a:pt x="311628" y="6998"/>
                    </a:lnTo>
                    <a:lnTo>
                      <a:pt x="312082" y="7206"/>
                    </a:lnTo>
                    <a:lnTo>
                      <a:pt x="312514" y="7408"/>
                    </a:lnTo>
                    <a:lnTo>
                      <a:pt x="312902" y="7621"/>
                    </a:lnTo>
                    <a:lnTo>
                      <a:pt x="313291" y="7834"/>
                    </a:lnTo>
                    <a:lnTo>
                      <a:pt x="313658" y="8047"/>
                    </a:lnTo>
                    <a:lnTo>
                      <a:pt x="314004" y="8260"/>
                    </a:lnTo>
                    <a:lnTo>
                      <a:pt x="314328" y="8478"/>
                    </a:lnTo>
                    <a:lnTo>
                      <a:pt x="314609" y="8702"/>
                    </a:lnTo>
                    <a:lnTo>
                      <a:pt x="314890" y="8926"/>
                    </a:lnTo>
                    <a:lnTo>
                      <a:pt x="315149" y="9150"/>
                    </a:lnTo>
                    <a:lnTo>
                      <a:pt x="315386" y="9374"/>
                    </a:lnTo>
                    <a:lnTo>
                      <a:pt x="315602" y="9604"/>
                    </a:lnTo>
                    <a:lnTo>
                      <a:pt x="315797" y="9833"/>
                    </a:lnTo>
                    <a:lnTo>
                      <a:pt x="315970" y="10063"/>
                    </a:lnTo>
                    <a:lnTo>
                      <a:pt x="316121" y="10298"/>
                    </a:lnTo>
                    <a:lnTo>
                      <a:pt x="316229" y="10527"/>
                    </a:lnTo>
                    <a:lnTo>
                      <a:pt x="316337" y="10762"/>
                    </a:lnTo>
                    <a:lnTo>
                      <a:pt x="316423" y="11002"/>
                    </a:lnTo>
                    <a:lnTo>
                      <a:pt x="316466" y="11237"/>
                    </a:lnTo>
                    <a:lnTo>
                      <a:pt x="316510" y="11478"/>
                    </a:lnTo>
                    <a:lnTo>
                      <a:pt x="316531" y="11718"/>
                    </a:lnTo>
                    <a:lnTo>
                      <a:pt x="316510" y="11964"/>
                    </a:lnTo>
                    <a:lnTo>
                      <a:pt x="316466" y="12210"/>
                    </a:lnTo>
                    <a:lnTo>
                      <a:pt x="316402" y="12450"/>
                    </a:lnTo>
                    <a:lnTo>
                      <a:pt x="316315" y="12696"/>
                    </a:lnTo>
                    <a:lnTo>
                      <a:pt x="316207" y="12936"/>
                    </a:lnTo>
                    <a:lnTo>
                      <a:pt x="316078" y="13177"/>
                    </a:lnTo>
                    <a:lnTo>
                      <a:pt x="315926" y="13412"/>
                    </a:lnTo>
                    <a:lnTo>
                      <a:pt x="315754" y="13646"/>
                    </a:lnTo>
                    <a:lnTo>
                      <a:pt x="315559" y="13881"/>
                    </a:lnTo>
                    <a:lnTo>
                      <a:pt x="315322" y="14111"/>
                    </a:lnTo>
                    <a:lnTo>
                      <a:pt x="315084" y="14340"/>
                    </a:lnTo>
                    <a:lnTo>
                      <a:pt x="314803" y="14564"/>
                    </a:lnTo>
                    <a:lnTo>
                      <a:pt x="314522" y="14788"/>
                    </a:lnTo>
                    <a:lnTo>
                      <a:pt x="314220" y="15012"/>
                    </a:lnTo>
                    <a:lnTo>
                      <a:pt x="313896" y="15231"/>
                    </a:lnTo>
                    <a:lnTo>
                      <a:pt x="313529" y="15444"/>
                    </a:lnTo>
                    <a:lnTo>
                      <a:pt x="313162" y="15657"/>
                    </a:lnTo>
                    <a:lnTo>
                      <a:pt x="312773" y="15870"/>
                    </a:lnTo>
                    <a:lnTo>
                      <a:pt x="312362" y="16077"/>
                    </a:lnTo>
                    <a:lnTo>
                      <a:pt x="311930" y="16285"/>
                    </a:lnTo>
                    <a:lnTo>
                      <a:pt x="311498" y="16487"/>
                    </a:lnTo>
                    <a:lnTo>
                      <a:pt x="311023" y="16684"/>
                    </a:lnTo>
                    <a:lnTo>
                      <a:pt x="310548" y="16880"/>
                    </a:lnTo>
                    <a:lnTo>
                      <a:pt x="310030" y="17077"/>
                    </a:lnTo>
                    <a:lnTo>
                      <a:pt x="309511" y="17263"/>
                    </a:lnTo>
                    <a:lnTo>
                      <a:pt x="308971" y="17449"/>
                    </a:lnTo>
                    <a:lnTo>
                      <a:pt x="308431" y="17634"/>
                    </a:lnTo>
                    <a:lnTo>
                      <a:pt x="307848" y="17815"/>
                    </a:lnTo>
                    <a:lnTo>
                      <a:pt x="307265" y="17989"/>
                    </a:lnTo>
                    <a:lnTo>
                      <a:pt x="306660" y="18164"/>
                    </a:lnTo>
                    <a:lnTo>
                      <a:pt x="306034" y="18328"/>
                    </a:lnTo>
                    <a:lnTo>
                      <a:pt x="305407" y="18498"/>
                    </a:lnTo>
                    <a:lnTo>
                      <a:pt x="304759" y="18656"/>
                    </a:lnTo>
                    <a:lnTo>
                      <a:pt x="304089" y="18814"/>
                    </a:lnTo>
                    <a:lnTo>
                      <a:pt x="303398" y="18967"/>
                    </a:lnTo>
                    <a:lnTo>
                      <a:pt x="302707" y="19115"/>
                    </a:lnTo>
                    <a:lnTo>
                      <a:pt x="301994" y="19257"/>
                    </a:lnTo>
                    <a:lnTo>
                      <a:pt x="301281" y="19399"/>
                    </a:lnTo>
                    <a:lnTo>
                      <a:pt x="300547" y="19535"/>
                    </a:lnTo>
                    <a:lnTo>
                      <a:pt x="299791" y="19667"/>
                    </a:lnTo>
                    <a:lnTo>
                      <a:pt x="299035" y="19792"/>
                    </a:lnTo>
                    <a:lnTo>
                      <a:pt x="298257" y="19918"/>
                    </a:lnTo>
                    <a:lnTo>
                      <a:pt x="297458" y="20033"/>
                    </a:lnTo>
                    <a:lnTo>
                      <a:pt x="296659" y="20147"/>
                    </a:lnTo>
                    <a:lnTo>
                      <a:pt x="295860" y="20257"/>
                    </a:lnTo>
                    <a:lnTo>
                      <a:pt x="295039" y="20360"/>
                    </a:lnTo>
                    <a:lnTo>
                      <a:pt x="294197" y="20459"/>
                    </a:lnTo>
                    <a:lnTo>
                      <a:pt x="293354" y="20552"/>
                    </a:lnTo>
                    <a:lnTo>
                      <a:pt x="292490" y="20639"/>
                    </a:lnTo>
                    <a:lnTo>
                      <a:pt x="291626" y="20726"/>
                    </a:lnTo>
                    <a:lnTo>
                      <a:pt x="290762" y="20803"/>
                    </a:lnTo>
                    <a:lnTo>
                      <a:pt x="289877" y="20874"/>
                    </a:lnTo>
                    <a:lnTo>
                      <a:pt x="288969" y="20945"/>
                    </a:lnTo>
                    <a:lnTo>
                      <a:pt x="288084" y="21005"/>
                    </a:lnTo>
                    <a:lnTo>
                      <a:pt x="287155" y="21060"/>
                    </a:lnTo>
                    <a:lnTo>
                      <a:pt x="286248" y="21114"/>
                    </a:lnTo>
                    <a:lnTo>
                      <a:pt x="285319" y="21158"/>
                    </a:lnTo>
                    <a:lnTo>
                      <a:pt x="284368" y="21196"/>
                    </a:lnTo>
                    <a:lnTo>
                      <a:pt x="283440" y="21229"/>
                    </a:lnTo>
                    <a:lnTo>
                      <a:pt x="282489" y="21256"/>
                    </a:lnTo>
                    <a:lnTo>
                      <a:pt x="281517" y="21278"/>
                    </a:lnTo>
                    <a:lnTo>
                      <a:pt x="280567" y="21295"/>
                    </a:lnTo>
                    <a:lnTo>
                      <a:pt x="279595" y="21305"/>
                    </a:lnTo>
                    <a:lnTo>
                      <a:pt x="275512" y="21305"/>
                    </a:lnTo>
                    <a:lnTo>
                      <a:pt x="275512" y="11090"/>
                    </a:lnTo>
                    <a:lnTo>
                      <a:pt x="44692" y="11090"/>
                    </a:lnTo>
                    <a:lnTo>
                      <a:pt x="44692" y="21305"/>
                    </a:lnTo>
                    <a:lnTo>
                      <a:pt x="31494" y="21305"/>
                    </a:lnTo>
                    <a:lnTo>
                      <a:pt x="31494" y="2131"/>
                    </a:lnTo>
                    <a:close/>
                    <a:moveTo>
                      <a:pt x="316531" y="29352"/>
                    </a:moveTo>
                    <a:lnTo>
                      <a:pt x="316531" y="40387"/>
                    </a:lnTo>
                    <a:lnTo>
                      <a:pt x="316164" y="40284"/>
                    </a:lnTo>
                    <a:lnTo>
                      <a:pt x="315797" y="40180"/>
                    </a:lnTo>
                    <a:lnTo>
                      <a:pt x="315451" y="40071"/>
                    </a:lnTo>
                    <a:lnTo>
                      <a:pt x="315084" y="39950"/>
                    </a:lnTo>
                    <a:lnTo>
                      <a:pt x="314760" y="39830"/>
                    </a:lnTo>
                    <a:lnTo>
                      <a:pt x="314414" y="39705"/>
                    </a:lnTo>
                    <a:lnTo>
                      <a:pt x="314090" y="39574"/>
                    </a:lnTo>
                    <a:lnTo>
                      <a:pt x="313766" y="39437"/>
                    </a:lnTo>
                    <a:lnTo>
                      <a:pt x="313464" y="39295"/>
                    </a:lnTo>
                    <a:lnTo>
                      <a:pt x="313140" y="39147"/>
                    </a:lnTo>
                    <a:lnTo>
                      <a:pt x="312859" y="39000"/>
                    </a:lnTo>
                    <a:lnTo>
                      <a:pt x="312578" y="38841"/>
                    </a:lnTo>
                    <a:lnTo>
                      <a:pt x="312298" y="38683"/>
                    </a:lnTo>
                    <a:lnTo>
                      <a:pt x="312038" y="38519"/>
                    </a:lnTo>
                    <a:lnTo>
                      <a:pt x="311779" y="38350"/>
                    </a:lnTo>
                    <a:lnTo>
                      <a:pt x="311542" y="38180"/>
                    </a:lnTo>
                    <a:lnTo>
                      <a:pt x="311304" y="38000"/>
                    </a:lnTo>
                    <a:lnTo>
                      <a:pt x="311088" y="37820"/>
                    </a:lnTo>
                    <a:lnTo>
                      <a:pt x="310872" y="37634"/>
                    </a:lnTo>
                    <a:lnTo>
                      <a:pt x="310678" y="37443"/>
                    </a:lnTo>
                    <a:lnTo>
                      <a:pt x="310505" y="37252"/>
                    </a:lnTo>
                    <a:lnTo>
                      <a:pt x="310332" y="37050"/>
                    </a:lnTo>
                    <a:lnTo>
                      <a:pt x="310181" y="36848"/>
                    </a:lnTo>
                    <a:lnTo>
                      <a:pt x="310030" y="36645"/>
                    </a:lnTo>
                    <a:lnTo>
                      <a:pt x="309900" y="36432"/>
                    </a:lnTo>
                    <a:lnTo>
                      <a:pt x="309792" y="36219"/>
                    </a:lnTo>
                    <a:lnTo>
                      <a:pt x="309706" y="36006"/>
                    </a:lnTo>
                    <a:lnTo>
                      <a:pt x="309619" y="35782"/>
                    </a:lnTo>
                    <a:lnTo>
                      <a:pt x="309576" y="35558"/>
                    </a:lnTo>
                    <a:lnTo>
                      <a:pt x="309511" y="35334"/>
                    </a:lnTo>
                    <a:lnTo>
                      <a:pt x="309490" y="35099"/>
                    </a:lnTo>
                    <a:lnTo>
                      <a:pt x="309490" y="34870"/>
                    </a:lnTo>
                    <a:lnTo>
                      <a:pt x="309490" y="34635"/>
                    </a:lnTo>
                    <a:lnTo>
                      <a:pt x="309511" y="34406"/>
                    </a:lnTo>
                    <a:lnTo>
                      <a:pt x="309576" y="34176"/>
                    </a:lnTo>
                    <a:lnTo>
                      <a:pt x="309619" y="33952"/>
                    </a:lnTo>
                    <a:lnTo>
                      <a:pt x="309706" y="33734"/>
                    </a:lnTo>
                    <a:lnTo>
                      <a:pt x="309792" y="33515"/>
                    </a:lnTo>
                    <a:lnTo>
                      <a:pt x="309900" y="33302"/>
                    </a:lnTo>
                    <a:lnTo>
                      <a:pt x="310030" y="33094"/>
                    </a:lnTo>
                    <a:lnTo>
                      <a:pt x="310181" y="32887"/>
                    </a:lnTo>
                    <a:lnTo>
                      <a:pt x="310332" y="32685"/>
                    </a:lnTo>
                    <a:lnTo>
                      <a:pt x="310505" y="32488"/>
                    </a:lnTo>
                    <a:lnTo>
                      <a:pt x="310678" y="32291"/>
                    </a:lnTo>
                    <a:lnTo>
                      <a:pt x="310872" y="32106"/>
                    </a:lnTo>
                    <a:lnTo>
                      <a:pt x="311088" y="31920"/>
                    </a:lnTo>
                    <a:lnTo>
                      <a:pt x="311304" y="31734"/>
                    </a:lnTo>
                    <a:lnTo>
                      <a:pt x="311542" y="31559"/>
                    </a:lnTo>
                    <a:lnTo>
                      <a:pt x="311779" y="31385"/>
                    </a:lnTo>
                    <a:lnTo>
                      <a:pt x="312038" y="31215"/>
                    </a:lnTo>
                    <a:lnTo>
                      <a:pt x="312298" y="31051"/>
                    </a:lnTo>
                    <a:lnTo>
                      <a:pt x="312578" y="30893"/>
                    </a:lnTo>
                    <a:lnTo>
                      <a:pt x="312859" y="30740"/>
                    </a:lnTo>
                    <a:lnTo>
                      <a:pt x="313140" y="30587"/>
                    </a:lnTo>
                    <a:lnTo>
                      <a:pt x="313464" y="30445"/>
                    </a:lnTo>
                    <a:lnTo>
                      <a:pt x="313766" y="30303"/>
                    </a:lnTo>
                    <a:lnTo>
                      <a:pt x="314090" y="30166"/>
                    </a:lnTo>
                    <a:lnTo>
                      <a:pt x="314414" y="30035"/>
                    </a:lnTo>
                    <a:lnTo>
                      <a:pt x="314760" y="29910"/>
                    </a:lnTo>
                    <a:lnTo>
                      <a:pt x="315084" y="29784"/>
                    </a:lnTo>
                    <a:lnTo>
                      <a:pt x="315451" y="29669"/>
                    </a:lnTo>
                    <a:lnTo>
                      <a:pt x="315797" y="29560"/>
                    </a:lnTo>
                    <a:lnTo>
                      <a:pt x="316164" y="29451"/>
                    </a:lnTo>
                    <a:lnTo>
                      <a:pt x="316531" y="29352"/>
                    </a:lnTo>
                    <a:close/>
                    <a:moveTo>
                      <a:pt x="316531" y="51128"/>
                    </a:moveTo>
                    <a:lnTo>
                      <a:pt x="316531" y="89319"/>
                    </a:lnTo>
                    <a:lnTo>
                      <a:pt x="311045" y="90089"/>
                    </a:lnTo>
                    <a:lnTo>
                      <a:pt x="311045" y="51898"/>
                    </a:lnTo>
                    <a:lnTo>
                      <a:pt x="316531" y="51128"/>
                    </a:lnTo>
                    <a:close/>
                    <a:moveTo>
                      <a:pt x="316531" y="18443"/>
                    </a:moveTo>
                    <a:lnTo>
                      <a:pt x="316531" y="26757"/>
                    </a:lnTo>
                    <a:lnTo>
                      <a:pt x="316099" y="26807"/>
                    </a:lnTo>
                    <a:lnTo>
                      <a:pt x="315667" y="26861"/>
                    </a:lnTo>
                    <a:lnTo>
                      <a:pt x="314846" y="26981"/>
                    </a:lnTo>
                    <a:lnTo>
                      <a:pt x="314026" y="27113"/>
                    </a:lnTo>
                    <a:lnTo>
                      <a:pt x="313248" y="27255"/>
                    </a:lnTo>
                    <a:lnTo>
                      <a:pt x="312470" y="27408"/>
                    </a:lnTo>
                    <a:lnTo>
                      <a:pt x="311714" y="27571"/>
                    </a:lnTo>
                    <a:lnTo>
                      <a:pt x="310980" y="27746"/>
                    </a:lnTo>
                    <a:lnTo>
                      <a:pt x="310267" y="27932"/>
                    </a:lnTo>
                    <a:lnTo>
                      <a:pt x="309576" y="28129"/>
                    </a:lnTo>
                    <a:lnTo>
                      <a:pt x="308906" y="28336"/>
                    </a:lnTo>
                    <a:lnTo>
                      <a:pt x="308258" y="28555"/>
                    </a:lnTo>
                    <a:lnTo>
                      <a:pt x="307632" y="28779"/>
                    </a:lnTo>
                    <a:lnTo>
                      <a:pt x="307027" y="29014"/>
                    </a:lnTo>
                    <a:lnTo>
                      <a:pt x="306444" y="29259"/>
                    </a:lnTo>
                    <a:lnTo>
                      <a:pt x="305904" y="29511"/>
                    </a:lnTo>
                    <a:lnTo>
                      <a:pt x="305385" y="29773"/>
                    </a:lnTo>
                    <a:lnTo>
                      <a:pt x="304889" y="30046"/>
                    </a:lnTo>
                    <a:lnTo>
                      <a:pt x="304413" y="30319"/>
                    </a:lnTo>
                    <a:lnTo>
                      <a:pt x="303960" y="30609"/>
                    </a:lnTo>
                    <a:lnTo>
                      <a:pt x="303549" y="30898"/>
                    </a:lnTo>
                    <a:lnTo>
                      <a:pt x="303182" y="31199"/>
                    </a:lnTo>
                    <a:lnTo>
                      <a:pt x="302815" y="31505"/>
                    </a:lnTo>
                    <a:lnTo>
                      <a:pt x="302491" y="31816"/>
                    </a:lnTo>
                    <a:lnTo>
                      <a:pt x="302210" y="32133"/>
                    </a:lnTo>
                    <a:lnTo>
                      <a:pt x="301951" y="32461"/>
                    </a:lnTo>
                    <a:lnTo>
                      <a:pt x="301713" y="32789"/>
                    </a:lnTo>
                    <a:lnTo>
                      <a:pt x="301519" y="33122"/>
                    </a:lnTo>
                    <a:lnTo>
                      <a:pt x="301368" y="33466"/>
                    </a:lnTo>
                    <a:lnTo>
                      <a:pt x="301238" y="33810"/>
                    </a:lnTo>
                    <a:lnTo>
                      <a:pt x="301152" y="34160"/>
                    </a:lnTo>
                    <a:lnTo>
                      <a:pt x="301087" y="34509"/>
                    </a:lnTo>
                    <a:lnTo>
                      <a:pt x="301065" y="34870"/>
                    </a:lnTo>
                    <a:lnTo>
                      <a:pt x="301087" y="35225"/>
                    </a:lnTo>
                    <a:lnTo>
                      <a:pt x="301152" y="35580"/>
                    </a:lnTo>
                    <a:lnTo>
                      <a:pt x="301238" y="35924"/>
                    </a:lnTo>
                    <a:lnTo>
                      <a:pt x="301368" y="36274"/>
                    </a:lnTo>
                    <a:lnTo>
                      <a:pt x="301519" y="36613"/>
                    </a:lnTo>
                    <a:lnTo>
                      <a:pt x="301713" y="36946"/>
                    </a:lnTo>
                    <a:lnTo>
                      <a:pt x="301951" y="37279"/>
                    </a:lnTo>
                    <a:lnTo>
                      <a:pt x="302210" y="37601"/>
                    </a:lnTo>
                    <a:lnTo>
                      <a:pt x="302491" y="37918"/>
                    </a:lnTo>
                    <a:lnTo>
                      <a:pt x="302815" y="38235"/>
                    </a:lnTo>
                    <a:lnTo>
                      <a:pt x="303182" y="38541"/>
                    </a:lnTo>
                    <a:lnTo>
                      <a:pt x="303549" y="38836"/>
                    </a:lnTo>
                    <a:lnTo>
                      <a:pt x="303960" y="39131"/>
                    </a:lnTo>
                    <a:lnTo>
                      <a:pt x="304413" y="39415"/>
                    </a:lnTo>
                    <a:lnTo>
                      <a:pt x="304889" y="39694"/>
                    </a:lnTo>
                    <a:lnTo>
                      <a:pt x="305385" y="39961"/>
                    </a:lnTo>
                    <a:lnTo>
                      <a:pt x="305904" y="40224"/>
                    </a:lnTo>
                    <a:lnTo>
                      <a:pt x="306444" y="40480"/>
                    </a:lnTo>
                    <a:lnTo>
                      <a:pt x="307027" y="40726"/>
                    </a:lnTo>
                    <a:lnTo>
                      <a:pt x="307632" y="40961"/>
                    </a:lnTo>
                    <a:lnTo>
                      <a:pt x="308258" y="41185"/>
                    </a:lnTo>
                    <a:lnTo>
                      <a:pt x="308906" y="41404"/>
                    </a:lnTo>
                    <a:lnTo>
                      <a:pt x="309576" y="41611"/>
                    </a:lnTo>
                    <a:lnTo>
                      <a:pt x="310267" y="41808"/>
                    </a:lnTo>
                    <a:lnTo>
                      <a:pt x="310980" y="41994"/>
                    </a:lnTo>
                    <a:lnTo>
                      <a:pt x="311714" y="42168"/>
                    </a:lnTo>
                    <a:lnTo>
                      <a:pt x="312470" y="42332"/>
                    </a:lnTo>
                    <a:lnTo>
                      <a:pt x="313248" y="42485"/>
                    </a:lnTo>
                    <a:lnTo>
                      <a:pt x="314026" y="42627"/>
                    </a:lnTo>
                    <a:lnTo>
                      <a:pt x="314846" y="42758"/>
                    </a:lnTo>
                    <a:lnTo>
                      <a:pt x="315667" y="42879"/>
                    </a:lnTo>
                    <a:lnTo>
                      <a:pt x="316099" y="42933"/>
                    </a:lnTo>
                    <a:lnTo>
                      <a:pt x="316531" y="42982"/>
                    </a:lnTo>
                    <a:lnTo>
                      <a:pt x="316531" y="48697"/>
                    </a:lnTo>
                    <a:lnTo>
                      <a:pt x="302621" y="50652"/>
                    </a:lnTo>
                    <a:lnTo>
                      <a:pt x="302621" y="93706"/>
                    </a:lnTo>
                    <a:lnTo>
                      <a:pt x="316531" y="91755"/>
                    </a:lnTo>
                    <a:lnTo>
                      <a:pt x="316531" y="97847"/>
                    </a:lnTo>
                    <a:lnTo>
                      <a:pt x="316510" y="98087"/>
                    </a:lnTo>
                    <a:lnTo>
                      <a:pt x="316466" y="98327"/>
                    </a:lnTo>
                    <a:lnTo>
                      <a:pt x="316423" y="98568"/>
                    </a:lnTo>
                    <a:lnTo>
                      <a:pt x="316337" y="98808"/>
                    </a:lnTo>
                    <a:lnTo>
                      <a:pt x="316229" y="99043"/>
                    </a:lnTo>
                    <a:lnTo>
                      <a:pt x="316099" y="99278"/>
                    </a:lnTo>
                    <a:lnTo>
                      <a:pt x="315948" y="99507"/>
                    </a:lnTo>
                    <a:lnTo>
                      <a:pt x="315775" y="99737"/>
                    </a:lnTo>
                    <a:lnTo>
                      <a:pt x="315559" y="99966"/>
                    </a:lnTo>
                    <a:lnTo>
                      <a:pt x="315343" y="100190"/>
                    </a:lnTo>
                    <a:lnTo>
                      <a:pt x="315106" y="100414"/>
                    </a:lnTo>
                    <a:lnTo>
                      <a:pt x="314846" y="100638"/>
                    </a:lnTo>
                    <a:lnTo>
                      <a:pt x="314566" y="100857"/>
                    </a:lnTo>
                    <a:lnTo>
                      <a:pt x="314263" y="101075"/>
                    </a:lnTo>
                    <a:lnTo>
                      <a:pt x="313939" y="101288"/>
                    </a:lnTo>
                    <a:lnTo>
                      <a:pt x="313594" y="101501"/>
                    </a:lnTo>
                    <a:lnTo>
                      <a:pt x="313226" y="101709"/>
                    </a:lnTo>
                    <a:lnTo>
                      <a:pt x="312859" y="101917"/>
                    </a:lnTo>
                    <a:lnTo>
                      <a:pt x="312449" y="102119"/>
                    </a:lnTo>
                    <a:lnTo>
                      <a:pt x="312038" y="102321"/>
                    </a:lnTo>
                    <a:lnTo>
                      <a:pt x="311585" y="102517"/>
                    </a:lnTo>
                    <a:lnTo>
                      <a:pt x="311131" y="102714"/>
                    </a:lnTo>
                    <a:lnTo>
                      <a:pt x="310656" y="102905"/>
                    </a:lnTo>
                    <a:lnTo>
                      <a:pt x="310159" y="103097"/>
                    </a:lnTo>
                    <a:lnTo>
                      <a:pt x="309662" y="103282"/>
                    </a:lnTo>
                    <a:lnTo>
                      <a:pt x="309122" y="103463"/>
                    </a:lnTo>
                    <a:lnTo>
                      <a:pt x="308582" y="103643"/>
                    </a:lnTo>
                    <a:lnTo>
                      <a:pt x="308021" y="103818"/>
                    </a:lnTo>
                    <a:lnTo>
                      <a:pt x="307459" y="103992"/>
                    </a:lnTo>
                    <a:lnTo>
                      <a:pt x="306854" y="104162"/>
                    </a:lnTo>
                    <a:lnTo>
                      <a:pt x="306250" y="104326"/>
                    </a:lnTo>
                    <a:lnTo>
                      <a:pt x="305623" y="104490"/>
                    </a:lnTo>
                    <a:lnTo>
                      <a:pt x="304997" y="104643"/>
                    </a:lnTo>
                    <a:lnTo>
                      <a:pt x="304349" y="104796"/>
                    </a:lnTo>
                    <a:lnTo>
                      <a:pt x="303679" y="104948"/>
                    </a:lnTo>
                    <a:lnTo>
                      <a:pt x="302988" y="105096"/>
                    </a:lnTo>
                    <a:lnTo>
                      <a:pt x="302297" y="105233"/>
                    </a:lnTo>
                    <a:lnTo>
                      <a:pt x="301584" y="105375"/>
                    </a:lnTo>
                    <a:lnTo>
                      <a:pt x="300871" y="105506"/>
                    </a:lnTo>
                    <a:lnTo>
                      <a:pt x="300137" y="105637"/>
                    </a:lnTo>
                    <a:lnTo>
                      <a:pt x="299381" y="105757"/>
                    </a:lnTo>
                    <a:lnTo>
                      <a:pt x="298625" y="105877"/>
                    </a:lnTo>
                    <a:lnTo>
                      <a:pt x="297847" y="105997"/>
                    </a:lnTo>
                    <a:lnTo>
                      <a:pt x="297069" y="106107"/>
                    </a:lnTo>
                    <a:lnTo>
                      <a:pt x="296270" y="106210"/>
                    </a:lnTo>
                    <a:lnTo>
                      <a:pt x="295471" y="106314"/>
                    </a:lnTo>
                    <a:lnTo>
                      <a:pt x="294650" y="106413"/>
                    </a:lnTo>
                    <a:lnTo>
                      <a:pt x="293829" y="106500"/>
                    </a:lnTo>
                    <a:lnTo>
                      <a:pt x="292987" y="106587"/>
                    </a:lnTo>
                    <a:lnTo>
                      <a:pt x="292145" y="106669"/>
                    </a:lnTo>
                    <a:lnTo>
                      <a:pt x="291281" y="106746"/>
                    </a:lnTo>
                    <a:lnTo>
                      <a:pt x="290417" y="106817"/>
                    </a:lnTo>
                    <a:lnTo>
                      <a:pt x="289531" y="106882"/>
                    </a:lnTo>
                    <a:lnTo>
                      <a:pt x="288645" y="106942"/>
                    </a:lnTo>
                    <a:lnTo>
                      <a:pt x="287760" y="107003"/>
                    </a:lnTo>
                    <a:lnTo>
                      <a:pt x="286852" y="107052"/>
                    </a:lnTo>
                    <a:lnTo>
                      <a:pt x="285945" y="107095"/>
                    </a:lnTo>
                    <a:lnTo>
                      <a:pt x="285038" y="107134"/>
                    </a:lnTo>
                    <a:lnTo>
                      <a:pt x="284109" y="107166"/>
                    </a:lnTo>
                    <a:lnTo>
                      <a:pt x="283180" y="107194"/>
                    </a:lnTo>
                    <a:lnTo>
                      <a:pt x="282230" y="107216"/>
                    </a:lnTo>
                    <a:lnTo>
                      <a:pt x="281301" y="107227"/>
                    </a:lnTo>
                    <a:lnTo>
                      <a:pt x="280351" y="107237"/>
                    </a:lnTo>
                    <a:lnTo>
                      <a:pt x="279379" y="107243"/>
                    </a:lnTo>
                    <a:lnTo>
                      <a:pt x="8403" y="107243"/>
                    </a:lnTo>
                    <a:lnTo>
                      <a:pt x="8403" y="23436"/>
                    </a:lnTo>
                    <a:lnTo>
                      <a:pt x="278601" y="23436"/>
                    </a:lnTo>
                    <a:lnTo>
                      <a:pt x="280070" y="23431"/>
                    </a:lnTo>
                    <a:lnTo>
                      <a:pt x="281517" y="23414"/>
                    </a:lnTo>
                    <a:lnTo>
                      <a:pt x="282964" y="23381"/>
                    </a:lnTo>
                    <a:lnTo>
                      <a:pt x="284390" y="23343"/>
                    </a:lnTo>
                    <a:lnTo>
                      <a:pt x="285816" y="23294"/>
                    </a:lnTo>
                    <a:lnTo>
                      <a:pt x="287198" y="23234"/>
                    </a:lnTo>
                    <a:lnTo>
                      <a:pt x="288602" y="23163"/>
                    </a:lnTo>
                    <a:lnTo>
                      <a:pt x="289963" y="23081"/>
                    </a:lnTo>
                    <a:lnTo>
                      <a:pt x="291324" y="22988"/>
                    </a:lnTo>
                    <a:lnTo>
                      <a:pt x="292663" y="22884"/>
                    </a:lnTo>
                    <a:lnTo>
                      <a:pt x="293981" y="22775"/>
                    </a:lnTo>
                    <a:lnTo>
                      <a:pt x="295277" y="22649"/>
                    </a:lnTo>
                    <a:lnTo>
                      <a:pt x="296573" y="22518"/>
                    </a:lnTo>
                    <a:lnTo>
                      <a:pt x="297825" y="22376"/>
                    </a:lnTo>
                    <a:lnTo>
                      <a:pt x="299078" y="22229"/>
                    </a:lnTo>
                    <a:lnTo>
                      <a:pt x="300288" y="22070"/>
                    </a:lnTo>
                    <a:lnTo>
                      <a:pt x="301497" y="21901"/>
                    </a:lnTo>
                    <a:lnTo>
                      <a:pt x="302685" y="21726"/>
                    </a:lnTo>
                    <a:lnTo>
                      <a:pt x="303830" y="21540"/>
                    </a:lnTo>
                    <a:lnTo>
                      <a:pt x="304975" y="21349"/>
                    </a:lnTo>
                    <a:lnTo>
                      <a:pt x="306077" y="21147"/>
                    </a:lnTo>
                    <a:lnTo>
                      <a:pt x="307178" y="20939"/>
                    </a:lnTo>
                    <a:lnTo>
                      <a:pt x="308237" y="20721"/>
                    </a:lnTo>
                    <a:lnTo>
                      <a:pt x="309274" y="20497"/>
                    </a:lnTo>
                    <a:lnTo>
                      <a:pt x="310267" y="20262"/>
                    </a:lnTo>
                    <a:lnTo>
                      <a:pt x="311261" y="20022"/>
                    </a:lnTo>
                    <a:lnTo>
                      <a:pt x="312211" y="19776"/>
                    </a:lnTo>
                    <a:lnTo>
                      <a:pt x="313118" y="19525"/>
                    </a:lnTo>
                    <a:lnTo>
                      <a:pt x="314026" y="19262"/>
                    </a:lnTo>
                    <a:lnTo>
                      <a:pt x="314890" y="18995"/>
                    </a:lnTo>
                    <a:lnTo>
                      <a:pt x="315710" y="18721"/>
                    </a:lnTo>
                    <a:lnTo>
                      <a:pt x="316531" y="18443"/>
                    </a:lnTo>
                    <a:close/>
                    <a:moveTo>
                      <a:pt x="23070" y="0"/>
                    </a:moveTo>
                    <a:lnTo>
                      <a:pt x="23070" y="21305"/>
                    </a:lnTo>
                    <a:lnTo>
                      <a:pt x="1" y="21305"/>
                    </a:lnTo>
                    <a:lnTo>
                      <a:pt x="1" y="109368"/>
                    </a:lnTo>
                    <a:lnTo>
                      <a:pt x="279379" y="109368"/>
                    </a:lnTo>
                    <a:lnTo>
                      <a:pt x="280567" y="109363"/>
                    </a:lnTo>
                    <a:lnTo>
                      <a:pt x="281733" y="109352"/>
                    </a:lnTo>
                    <a:lnTo>
                      <a:pt x="282878" y="109335"/>
                    </a:lnTo>
                    <a:lnTo>
                      <a:pt x="284044" y="109308"/>
                    </a:lnTo>
                    <a:lnTo>
                      <a:pt x="285189" y="109275"/>
                    </a:lnTo>
                    <a:lnTo>
                      <a:pt x="286312" y="109237"/>
                    </a:lnTo>
                    <a:lnTo>
                      <a:pt x="287436" y="109188"/>
                    </a:lnTo>
                    <a:lnTo>
                      <a:pt x="288559" y="109133"/>
                    </a:lnTo>
                    <a:lnTo>
                      <a:pt x="289661" y="109073"/>
                    </a:lnTo>
                    <a:lnTo>
                      <a:pt x="290762" y="109002"/>
                    </a:lnTo>
                    <a:lnTo>
                      <a:pt x="291842" y="108931"/>
                    </a:lnTo>
                    <a:lnTo>
                      <a:pt x="292922" y="108849"/>
                    </a:lnTo>
                    <a:lnTo>
                      <a:pt x="293981" y="108762"/>
                    </a:lnTo>
                    <a:lnTo>
                      <a:pt x="295039" y="108669"/>
                    </a:lnTo>
                    <a:lnTo>
                      <a:pt x="296076" y="108565"/>
                    </a:lnTo>
                    <a:lnTo>
                      <a:pt x="297091" y="108461"/>
                    </a:lnTo>
                    <a:lnTo>
                      <a:pt x="298106" y="108346"/>
                    </a:lnTo>
                    <a:lnTo>
                      <a:pt x="299121" y="108232"/>
                    </a:lnTo>
                    <a:lnTo>
                      <a:pt x="300115" y="108106"/>
                    </a:lnTo>
                    <a:lnTo>
                      <a:pt x="301087" y="107975"/>
                    </a:lnTo>
                    <a:lnTo>
                      <a:pt x="302037" y="107838"/>
                    </a:lnTo>
                    <a:lnTo>
                      <a:pt x="302988" y="107696"/>
                    </a:lnTo>
                    <a:lnTo>
                      <a:pt x="303917" y="107549"/>
                    </a:lnTo>
                    <a:lnTo>
                      <a:pt x="304824" y="107396"/>
                    </a:lnTo>
                    <a:lnTo>
                      <a:pt x="305731" y="107237"/>
                    </a:lnTo>
                    <a:lnTo>
                      <a:pt x="306617" y="107074"/>
                    </a:lnTo>
                    <a:lnTo>
                      <a:pt x="307481" y="106910"/>
                    </a:lnTo>
                    <a:lnTo>
                      <a:pt x="308345" y="106735"/>
                    </a:lnTo>
                    <a:lnTo>
                      <a:pt x="309187" y="106555"/>
                    </a:lnTo>
                    <a:lnTo>
                      <a:pt x="309986" y="106369"/>
                    </a:lnTo>
                    <a:lnTo>
                      <a:pt x="310786" y="106183"/>
                    </a:lnTo>
                    <a:lnTo>
                      <a:pt x="311585" y="105992"/>
                    </a:lnTo>
                    <a:lnTo>
                      <a:pt x="312341" y="105790"/>
                    </a:lnTo>
                    <a:lnTo>
                      <a:pt x="313097" y="105588"/>
                    </a:lnTo>
                    <a:lnTo>
                      <a:pt x="313810" y="105380"/>
                    </a:lnTo>
                    <a:lnTo>
                      <a:pt x="314522" y="105172"/>
                    </a:lnTo>
                    <a:lnTo>
                      <a:pt x="315214" y="104954"/>
                    </a:lnTo>
                    <a:lnTo>
                      <a:pt x="315862" y="104735"/>
                    </a:lnTo>
                    <a:lnTo>
                      <a:pt x="316510" y="104511"/>
                    </a:lnTo>
                    <a:lnTo>
                      <a:pt x="317136" y="104282"/>
                    </a:lnTo>
                    <a:lnTo>
                      <a:pt x="317741" y="104053"/>
                    </a:lnTo>
                    <a:lnTo>
                      <a:pt x="318324" y="103818"/>
                    </a:lnTo>
                    <a:lnTo>
                      <a:pt x="318886" y="103577"/>
                    </a:lnTo>
                    <a:lnTo>
                      <a:pt x="319426" y="103331"/>
                    </a:lnTo>
                    <a:lnTo>
                      <a:pt x="319944" y="103086"/>
                    </a:lnTo>
                    <a:lnTo>
                      <a:pt x="320441" y="102834"/>
                    </a:lnTo>
                    <a:lnTo>
                      <a:pt x="320894" y="102583"/>
                    </a:lnTo>
                    <a:lnTo>
                      <a:pt x="321348" y="102326"/>
                    </a:lnTo>
                    <a:lnTo>
                      <a:pt x="321759" y="102070"/>
                    </a:lnTo>
                    <a:lnTo>
                      <a:pt x="322169" y="101802"/>
                    </a:lnTo>
                    <a:lnTo>
                      <a:pt x="322536" y="101540"/>
                    </a:lnTo>
                    <a:lnTo>
                      <a:pt x="322882" y="101266"/>
                    </a:lnTo>
                    <a:lnTo>
                      <a:pt x="323206" y="100999"/>
                    </a:lnTo>
                    <a:lnTo>
                      <a:pt x="323487" y="100720"/>
                    </a:lnTo>
                    <a:lnTo>
                      <a:pt x="323767" y="100447"/>
                    </a:lnTo>
                    <a:lnTo>
                      <a:pt x="324005" y="100168"/>
                    </a:lnTo>
                    <a:lnTo>
                      <a:pt x="324221" y="99884"/>
                    </a:lnTo>
                    <a:lnTo>
                      <a:pt x="324394" y="99600"/>
                    </a:lnTo>
                    <a:lnTo>
                      <a:pt x="324567" y="99311"/>
                    </a:lnTo>
                    <a:lnTo>
                      <a:pt x="324696" y="99021"/>
                    </a:lnTo>
                    <a:lnTo>
                      <a:pt x="324804" y="98732"/>
                    </a:lnTo>
                    <a:lnTo>
                      <a:pt x="324869" y="98437"/>
                    </a:lnTo>
                    <a:lnTo>
                      <a:pt x="324912" y="98142"/>
                    </a:lnTo>
                    <a:lnTo>
                      <a:pt x="324934" y="97847"/>
                    </a:lnTo>
                    <a:lnTo>
                      <a:pt x="324934" y="11718"/>
                    </a:lnTo>
                    <a:lnTo>
                      <a:pt x="324912" y="11423"/>
                    </a:lnTo>
                    <a:lnTo>
                      <a:pt x="324869" y="11133"/>
                    </a:lnTo>
                    <a:lnTo>
                      <a:pt x="324804" y="10838"/>
                    </a:lnTo>
                    <a:lnTo>
                      <a:pt x="324696" y="10554"/>
                    </a:lnTo>
                    <a:lnTo>
                      <a:pt x="324588" y="10265"/>
                    </a:lnTo>
                    <a:lnTo>
                      <a:pt x="324437" y="9981"/>
                    </a:lnTo>
                    <a:lnTo>
                      <a:pt x="324243" y="9697"/>
                    </a:lnTo>
                    <a:lnTo>
                      <a:pt x="324048" y="9413"/>
                    </a:lnTo>
                    <a:lnTo>
                      <a:pt x="323811" y="9134"/>
                    </a:lnTo>
                    <a:lnTo>
                      <a:pt x="323551" y="8855"/>
                    </a:lnTo>
                    <a:lnTo>
                      <a:pt x="323249" y="8577"/>
                    </a:lnTo>
                    <a:lnTo>
                      <a:pt x="322947" y="8304"/>
                    </a:lnTo>
                    <a:lnTo>
                      <a:pt x="322601" y="8031"/>
                    </a:lnTo>
                    <a:lnTo>
                      <a:pt x="322234" y="7763"/>
                    </a:lnTo>
                    <a:lnTo>
                      <a:pt x="321845" y="7495"/>
                    </a:lnTo>
                    <a:lnTo>
                      <a:pt x="321435" y="7233"/>
                    </a:lnTo>
                    <a:lnTo>
                      <a:pt x="320981" y="6971"/>
                    </a:lnTo>
                    <a:lnTo>
                      <a:pt x="320506" y="6708"/>
                    </a:lnTo>
                    <a:lnTo>
                      <a:pt x="320030" y="6452"/>
                    </a:lnTo>
                    <a:lnTo>
                      <a:pt x="319512" y="6200"/>
                    </a:lnTo>
                    <a:lnTo>
                      <a:pt x="318950" y="5949"/>
                    </a:lnTo>
                    <a:lnTo>
                      <a:pt x="318389" y="5703"/>
                    </a:lnTo>
                    <a:lnTo>
                      <a:pt x="317784" y="5463"/>
                    </a:lnTo>
                    <a:lnTo>
                      <a:pt x="317179" y="5223"/>
                    </a:lnTo>
                    <a:lnTo>
                      <a:pt x="316531" y="4982"/>
                    </a:lnTo>
                    <a:lnTo>
                      <a:pt x="315862" y="4753"/>
                    </a:lnTo>
                    <a:lnTo>
                      <a:pt x="315170" y="4523"/>
                    </a:lnTo>
                    <a:lnTo>
                      <a:pt x="314458" y="4294"/>
                    </a:lnTo>
                    <a:lnTo>
                      <a:pt x="313723" y="4075"/>
                    </a:lnTo>
                    <a:lnTo>
                      <a:pt x="312967" y="3857"/>
                    </a:lnTo>
                    <a:lnTo>
                      <a:pt x="312168" y="3644"/>
                    </a:lnTo>
                    <a:lnTo>
                      <a:pt x="311369" y="3431"/>
                    </a:lnTo>
                    <a:lnTo>
                      <a:pt x="310526" y="3229"/>
                    </a:lnTo>
                    <a:lnTo>
                      <a:pt x="309684" y="3032"/>
                    </a:lnTo>
                    <a:lnTo>
                      <a:pt x="308820" y="2835"/>
                    </a:lnTo>
                    <a:lnTo>
                      <a:pt x="307956" y="2650"/>
                    </a:lnTo>
                    <a:lnTo>
                      <a:pt x="307049" y="2469"/>
                    </a:lnTo>
                    <a:lnTo>
                      <a:pt x="306142" y="2294"/>
                    </a:lnTo>
                    <a:lnTo>
                      <a:pt x="305234" y="2125"/>
                    </a:lnTo>
                    <a:lnTo>
                      <a:pt x="304284" y="1961"/>
                    </a:lnTo>
                    <a:lnTo>
                      <a:pt x="303355" y="1808"/>
                    </a:lnTo>
                    <a:lnTo>
                      <a:pt x="302383" y="1655"/>
                    </a:lnTo>
                    <a:lnTo>
                      <a:pt x="301411" y="1513"/>
                    </a:lnTo>
                    <a:lnTo>
                      <a:pt x="300417" y="1377"/>
                    </a:lnTo>
                    <a:lnTo>
                      <a:pt x="299424" y="1246"/>
                    </a:lnTo>
                    <a:lnTo>
                      <a:pt x="298409" y="1120"/>
                    </a:lnTo>
                    <a:lnTo>
                      <a:pt x="297372" y="1000"/>
                    </a:lnTo>
                    <a:lnTo>
                      <a:pt x="296357" y="885"/>
                    </a:lnTo>
                    <a:lnTo>
                      <a:pt x="295298" y="781"/>
                    </a:lnTo>
                    <a:lnTo>
                      <a:pt x="294240" y="683"/>
                    </a:lnTo>
                    <a:lnTo>
                      <a:pt x="293181" y="590"/>
                    </a:lnTo>
                    <a:lnTo>
                      <a:pt x="292101" y="503"/>
                    </a:lnTo>
                    <a:lnTo>
                      <a:pt x="291021" y="426"/>
                    </a:lnTo>
                    <a:lnTo>
                      <a:pt x="289920" y="350"/>
                    </a:lnTo>
                    <a:lnTo>
                      <a:pt x="288818" y="284"/>
                    </a:lnTo>
                    <a:lnTo>
                      <a:pt x="287716" y="224"/>
                    </a:lnTo>
                    <a:lnTo>
                      <a:pt x="286593" y="175"/>
                    </a:lnTo>
                    <a:lnTo>
                      <a:pt x="285470" y="131"/>
                    </a:lnTo>
                    <a:lnTo>
                      <a:pt x="284347" y="87"/>
                    </a:lnTo>
                    <a:lnTo>
                      <a:pt x="283202" y="60"/>
                    </a:lnTo>
                    <a:lnTo>
                      <a:pt x="282079" y="33"/>
                    </a:lnTo>
                    <a:lnTo>
                      <a:pt x="280912" y="16"/>
                    </a:lnTo>
                    <a:lnTo>
                      <a:pt x="279768" y="5"/>
                    </a:lnTo>
                    <a:lnTo>
                      <a:pt x="27860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53" name="Google Shape;4653;p81"/>
              <p:cNvSpPr/>
              <p:nvPr/>
            </p:nvSpPr>
            <p:spPr>
              <a:xfrm flipH="1">
                <a:off x="2771228" y="1410300"/>
                <a:ext cx="1922581" cy="479400"/>
              </a:xfrm>
              <a:custGeom>
                <a:avLst/>
                <a:gdLst/>
                <a:ahLst/>
                <a:cxnLst/>
                <a:rect l="l" t="t" r="r" b="b"/>
                <a:pathLst>
                  <a:path w="285038" h="19176" fill="none" extrusionOk="0">
                    <a:moveTo>
                      <a:pt x="285037" y="9588"/>
                    </a:moveTo>
                    <a:lnTo>
                      <a:pt x="285037" y="9588"/>
                    </a:lnTo>
                    <a:lnTo>
                      <a:pt x="285016" y="9834"/>
                    </a:lnTo>
                    <a:lnTo>
                      <a:pt x="284972" y="10080"/>
                    </a:lnTo>
                    <a:lnTo>
                      <a:pt x="284908" y="10320"/>
                    </a:lnTo>
                    <a:lnTo>
                      <a:pt x="284821" y="10566"/>
                    </a:lnTo>
                    <a:lnTo>
                      <a:pt x="284713" y="10806"/>
                    </a:lnTo>
                    <a:lnTo>
                      <a:pt x="284584" y="11047"/>
                    </a:lnTo>
                    <a:lnTo>
                      <a:pt x="284432" y="11282"/>
                    </a:lnTo>
                    <a:lnTo>
                      <a:pt x="284260" y="11516"/>
                    </a:lnTo>
                    <a:lnTo>
                      <a:pt x="284065" y="11751"/>
                    </a:lnTo>
                    <a:lnTo>
                      <a:pt x="283828" y="11981"/>
                    </a:lnTo>
                    <a:lnTo>
                      <a:pt x="283590" y="12210"/>
                    </a:lnTo>
                    <a:lnTo>
                      <a:pt x="283309" y="12434"/>
                    </a:lnTo>
                    <a:lnTo>
                      <a:pt x="283028" y="12658"/>
                    </a:lnTo>
                    <a:lnTo>
                      <a:pt x="282726" y="12882"/>
                    </a:lnTo>
                    <a:lnTo>
                      <a:pt x="282402" y="13101"/>
                    </a:lnTo>
                    <a:lnTo>
                      <a:pt x="282035" y="13314"/>
                    </a:lnTo>
                    <a:lnTo>
                      <a:pt x="281668" y="13527"/>
                    </a:lnTo>
                    <a:lnTo>
                      <a:pt x="281279" y="13740"/>
                    </a:lnTo>
                    <a:lnTo>
                      <a:pt x="280868" y="13947"/>
                    </a:lnTo>
                    <a:lnTo>
                      <a:pt x="280436" y="14155"/>
                    </a:lnTo>
                    <a:lnTo>
                      <a:pt x="280004" y="14357"/>
                    </a:lnTo>
                    <a:lnTo>
                      <a:pt x="279529" y="14554"/>
                    </a:lnTo>
                    <a:lnTo>
                      <a:pt x="279054" y="14750"/>
                    </a:lnTo>
                    <a:lnTo>
                      <a:pt x="278536" y="14947"/>
                    </a:lnTo>
                    <a:lnTo>
                      <a:pt x="278017" y="15133"/>
                    </a:lnTo>
                    <a:lnTo>
                      <a:pt x="277477" y="15319"/>
                    </a:lnTo>
                    <a:lnTo>
                      <a:pt x="276937" y="15504"/>
                    </a:lnTo>
                    <a:lnTo>
                      <a:pt x="276354" y="15685"/>
                    </a:lnTo>
                    <a:lnTo>
                      <a:pt x="275771" y="15859"/>
                    </a:lnTo>
                    <a:lnTo>
                      <a:pt x="275166" y="16034"/>
                    </a:lnTo>
                    <a:lnTo>
                      <a:pt x="274540" y="16198"/>
                    </a:lnTo>
                    <a:lnTo>
                      <a:pt x="273913" y="16368"/>
                    </a:lnTo>
                    <a:lnTo>
                      <a:pt x="273265" y="16526"/>
                    </a:lnTo>
                    <a:lnTo>
                      <a:pt x="272595" y="16684"/>
                    </a:lnTo>
                    <a:lnTo>
                      <a:pt x="271904" y="16837"/>
                    </a:lnTo>
                    <a:lnTo>
                      <a:pt x="271213" y="16985"/>
                    </a:lnTo>
                    <a:lnTo>
                      <a:pt x="270500" y="17127"/>
                    </a:lnTo>
                    <a:lnTo>
                      <a:pt x="269787" y="17269"/>
                    </a:lnTo>
                    <a:lnTo>
                      <a:pt x="269053" y="17405"/>
                    </a:lnTo>
                    <a:lnTo>
                      <a:pt x="268297" y="17537"/>
                    </a:lnTo>
                    <a:lnTo>
                      <a:pt x="267541" y="17662"/>
                    </a:lnTo>
                    <a:lnTo>
                      <a:pt x="266763" y="17788"/>
                    </a:lnTo>
                    <a:lnTo>
                      <a:pt x="265964" y="17903"/>
                    </a:lnTo>
                    <a:lnTo>
                      <a:pt x="265165" y="18017"/>
                    </a:lnTo>
                    <a:lnTo>
                      <a:pt x="264366" y="18127"/>
                    </a:lnTo>
                    <a:lnTo>
                      <a:pt x="263545" y="18230"/>
                    </a:lnTo>
                    <a:lnTo>
                      <a:pt x="262703" y="18329"/>
                    </a:lnTo>
                    <a:lnTo>
                      <a:pt x="261860" y="18422"/>
                    </a:lnTo>
                    <a:lnTo>
                      <a:pt x="260996" y="18509"/>
                    </a:lnTo>
                    <a:lnTo>
                      <a:pt x="260132" y="18596"/>
                    </a:lnTo>
                    <a:lnTo>
                      <a:pt x="259268" y="18673"/>
                    </a:lnTo>
                    <a:lnTo>
                      <a:pt x="258383" y="18744"/>
                    </a:lnTo>
                    <a:lnTo>
                      <a:pt x="257475" y="18815"/>
                    </a:lnTo>
                    <a:lnTo>
                      <a:pt x="256590" y="18875"/>
                    </a:lnTo>
                    <a:lnTo>
                      <a:pt x="255661" y="18930"/>
                    </a:lnTo>
                    <a:lnTo>
                      <a:pt x="254754" y="18984"/>
                    </a:lnTo>
                    <a:lnTo>
                      <a:pt x="253825" y="19028"/>
                    </a:lnTo>
                    <a:lnTo>
                      <a:pt x="252874" y="19066"/>
                    </a:lnTo>
                    <a:lnTo>
                      <a:pt x="251946" y="19099"/>
                    </a:lnTo>
                    <a:lnTo>
                      <a:pt x="250995" y="19126"/>
                    </a:lnTo>
                    <a:lnTo>
                      <a:pt x="250023" y="19148"/>
                    </a:lnTo>
                    <a:lnTo>
                      <a:pt x="249073" y="19165"/>
                    </a:lnTo>
                    <a:lnTo>
                      <a:pt x="248101" y="19175"/>
                    </a:lnTo>
                    <a:lnTo>
                      <a:pt x="247107" y="19175"/>
                    </a:lnTo>
                    <a:lnTo>
                      <a:pt x="244018" y="19175"/>
                    </a:lnTo>
                    <a:lnTo>
                      <a:pt x="244018" y="8960"/>
                    </a:lnTo>
                    <a:lnTo>
                      <a:pt x="13198" y="8960"/>
                    </a:lnTo>
                    <a:lnTo>
                      <a:pt x="13198" y="19175"/>
                    </a:lnTo>
                    <a:lnTo>
                      <a:pt x="0" y="19175"/>
                    </a:lnTo>
                    <a:lnTo>
                      <a:pt x="0" y="1"/>
                    </a:lnTo>
                    <a:lnTo>
                      <a:pt x="247107" y="1"/>
                    </a:lnTo>
                    <a:lnTo>
                      <a:pt x="247107" y="1"/>
                    </a:lnTo>
                    <a:lnTo>
                      <a:pt x="248058" y="1"/>
                    </a:lnTo>
                    <a:lnTo>
                      <a:pt x="249008" y="11"/>
                    </a:lnTo>
                    <a:lnTo>
                      <a:pt x="249958" y="22"/>
                    </a:lnTo>
                    <a:lnTo>
                      <a:pt x="250887" y="44"/>
                    </a:lnTo>
                    <a:lnTo>
                      <a:pt x="251816" y="72"/>
                    </a:lnTo>
                    <a:lnTo>
                      <a:pt x="252745" y="104"/>
                    </a:lnTo>
                    <a:lnTo>
                      <a:pt x="253652" y="137"/>
                    </a:lnTo>
                    <a:lnTo>
                      <a:pt x="254581" y="181"/>
                    </a:lnTo>
                    <a:lnTo>
                      <a:pt x="255488" y="230"/>
                    </a:lnTo>
                    <a:lnTo>
                      <a:pt x="256374" y="285"/>
                    </a:lnTo>
                    <a:lnTo>
                      <a:pt x="257281" y="345"/>
                    </a:lnTo>
                    <a:lnTo>
                      <a:pt x="258167" y="410"/>
                    </a:lnTo>
                    <a:lnTo>
                      <a:pt x="259052" y="481"/>
                    </a:lnTo>
                    <a:lnTo>
                      <a:pt x="259916" y="558"/>
                    </a:lnTo>
                    <a:lnTo>
                      <a:pt x="260780" y="634"/>
                    </a:lnTo>
                    <a:lnTo>
                      <a:pt x="261644" y="722"/>
                    </a:lnTo>
                    <a:lnTo>
                      <a:pt x="262487" y="815"/>
                    </a:lnTo>
                    <a:lnTo>
                      <a:pt x="263329" y="913"/>
                    </a:lnTo>
                    <a:lnTo>
                      <a:pt x="264150" y="1017"/>
                    </a:lnTo>
                    <a:lnTo>
                      <a:pt x="264971" y="1120"/>
                    </a:lnTo>
                    <a:lnTo>
                      <a:pt x="265770" y="1235"/>
                    </a:lnTo>
                    <a:lnTo>
                      <a:pt x="266569" y="1355"/>
                    </a:lnTo>
                    <a:lnTo>
                      <a:pt x="267368" y="1476"/>
                    </a:lnTo>
                    <a:lnTo>
                      <a:pt x="268146" y="1601"/>
                    </a:lnTo>
                    <a:lnTo>
                      <a:pt x="268902" y="1738"/>
                    </a:lnTo>
                    <a:lnTo>
                      <a:pt x="269658" y="1874"/>
                    </a:lnTo>
                    <a:lnTo>
                      <a:pt x="270414" y="2016"/>
                    </a:lnTo>
                    <a:lnTo>
                      <a:pt x="271127" y="2164"/>
                    </a:lnTo>
                    <a:lnTo>
                      <a:pt x="271861" y="2317"/>
                    </a:lnTo>
                    <a:lnTo>
                      <a:pt x="272552" y="2475"/>
                    </a:lnTo>
                    <a:lnTo>
                      <a:pt x="273243" y="2639"/>
                    </a:lnTo>
                    <a:lnTo>
                      <a:pt x="273935" y="2808"/>
                    </a:lnTo>
                    <a:lnTo>
                      <a:pt x="273935" y="2808"/>
                    </a:lnTo>
                    <a:lnTo>
                      <a:pt x="274583" y="2978"/>
                    </a:lnTo>
                    <a:lnTo>
                      <a:pt x="275231" y="3153"/>
                    </a:lnTo>
                    <a:lnTo>
                      <a:pt x="275857" y="3333"/>
                    </a:lnTo>
                    <a:lnTo>
                      <a:pt x="276462" y="3513"/>
                    </a:lnTo>
                    <a:lnTo>
                      <a:pt x="277045" y="3699"/>
                    </a:lnTo>
                    <a:lnTo>
                      <a:pt x="277607" y="3885"/>
                    </a:lnTo>
                    <a:lnTo>
                      <a:pt x="278147" y="4076"/>
                    </a:lnTo>
                    <a:lnTo>
                      <a:pt x="278687" y="4273"/>
                    </a:lnTo>
                    <a:lnTo>
                      <a:pt x="279184" y="4469"/>
                    </a:lnTo>
                    <a:lnTo>
                      <a:pt x="279680" y="4666"/>
                    </a:lnTo>
                    <a:lnTo>
                      <a:pt x="280134" y="4868"/>
                    </a:lnTo>
                    <a:lnTo>
                      <a:pt x="280588" y="5076"/>
                    </a:lnTo>
                    <a:lnTo>
                      <a:pt x="281020" y="5278"/>
                    </a:lnTo>
                    <a:lnTo>
                      <a:pt x="281408" y="5491"/>
                    </a:lnTo>
                    <a:lnTo>
                      <a:pt x="281797" y="5704"/>
                    </a:lnTo>
                    <a:lnTo>
                      <a:pt x="282164" y="5917"/>
                    </a:lnTo>
                    <a:lnTo>
                      <a:pt x="282510" y="6130"/>
                    </a:lnTo>
                    <a:lnTo>
                      <a:pt x="282834" y="6348"/>
                    </a:lnTo>
                    <a:lnTo>
                      <a:pt x="283115" y="6572"/>
                    </a:lnTo>
                    <a:lnTo>
                      <a:pt x="283396" y="6796"/>
                    </a:lnTo>
                    <a:lnTo>
                      <a:pt x="283655" y="7020"/>
                    </a:lnTo>
                    <a:lnTo>
                      <a:pt x="283892" y="7244"/>
                    </a:lnTo>
                    <a:lnTo>
                      <a:pt x="284108" y="7474"/>
                    </a:lnTo>
                    <a:lnTo>
                      <a:pt x="284303" y="7703"/>
                    </a:lnTo>
                    <a:lnTo>
                      <a:pt x="284476" y="7933"/>
                    </a:lnTo>
                    <a:lnTo>
                      <a:pt x="284627" y="8168"/>
                    </a:lnTo>
                    <a:lnTo>
                      <a:pt x="284735" y="8397"/>
                    </a:lnTo>
                    <a:lnTo>
                      <a:pt x="284843" y="8632"/>
                    </a:lnTo>
                    <a:lnTo>
                      <a:pt x="284929" y="8872"/>
                    </a:lnTo>
                    <a:lnTo>
                      <a:pt x="284972" y="9107"/>
                    </a:lnTo>
                    <a:lnTo>
                      <a:pt x="285016" y="9348"/>
                    </a:lnTo>
                    <a:lnTo>
                      <a:pt x="285037" y="9588"/>
                    </a:lnTo>
                    <a:lnTo>
                      <a:pt x="285037" y="958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54" name="Google Shape;4654;p81"/>
              <p:cNvSpPr/>
              <p:nvPr/>
            </p:nvSpPr>
            <p:spPr>
              <a:xfrm flipH="1">
                <a:off x="2771228" y="1818100"/>
                <a:ext cx="2078330" cy="2220025"/>
              </a:xfrm>
              <a:custGeom>
                <a:avLst/>
                <a:gdLst/>
                <a:ahLst/>
                <a:cxnLst/>
                <a:rect l="l" t="t" r="r" b="b"/>
                <a:pathLst>
                  <a:path w="308129" h="88801" fill="none" extrusionOk="0">
                    <a:moveTo>
                      <a:pt x="308128" y="8315"/>
                    </a:moveTo>
                    <a:lnTo>
                      <a:pt x="308128" y="8315"/>
                    </a:lnTo>
                    <a:lnTo>
                      <a:pt x="307696" y="8365"/>
                    </a:lnTo>
                    <a:lnTo>
                      <a:pt x="307264" y="8419"/>
                    </a:lnTo>
                    <a:lnTo>
                      <a:pt x="306443" y="8539"/>
                    </a:lnTo>
                    <a:lnTo>
                      <a:pt x="305623" y="8671"/>
                    </a:lnTo>
                    <a:lnTo>
                      <a:pt x="304845" y="8813"/>
                    </a:lnTo>
                    <a:lnTo>
                      <a:pt x="304067" y="8966"/>
                    </a:lnTo>
                    <a:lnTo>
                      <a:pt x="303311" y="9129"/>
                    </a:lnTo>
                    <a:lnTo>
                      <a:pt x="302577" y="9304"/>
                    </a:lnTo>
                    <a:lnTo>
                      <a:pt x="301864" y="9490"/>
                    </a:lnTo>
                    <a:lnTo>
                      <a:pt x="301173" y="9687"/>
                    </a:lnTo>
                    <a:lnTo>
                      <a:pt x="300503" y="9894"/>
                    </a:lnTo>
                    <a:lnTo>
                      <a:pt x="299855" y="10113"/>
                    </a:lnTo>
                    <a:lnTo>
                      <a:pt x="299229" y="10337"/>
                    </a:lnTo>
                    <a:lnTo>
                      <a:pt x="298624" y="10572"/>
                    </a:lnTo>
                    <a:lnTo>
                      <a:pt x="298041" y="10817"/>
                    </a:lnTo>
                    <a:lnTo>
                      <a:pt x="297501" y="11069"/>
                    </a:lnTo>
                    <a:lnTo>
                      <a:pt x="296982" y="11331"/>
                    </a:lnTo>
                    <a:lnTo>
                      <a:pt x="296486" y="11604"/>
                    </a:lnTo>
                    <a:lnTo>
                      <a:pt x="296010" y="11877"/>
                    </a:lnTo>
                    <a:lnTo>
                      <a:pt x="295557" y="12167"/>
                    </a:lnTo>
                    <a:lnTo>
                      <a:pt x="295146" y="12456"/>
                    </a:lnTo>
                    <a:lnTo>
                      <a:pt x="294779" y="12757"/>
                    </a:lnTo>
                    <a:lnTo>
                      <a:pt x="294412" y="13063"/>
                    </a:lnTo>
                    <a:lnTo>
                      <a:pt x="294088" y="13374"/>
                    </a:lnTo>
                    <a:lnTo>
                      <a:pt x="293807" y="13691"/>
                    </a:lnTo>
                    <a:lnTo>
                      <a:pt x="293548" y="14019"/>
                    </a:lnTo>
                    <a:lnTo>
                      <a:pt x="293310" y="14347"/>
                    </a:lnTo>
                    <a:lnTo>
                      <a:pt x="293116" y="14680"/>
                    </a:lnTo>
                    <a:lnTo>
                      <a:pt x="292965" y="15024"/>
                    </a:lnTo>
                    <a:lnTo>
                      <a:pt x="292835" y="15368"/>
                    </a:lnTo>
                    <a:lnTo>
                      <a:pt x="292749" y="15718"/>
                    </a:lnTo>
                    <a:lnTo>
                      <a:pt x="292684" y="16067"/>
                    </a:lnTo>
                    <a:lnTo>
                      <a:pt x="292662" y="16428"/>
                    </a:lnTo>
                    <a:lnTo>
                      <a:pt x="292662" y="16428"/>
                    </a:lnTo>
                    <a:lnTo>
                      <a:pt x="292684" y="16783"/>
                    </a:lnTo>
                    <a:lnTo>
                      <a:pt x="292749" y="17138"/>
                    </a:lnTo>
                    <a:lnTo>
                      <a:pt x="292835" y="17482"/>
                    </a:lnTo>
                    <a:lnTo>
                      <a:pt x="292965" y="17832"/>
                    </a:lnTo>
                    <a:lnTo>
                      <a:pt x="293116" y="18171"/>
                    </a:lnTo>
                    <a:lnTo>
                      <a:pt x="293310" y="18504"/>
                    </a:lnTo>
                    <a:lnTo>
                      <a:pt x="293548" y="18837"/>
                    </a:lnTo>
                    <a:lnTo>
                      <a:pt x="293807" y="19159"/>
                    </a:lnTo>
                    <a:lnTo>
                      <a:pt x="294088" y="19476"/>
                    </a:lnTo>
                    <a:lnTo>
                      <a:pt x="294412" y="19793"/>
                    </a:lnTo>
                    <a:lnTo>
                      <a:pt x="294779" y="20099"/>
                    </a:lnTo>
                    <a:lnTo>
                      <a:pt x="295146" y="20394"/>
                    </a:lnTo>
                    <a:lnTo>
                      <a:pt x="295557" y="20689"/>
                    </a:lnTo>
                    <a:lnTo>
                      <a:pt x="296010" y="20973"/>
                    </a:lnTo>
                    <a:lnTo>
                      <a:pt x="296486" y="21252"/>
                    </a:lnTo>
                    <a:lnTo>
                      <a:pt x="296982" y="21519"/>
                    </a:lnTo>
                    <a:lnTo>
                      <a:pt x="297501" y="21782"/>
                    </a:lnTo>
                    <a:lnTo>
                      <a:pt x="298041" y="22038"/>
                    </a:lnTo>
                    <a:lnTo>
                      <a:pt x="298624" y="22284"/>
                    </a:lnTo>
                    <a:lnTo>
                      <a:pt x="299229" y="22519"/>
                    </a:lnTo>
                    <a:lnTo>
                      <a:pt x="299855" y="22743"/>
                    </a:lnTo>
                    <a:lnTo>
                      <a:pt x="300503" y="22962"/>
                    </a:lnTo>
                    <a:lnTo>
                      <a:pt x="301173" y="23169"/>
                    </a:lnTo>
                    <a:lnTo>
                      <a:pt x="301864" y="23366"/>
                    </a:lnTo>
                    <a:lnTo>
                      <a:pt x="302577" y="23552"/>
                    </a:lnTo>
                    <a:lnTo>
                      <a:pt x="303311" y="23726"/>
                    </a:lnTo>
                    <a:lnTo>
                      <a:pt x="304067" y="23890"/>
                    </a:lnTo>
                    <a:lnTo>
                      <a:pt x="304845" y="24043"/>
                    </a:lnTo>
                    <a:lnTo>
                      <a:pt x="305623" y="24185"/>
                    </a:lnTo>
                    <a:lnTo>
                      <a:pt x="306443" y="24316"/>
                    </a:lnTo>
                    <a:lnTo>
                      <a:pt x="307264" y="24437"/>
                    </a:lnTo>
                    <a:lnTo>
                      <a:pt x="307696" y="24491"/>
                    </a:lnTo>
                    <a:lnTo>
                      <a:pt x="308128" y="24540"/>
                    </a:lnTo>
                    <a:lnTo>
                      <a:pt x="308128" y="30255"/>
                    </a:lnTo>
                    <a:lnTo>
                      <a:pt x="294218" y="32210"/>
                    </a:lnTo>
                    <a:lnTo>
                      <a:pt x="294218" y="75264"/>
                    </a:lnTo>
                    <a:lnTo>
                      <a:pt x="308128" y="73313"/>
                    </a:lnTo>
                    <a:lnTo>
                      <a:pt x="308128" y="79405"/>
                    </a:lnTo>
                    <a:lnTo>
                      <a:pt x="308128" y="79405"/>
                    </a:lnTo>
                    <a:lnTo>
                      <a:pt x="308107" y="79645"/>
                    </a:lnTo>
                    <a:lnTo>
                      <a:pt x="308063" y="79885"/>
                    </a:lnTo>
                    <a:lnTo>
                      <a:pt x="308020" y="80126"/>
                    </a:lnTo>
                    <a:lnTo>
                      <a:pt x="307934" y="80366"/>
                    </a:lnTo>
                    <a:lnTo>
                      <a:pt x="307826" y="80601"/>
                    </a:lnTo>
                    <a:lnTo>
                      <a:pt x="307696" y="80836"/>
                    </a:lnTo>
                    <a:lnTo>
                      <a:pt x="307545" y="81065"/>
                    </a:lnTo>
                    <a:lnTo>
                      <a:pt x="307372" y="81295"/>
                    </a:lnTo>
                    <a:lnTo>
                      <a:pt x="307156" y="81524"/>
                    </a:lnTo>
                    <a:lnTo>
                      <a:pt x="306940" y="81748"/>
                    </a:lnTo>
                    <a:lnTo>
                      <a:pt x="306703" y="81972"/>
                    </a:lnTo>
                    <a:lnTo>
                      <a:pt x="306443" y="82196"/>
                    </a:lnTo>
                    <a:lnTo>
                      <a:pt x="306163" y="82415"/>
                    </a:lnTo>
                    <a:lnTo>
                      <a:pt x="305860" y="82633"/>
                    </a:lnTo>
                    <a:lnTo>
                      <a:pt x="305536" y="82846"/>
                    </a:lnTo>
                    <a:lnTo>
                      <a:pt x="305191" y="83059"/>
                    </a:lnTo>
                    <a:lnTo>
                      <a:pt x="304823" y="83267"/>
                    </a:lnTo>
                    <a:lnTo>
                      <a:pt x="304456" y="83475"/>
                    </a:lnTo>
                    <a:lnTo>
                      <a:pt x="304046" y="83677"/>
                    </a:lnTo>
                    <a:lnTo>
                      <a:pt x="303635" y="83879"/>
                    </a:lnTo>
                    <a:lnTo>
                      <a:pt x="303182" y="84075"/>
                    </a:lnTo>
                    <a:lnTo>
                      <a:pt x="302728" y="84272"/>
                    </a:lnTo>
                    <a:lnTo>
                      <a:pt x="302253" y="84463"/>
                    </a:lnTo>
                    <a:lnTo>
                      <a:pt x="301756" y="84655"/>
                    </a:lnTo>
                    <a:lnTo>
                      <a:pt x="301259" y="84840"/>
                    </a:lnTo>
                    <a:lnTo>
                      <a:pt x="300719" y="85021"/>
                    </a:lnTo>
                    <a:lnTo>
                      <a:pt x="300179" y="85201"/>
                    </a:lnTo>
                    <a:lnTo>
                      <a:pt x="299618" y="85376"/>
                    </a:lnTo>
                    <a:lnTo>
                      <a:pt x="299056" y="85550"/>
                    </a:lnTo>
                    <a:lnTo>
                      <a:pt x="298451" y="85720"/>
                    </a:lnTo>
                    <a:lnTo>
                      <a:pt x="297847" y="85884"/>
                    </a:lnTo>
                    <a:lnTo>
                      <a:pt x="297220" y="86048"/>
                    </a:lnTo>
                    <a:lnTo>
                      <a:pt x="296594" y="86201"/>
                    </a:lnTo>
                    <a:lnTo>
                      <a:pt x="295946" y="86354"/>
                    </a:lnTo>
                    <a:lnTo>
                      <a:pt x="295276" y="86506"/>
                    </a:lnTo>
                    <a:lnTo>
                      <a:pt x="294585" y="86654"/>
                    </a:lnTo>
                    <a:lnTo>
                      <a:pt x="293894" y="86791"/>
                    </a:lnTo>
                    <a:lnTo>
                      <a:pt x="293181" y="86933"/>
                    </a:lnTo>
                    <a:lnTo>
                      <a:pt x="292468" y="87064"/>
                    </a:lnTo>
                    <a:lnTo>
                      <a:pt x="291734" y="87195"/>
                    </a:lnTo>
                    <a:lnTo>
                      <a:pt x="290978" y="87315"/>
                    </a:lnTo>
                    <a:lnTo>
                      <a:pt x="290222" y="87435"/>
                    </a:lnTo>
                    <a:lnTo>
                      <a:pt x="289444" y="87555"/>
                    </a:lnTo>
                    <a:lnTo>
                      <a:pt x="288666" y="87665"/>
                    </a:lnTo>
                    <a:lnTo>
                      <a:pt x="287867" y="87768"/>
                    </a:lnTo>
                    <a:lnTo>
                      <a:pt x="287068" y="87872"/>
                    </a:lnTo>
                    <a:lnTo>
                      <a:pt x="286247" y="87971"/>
                    </a:lnTo>
                    <a:lnTo>
                      <a:pt x="285426" y="88058"/>
                    </a:lnTo>
                    <a:lnTo>
                      <a:pt x="284584" y="88145"/>
                    </a:lnTo>
                    <a:lnTo>
                      <a:pt x="283742" y="88227"/>
                    </a:lnTo>
                    <a:lnTo>
                      <a:pt x="282878" y="88304"/>
                    </a:lnTo>
                    <a:lnTo>
                      <a:pt x="282014" y="88375"/>
                    </a:lnTo>
                    <a:lnTo>
                      <a:pt x="281128" y="88440"/>
                    </a:lnTo>
                    <a:lnTo>
                      <a:pt x="280242" y="88500"/>
                    </a:lnTo>
                    <a:lnTo>
                      <a:pt x="279357" y="88561"/>
                    </a:lnTo>
                    <a:lnTo>
                      <a:pt x="278449" y="88610"/>
                    </a:lnTo>
                    <a:lnTo>
                      <a:pt x="277542" y="88653"/>
                    </a:lnTo>
                    <a:lnTo>
                      <a:pt x="276635" y="88692"/>
                    </a:lnTo>
                    <a:lnTo>
                      <a:pt x="275706" y="88724"/>
                    </a:lnTo>
                    <a:lnTo>
                      <a:pt x="274777" y="88752"/>
                    </a:lnTo>
                    <a:lnTo>
                      <a:pt x="273827" y="88774"/>
                    </a:lnTo>
                    <a:lnTo>
                      <a:pt x="272898" y="88785"/>
                    </a:lnTo>
                    <a:lnTo>
                      <a:pt x="271948" y="88795"/>
                    </a:lnTo>
                    <a:lnTo>
                      <a:pt x="270976" y="88801"/>
                    </a:lnTo>
                    <a:lnTo>
                      <a:pt x="0" y="88801"/>
                    </a:lnTo>
                    <a:lnTo>
                      <a:pt x="0" y="4994"/>
                    </a:lnTo>
                    <a:lnTo>
                      <a:pt x="270198" y="4994"/>
                    </a:lnTo>
                    <a:lnTo>
                      <a:pt x="270198" y="4994"/>
                    </a:lnTo>
                    <a:lnTo>
                      <a:pt x="271667" y="4989"/>
                    </a:lnTo>
                    <a:lnTo>
                      <a:pt x="273114" y="4972"/>
                    </a:lnTo>
                    <a:lnTo>
                      <a:pt x="274561" y="4939"/>
                    </a:lnTo>
                    <a:lnTo>
                      <a:pt x="275987" y="4901"/>
                    </a:lnTo>
                    <a:lnTo>
                      <a:pt x="277413" y="4852"/>
                    </a:lnTo>
                    <a:lnTo>
                      <a:pt x="278795" y="4792"/>
                    </a:lnTo>
                    <a:lnTo>
                      <a:pt x="280199" y="4721"/>
                    </a:lnTo>
                    <a:lnTo>
                      <a:pt x="281560" y="4639"/>
                    </a:lnTo>
                    <a:lnTo>
                      <a:pt x="282921" y="4546"/>
                    </a:lnTo>
                    <a:lnTo>
                      <a:pt x="284260" y="4442"/>
                    </a:lnTo>
                    <a:lnTo>
                      <a:pt x="285578" y="4333"/>
                    </a:lnTo>
                    <a:lnTo>
                      <a:pt x="286874" y="4207"/>
                    </a:lnTo>
                    <a:lnTo>
                      <a:pt x="288170" y="4076"/>
                    </a:lnTo>
                    <a:lnTo>
                      <a:pt x="289422" y="3934"/>
                    </a:lnTo>
                    <a:lnTo>
                      <a:pt x="290675" y="3787"/>
                    </a:lnTo>
                    <a:lnTo>
                      <a:pt x="291885" y="3628"/>
                    </a:lnTo>
                    <a:lnTo>
                      <a:pt x="293094" y="3459"/>
                    </a:lnTo>
                    <a:lnTo>
                      <a:pt x="294282" y="3284"/>
                    </a:lnTo>
                    <a:lnTo>
                      <a:pt x="295427" y="3098"/>
                    </a:lnTo>
                    <a:lnTo>
                      <a:pt x="296572" y="2907"/>
                    </a:lnTo>
                    <a:lnTo>
                      <a:pt x="297674" y="2705"/>
                    </a:lnTo>
                    <a:lnTo>
                      <a:pt x="298775" y="2497"/>
                    </a:lnTo>
                    <a:lnTo>
                      <a:pt x="299834" y="2279"/>
                    </a:lnTo>
                    <a:lnTo>
                      <a:pt x="300871" y="2055"/>
                    </a:lnTo>
                    <a:lnTo>
                      <a:pt x="301864" y="1820"/>
                    </a:lnTo>
                    <a:lnTo>
                      <a:pt x="302858" y="1580"/>
                    </a:lnTo>
                    <a:lnTo>
                      <a:pt x="303808" y="1334"/>
                    </a:lnTo>
                    <a:lnTo>
                      <a:pt x="304715" y="1083"/>
                    </a:lnTo>
                    <a:lnTo>
                      <a:pt x="305623" y="820"/>
                    </a:lnTo>
                    <a:lnTo>
                      <a:pt x="306487" y="553"/>
                    </a:lnTo>
                    <a:lnTo>
                      <a:pt x="307307" y="279"/>
                    </a:lnTo>
                    <a:lnTo>
                      <a:pt x="308128" y="1"/>
                    </a:lnTo>
                    <a:lnTo>
                      <a:pt x="308128" y="831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55" name="Google Shape;4655;p81"/>
              <p:cNvSpPr/>
              <p:nvPr/>
            </p:nvSpPr>
            <p:spPr>
              <a:xfrm flipH="1">
                <a:off x="2714557" y="1357050"/>
                <a:ext cx="2191680" cy="2734200"/>
              </a:xfrm>
              <a:custGeom>
                <a:avLst/>
                <a:gdLst/>
                <a:ahLst/>
                <a:cxnLst/>
                <a:rect l="l" t="t" r="r" b="b"/>
                <a:pathLst>
                  <a:path w="324934" h="109368" fill="none" extrusionOk="0">
                    <a:moveTo>
                      <a:pt x="1" y="21305"/>
                    </a:moveTo>
                    <a:lnTo>
                      <a:pt x="1" y="109368"/>
                    </a:lnTo>
                    <a:lnTo>
                      <a:pt x="279379" y="109368"/>
                    </a:lnTo>
                    <a:lnTo>
                      <a:pt x="279379" y="109368"/>
                    </a:lnTo>
                    <a:lnTo>
                      <a:pt x="280567" y="109363"/>
                    </a:lnTo>
                    <a:lnTo>
                      <a:pt x="281733" y="109352"/>
                    </a:lnTo>
                    <a:lnTo>
                      <a:pt x="282878" y="109335"/>
                    </a:lnTo>
                    <a:lnTo>
                      <a:pt x="284044" y="109308"/>
                    </a:lnTo>
                    <a:lnTo>
                      <a:pt x="285189" y="109275"/>
                    </a:lnTo>
                    <a:lnTo>
                      <a:pt x="286312" y="109237"/>
                    </a:lnTo>
                    <a:lnTo>
                      <a:pt x="287436" y="109188"/>
                    </a:lnTo>
                    <a:lnTo>
                      <a:pt x="288559" y="109133"/>
                    </a:lnTo>
                    <a:lnTo>
                      <a:pt x="289661" y="109073"/>
                    </a:lnTo>
                    <a:lnTo>
                      <a:pt x="290762" y="109002"/>
                    </a:lnTo>
                    <a:lnTo>
                      <a:pt x="291842" y="108931"/>
                    </a:lnTo>
                    <a:lnTo>
                      <a:pt x="292922" y="108849"/>
                    </a:lnTo>
                    <a:lnTo>
                      <a:pt x="293981" y="108762"/>
                    </a:lnTo>
                    <a:lnTo>
                      <a:pt x="295039" y="108669"/>
                    </a:lnTo>
                    <a:lnTo>
                      <a:pt x="296076" y="108565"/>
                    </a:lnTo>
                    <a:lnTo>
                      <a:pt x="297091" y="108461"/>
                    </a:lnTo>
                    <a:lnTo>
                      <a:pt x="298106" y="108346"/>
                    </a:lnTo>
                    <a:lnTo>
                      <a:pt x="299121" y="108232"/>
                    </a:lnTo>
                    <a:lnTo>
                      <a:pt x="300115" y="108106"/>
                    </a:lnTo>
                    <a:lnTo>
                      <a:pt x="301087" y="107975"/>
                    </a:lnTo>
                    <a:lnTo>
                      <a:pt x="302037" y="107838"/>
                    </a:lnTo>
                    <a:lnTo>
                      <a:pt x="302988" y="107696"/>
                    </a:lnTo>
                    <a:lnTo>
                      <a:pt x="303917" y="107549"/>
                    </a:lnTo>
                    <a:lnTo>
                      <a:pt x="304824" y="107396"/>
                    </a:lnTo>
                    <a:lnTo>
                      <a:pt x="305731" y="107237"/>
                    </a:lnTo>
                    <a:lnTo>
                      <a:pt x="306617" y="107074"/>
                    </a:lnTo>
                    <a:lnTo>
                      <a:pt x="307481" y="106910"/>
                    </a:lnTo>
                    <a:lnTo>
                      <a:pt x="308345" y="106735"/>
                    </a:lnTo>
                    <a:lnTo>
                      <a:pt x="309187" y="106555"/>
                    </a:lnTo>
                    <a:lnTo>
                      <a:pt x="309986" y="106369"/>
                    </a:lnTo>
                    <a:lnTo>
                      <a:pt x="310786" y="106183"/>
                    </a:lnTo>
                    <a:lnTo>
                      <a:pt x="311585" y="105992"/>
                    </a:lnTo>
                    <a:lnTo>
                      <a:pt x="312341" y="105790"/>
                    </a:lnTo>
                    <a:lnTo>
                      <a:pt x="313097" y="105588"/>
                    </a:lnTo>
                    <a:lnTo>
                      <a:pt x="313810" y="105380"/>
                    </a:lnTo>
                    <a:lnTo>
                      <a:pt x="314522" y="105172"/>
                    </a:lnTo>
                    <a:lnTo>
                      <a:pt x="315214" y="104954"/>
                    </a:lnTo>
                    <a:lnTo>
                      <a:pt x="315862" y="104735"/>
                    </a:lnTo>
                    <a:lnTo>
                      <a:pt x="316510" y="104511"/>
                    </a:lnTo>
                    <a:lnTo>
                      <a:pt x="317136" y="104282"/>
                    </a:lnTo>
                    <a:lnTo>
                      <a:pt x="317741" y="104053"/>
                    </a:lnTo>
                    <a:lnTo>
                      <a:pt x="318324" y="103818"/>
                    </a:lnTo>
                    <a:lnTo>
                      <a:pt x="318886" y="103577"/>
                    </a:lnTo>
                    <a:lnTo>
                      <a:pt x="319426" y="103331"/>
                    </a:lnTo>
                    <a:lnTo>
                      <a:pt x="319944" y="103086"/>
                    </a:lnTo>
                    <a:lnTo>
                      <a:pt x="320441" y="102834"/>
                    </a:lnTo>
                    <a:lnTo>
                      <a:pt x="320894" y="102583"/>
                    </a:lnTo>
                    <a:lnTo>
                      <a:pt x="321348" y="102326"/>
                    </a:lnTo>
                    <a:lnTo>
                      <a:pt x="321759" y="102070"/>
                    </a:lnTo>
                    <a:lnTo>
                      <a:pt x="322169" y="101802"/>
                    </a:lnTo>
                    <a:lnTo>
                      <a:pt x="322536" y="101540"/>
                    </a:lnTo>
                    <a:lnTo>
                      <a:pt x="322882" y="101266"/>
                    </a:lnTo>
                    <a:lnTo>
                      <a:pt x="323206" y="100999"/>
                    </a:lnTo>
                    <a:lnTo>
                      <a:pt x="323487" y="100720"/>
                    </a:lnTo>
                    <a:lnTo>
                      <a:pt x="323767" y="100447"/>
                    </a:lnTo>
                    <a:lnTo>
                      <a:pt x="324005" y="100168"/>
                    </a:lnTo>
                    <a:lnTo>
                      <a:pt x="324221" y="99884"/>
                    </a:lnTo>
                    <a:lnTo>
                      <a:pt x="324394" y="99600"/>
                    </a:lnTo>
                    <a:lnTo>
                      <a:pt x="324567" y="99311"/>
                    </a:lnTo>
                    <a:lnTo>
                      <a:pt x="324696" y="99021"/>
                    </a:lnTo>
                    <a:lnTo>
                      <a:pt x="324804" y="98732"/>
                    </a:lnTo>
                    <a:lnTo>
                      <a:pt x="324869" y="98437"/>
                    </a:lnTo>
                    <a:lnTo>
                      <a:pt x="324912" y="98142"/>
                    </a:lnTo>
                    <a:lnTo>
                      <a:pt x="324934" y="97847"/>
                    </a:lnTo>
                    <a:lnTo>
                      <a:pt x="324934" y="11718"/>
                    </a:lnTo>
                    <a:lnTo>
                      <a:pt x="324934" y="11718"/>
                    </a:lnTo>
                    <a:lnTo>
                      <a:pt x="324912" y="11423"/>
                    </a:lnTo>
                    <a:lnTo>
                      <a:pt x="324869" y="11133"/>
                    </a:lnTo>
                    <a:lnTo>
                      <a:pt x="324804" y="10838"/>
                    </a:lnTo>
                    <a:lnTo>
                      <a:pt x="324696" y="10554"/>
                    </a:lnTo>
                    <a:lnTo>
                      <a:pt x="324588" y="10265"/>
                    </a:lnTo>
                    <a:lnTo>
                      <a:pt x="324437" y="9981"/>
                    </a:lnTo>
                    <a:lnTo>
                      <a:pt x="324243" y="9697"/>
                    </a:lnTo>
                    <a:lnTo>
                      <a:pt x="324048" y="9413"/>
                    </a:lnTo>
                    <a:lnTo>
                      <a:pt x="323811" y="9134"/>
                    </a:lnTo>
                    <a:lnTo>
                      <a:pt x="323551" y="8855"/>
                    </a:lnTo>
                    <a:lnTo>
                      <a:pt x="323249" y="8577"/>
                    </a:lnTo>
                    <a:lnTo>
                      <a:pt x="322947" y="8304"/>
                    </a:lnTo>
                    <a:lnTo>
                      <a:pt x="322601" y="8031"/>
                    </a:lnTo>
                    <a:lnTo>
                      <a:pt x="322234" y="7763"/>
                    </a:lnTo>
                    <a:lnTo>
                      <a:pt x="321845" y="7495"/>
                    </a:lnTo>
                    <a:lnTo>
                      <a:pt x="321435" y="7233"/>
                    </a:lnTo>
                    <a:lnTo>
                      <a:pt x="320981" y="6971"/>
                    </a:lnTo>
                    <a:lnTo>
                      <a:pt x="320506" y="6708"/>
                    </a:lnTo>
                    <a:lnTo>
                      <a:pt x="320030" y="6452"/>
                    </a:lnTo>
                    <a:lnTo>
                      <a:pt x="319512" y="6200"/>
                    </a:lnTo>
                    <a:lnTo>
                      <a:pt x="318950" y="5949"/>
                    </a:lnTo>
                    <a:lnTo>
                      <a:pt x="318389" y="5703"/>
                    </a:lnTo>
                    <a:lnTo>
                      <a:pt x="317784" y="5463"/>
                    </a:lnTo>
                    <a:lnTo>
                      <a:pt x="317179" y="5223"/>
                    </a:lnTo>
                    <a:lnTo>
                      <a:pt x="316531" y="4982"/>
                    </a:lnTo>
                    <a:lnTo>
                      <a:pt x="315862" y="4753"/>
                    </a:lnTo>
                    <a:lnTo>
                      <a:pt x="315170" y="4523"/>
                    </a:lnTo>
                    <a:lnTo>
                      <a:pt x="314458" y="4294"/>
                    </a:lnTo>
                    <a:lnTo>
                      <a:pt x="313723" y="4075"/>
                    </a:lnTo>
                    <a:lnTo>
                      <a:pt x="312967" y="3857"/>
                    </a:lnTo>
                    <a:lnTo>
                      <a:pt x="312168" y="3644"/>
                    </a:lnTo>
                    <a:lnTo>
                      <a:pt x="311369" y="3431"/>
                    </a:lnTo>
                    <a:lnTo>
                      <a:pt x="311369" y="3431"/>
                    </a:lnTo>
                    <a:lnTo>
                      <a:pt x="310526" y="3229"/>
                    </a:lnTo>
                    <a:lnTo>
                      <a:pt x="309684" y="3032"/>
                    </a:lnTo>
                    <a:lnTo>
                      <a:pt x="308820" y="2835"/>
                    </a:lnTo>
                    <a:lnTo>
                      <a:pt x="307956" y="2650"/>
                    </a:lnTo>
                    <a:lnTo>
                      <a:pt x="307049" y="2469"/>
                    </a:lnTo>
                    <a:lnTo>
                      <a:pt x="306142" y="2294"/>
                    </a:lnTo>
                    <a:lnTo>
                      <a:pt x="305234" y="2125"/>
                    </a:lnTo>
                    <a:lnTo>
                      <a:pt x="304284" y="1961"/>
                    </a:lnTo>
                    <a:lnTo>
                      <a:pt x="303355" y="1808"/>
                    </a:lnTo>
                    <a:lnTo>
                      <a:pt x="302383" y="1655"/>
                    </a:lnTo>
                    <a:lnTo>
                      <a:pt x="301411" y="1513"/>
                    </a:lnTo>
                    <a:lnTo>
                      <a:pt x="300417" y="1377"/>
                    </a:lnTo>
                    <a:lnTo>
                      <a:pt x="299424" y="1246"/>
                    </a:lnTo>
                    <a:lnTo>
                      <a:pt x="298409" y="1120"/>
                    </a:lnTo>
                    <a:lnTo>
                      <a:pt x="297372" y="1000"/>
                    </a:lnTo>
                    <a:lnTo>
                      <a:pt x="296357" y="885"/>
                    </a:lnTo>
                    <a:lnTo>
                      <a:pt x="295298" y="781"/>
                    </a:lnTo>
                    <a:lnTo>
                      <a:pt x="294240" y="683"/>
                    </a:lnTo>
                    <a:lnTo>
                      <a:pt x="293181" y="590"/>
                    </a:lnTo>
                    <a:lnTo>
                      <a:pt x="292101" y="503"/>
                    </a:lnTo>
                    <a:lnTo>
                      <a:pt x="291021" y="426"/>
                    </a:lnTo>
                    <a:lnTo>
                      <a:pt x="289920" y="350"/>
                    </a:lnTo>
                    <a:lnTo>
                      <a:pt x="288818" y="284"/>
                    </a:lnTo>
                    <a:lnTo>
                      <a:pt x="287716" y="224"/>
                    </a:lnTo>
                    <a:lnTo>
                      <a:pt x="286593" y="175"/>
                    </a:lnTo>
                    <a:lnTo>
                      <a:pt x="285470" y="131"/>
                    </a:lnTo>
                    <a:lnTo>
                      <a:pt x="284347" y="87"/>
                    </a:lnTo>
                    <a:lnTo>
                      <a:pt x="283202" y="60"/>
                    </a:lnTo>
                    <a:lnTo>
                      <a:pt x="282079" y="33"/>
                    </a:lnTo>
                    <a:lnTo>
                      <a:pt x="280912" y="16"/>
                    </a:lnTo>
                    <a:lnTo>
                      <a:pt x="279768" y="5"/>
                    </a:lnTo>
                    <a:lnTo>
                      <a:pt x="278601" y="0"/>
                    </a:lnTo>
                    <a:lnTo>
                      <a:pt x="23070" y="0"/>
                    </a:lnTo>
                    <a:lnTo>
                      <a:pt x="23070" y="21305"/>
                    </a:lnTo>
                    <a:lnTo>
                      <a:pt x="1" y="2130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56" name="Google Shape;4656;p81"/>
              <p:cNvSpPr/>
              <p:nvPr/>
            </p:nvSpPr>
            <p:spPr>
              <a:xfrm flipH="1">
                <a:off x="3104580" y="1772075"/>
                <a:ext cx="1443538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214016" h="1520" fill="none" extrusionOk="0">
                    <a:moveTo>
                      <a:pt x="0" y="1520"/>
                    </a:moveTo>
                    <a:lnTo>
                      <a:pt x="0" y="1"/>
                    </a:lnTo>
                    <a:lnTo>
                      <a:pt x="214016" y="1"/>
                    </a:lnTo>
                    <a:lnTo>
                      <a:pt x="214016" y="1520"/>
                    </a:lnTo>
                    <a:lnTo>
                      <a:pt x="0" y="152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57" name="Google Shape;4657;p81"/>
              <p:cNvSpPr/>
              <p:nvPr/>
            </p:nvSpPr>
            <p:spPr>
              <a:xfrm flipH="1">
                <a:off x="3104580" y="1687400"/>
                <a:ext cx="1443538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214016" h="1263" fill="none" extrusionOk="0">
                    <a:moveTo>
                      <a:pt x="0" y="1263"/>
                    </a:moveTo>
                    <a:lnTo>
                      <a:pt x="0" y="1"/>
                    </a:lnTo>
                    <a:lnTo>
                      <a:pt x="214016" y="1"/>
                    </a:lnTo>
                    <a:lnTo>
                      <a:pt x="214016" y="1263"/>
                    </a:lnTo>
                    <a:lnTo>
                      <a:pt x="0" y="1263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58" name="Google Shape;4658;p81"/>
              <p:cNvSpPr/>
              <p:nvPr/>
            </p:nvSpPr>
            <p:spPr>
              <a:xfrm flipH="1">
                <a:off x="2771228" y="2090850"/>
                <a:ext cx="47505" cy="275900"/>
              </a:xfrm>
              <a:custGeom>
                <a:avLst/>
                <a:gdLst/>
                <a:ahLst/>
                <a:cxnLst/>
                <a:rect l="l" t="t" r="r" b="b"/>
                <a:pathLst>
                  <a:path w="7043" h="11036" fill="none" extrusionOk="0">
                    <a:moveTo>
                      <a:pt x="1" y="5518"/>
                    </a:moveTo>
                    <a:lnTo>
                      <a:pt x="1" y="5518"/>
                    </a:lnTo>
                    <a:lnTo>
                      <a:pt x="1" y="5283"/>
                    </a:lnTo>
                    <a:lnTo>
                      <a:pt x="22" y="5054"/>
                    </a:lnTo>
                    <a:lnTo>
                      <a:pt x="87" y="4824"/>
                    </a:lnTo>
                    <a:lnTo>
                      <a:pt x="130" y="4600"/>
                    </a:lnTo>
                    <a:lnTo>
                      <a:pt x="217" y="4382"/>
                    </a:lnTo>
                    <a:lnTo>
                      <a:pt x="303" y="4163"/>
                    </a:lnTo>
                    <a:lnTo>
                      <a:pt x="411" y="3950"/>
                    </a:lnTo>
                    <a:lnTo>
                      <a:pt x="541" y="3742"/>
                    </a:lnTo>
                    <a:lnTo>
                      <a:pt x="692" y="3535"/>
                    </a:lnTo>
                    <a:lnTo>
                      <a:pt x="843" y="3333"/>
                    </a:lnTo>
                    <a:lnTo>
                      <a:pt x="1016" y="3136"/>
                    </a:lnTo>
                    <a:lnTo>
                      <a:pt x="1189" y="2939"/>
                    </a:lnTo>
                    <a:lnTo>
                      <a:pt x="1383" y="2754"/>
                    </a:lnTo>
                    <a:lnTo>
                      <a:pt x="1599" y="2568"/>
                    </a:lnTo>
                    <a:lnTo>
                      <a:pt x="1815" y="2382"/>
                    </a:lnTo>
                    <a:lnTo>
                      <a:pt x="2053" y="2207"/>
                    </a:lnTo>
                    <a:lnTo>
                      <a:pt x="2290" y="2033"/>
                    </a:lnTo>
                    <a:lnTo>
                      <a:pt x="2549" y="1863"/>
                    </a:lnTo>
                    <a:lnTo>
                      <a:pt x="2809" y="1699"/>
                    </a:lnTo>
                    <a:lnTo>
                      <a:pt x="3089" y="1541"/>
                    </a:lnTo>
                    <a:lnTo>
                      <a:pt x="3370" y="1388"/>
                    </a:lnTo>
                    <a:lnTo>
                      <a:pt x="3651" y="1235"/>
                    </a:lnTo>
                    <a:lnTo>
                      <a:pt x="3975" y="1093"/>
                    </a:lnTo>
                    <a:lnTo>
                      <a:pt x="4277" y="951"/>
                    </a:lnTo>
                    <a:lnTo>
                      <a:pt x="4601" y="814"/>
                    </a:lnTo>
                    <a:lnTo>
                      <a:pt x="4925" y="683"/>
                    </a:lnTo>
                    <a:lnTo>
                      <a:pt x="5271" y="558"/>
                    </a:lnTo>
                    <a:lnTo>
                      <a:pt x="5595" y="432"/>
                    </a:lnTo>
                    <a:lnTo>
                      <a:pt x="5962" y="317"/>
                    </a:lnTo>
                    <a:lnTo>
                      <a:pt x="6308" y="208"/>
                    </a:lnTo>
                    <a:lnTo>
                      <a:pt x="6675" y="99"/>
                    </a:lnTo>
                    <a:lnTo>
                      <a:pt x="7042" y="0"/>
                    </a:lnTo>
                    <a:lnTo>
                      <a:pt x="7042" y="11035"/>
                    </a:lnTo>
                    <a:lnTo>
                      <a:pt x="7042" y="11035"/>
                    </a:lnTo>
                    <a:lnTo>
                      <a:pt x="6675" y="10932"/>
                    </a:lnTo>
                    <a:lnTo>
                      <a:pt x="6308" y="10828"/>
                    </a:lnTo>
                    <a:lnTo>
                      <a:pt x="5962" y="10719"/>
                    </a:lnTo>
                    <a:lnTo>
                      <a:pt x="5595" y="10598"/>
                    </a:lnTo>
                    <a:lnTo>
                      <a:pt x="5271" y="10478"/>
                    </a:lnTo>
                    <a:lnTo>
                      <a:pt x="4925" y="10353"/>
                    </a:lnTo>
                    <a:lnTo>
                      <a:pt x="4601" y="10222"/>
                    </a:lnTo>
                    <a:lnTo>
                      <a:pt x="4277" y="10085"/>
                    </a:lnTo>
                    <a:lnTo>
                      <a:pt x="3975" y="9943"/>
                    </a:lnTo>
                    <a:lnTo>
                      <a:pt x="3651" y="9795"/>
                    </a:lnTo>
                    <a:lnTo>
                      <a:pt x="3370" y="9648"/>
                    </a:lnTo>
                    <a:lnTo>
                      <a:pt x="3089" y="9489"/>
                    </a:lnTo>
                    <a:lnTo>
                      <a:pt x="2809" y="9331"/>
                    </a:lnTo>
                    <a:lnTo>
                      <a:pt x="2549" y="9167"/>
                    </a:lnTo>
                    <a:lnTo>
                      <a:pt x="2290" y="8998"/>
                    </a:lnTo>
                    <a:lnTo>
                      <a:pt x="2053" y="8828"/>
                    </a:lnTo>
                    <a:lnTo>
                      <a:pt x="1815" y="8648"/>
                    </a:lnTo>
                    <a:lnTo>
                      <a:pt x="1599" y="8468"/>
                    </a:lnTo>
                    <a:lnTo>
                      <a:pt x="1383" y="8282"/>
                    </a:lnTo>
                    <a:lnTo>
                      <a:pt x="1189" y="8091"/>
                    </a:lnTo>
                    <a:lnTo>
                      <a:pt x="1016" y="7900"/>
                    </a:lnTo>
                    <a:lnTo>
                      <a:pt x="843" y="7698"/>
                    </a:lnTo>
                    <a:lnTo>
                      <a:pt x="692" y="7496"/>
                    </a:lnTo>
                    <a:lnTo>
                      <a:pt x="541" y="7293"/>
                    </a:lnTo>
                    <a:lnTo>
                      <a:pt x="411" y="7080"/>
                    </a:lnTo>
                    <a:lnTo>
                      <a:pt x="303" y="6867"/>
                    </a:lnTo>
                    <a:lnTo>
                      <a:pt x="217" y="6654"/>
                    </a:lnTo>
                    <a:lnTo>
                      <a:pt x="130" y="6430"/>
                    </a:lnTo>
                    <a:lnTo>
                      <a:pt x="87" y="6206"/>
                    </a:lnTo>
                    <a:lnTo>
                      <a:pt x="22" y="5982"/>
                    </a:lnTo>
                    <a:lnTo>
                      <a:pt x="1" y="5747"/>
                    </a:lnTo>
                    <a:lnTo>
                      <a:pt x="1" y="5518"/>
                    </a:lnTo>
                    <a:lnTo>
                      <a:pt x="1" y="551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59" name="Google Shape;4659;p81"/>
              <p:cNvSpPr/>
              <p:nvPr/>
            </p:nvSpPr>
            <p:spPr>
              <a:xfrm flipH="1">
                <a:off x="2771228" y="2635225"/>
                <a:ext cx="37017" cy="974075"/>
              </a:xfrm>
              <a:custGeom>
                <a:avLst/>
                <a:gdLst/>
                <a:ahLst/>
                <a:cxnLst/>
                <a:rect l="l" t="t" r="r" b="b"/>
                <a:pathLst>
                  <a:path w="5488" h="38963" fill="none" extrusionOk="0">
                    <a:moveTo>
                      <a:pt x="1" y="38962"/>
                    </a:moveTo>
                    <a:lnTo>
                      <a:pt x="1" y="771"/>
                    </a:lnTo>
                    <a:lnTo>
                      <a:pt x="5487" y="1"/>
                    </a:lnTo>
                    <a:lnTo>
                      <a:pt x="5487" y="38192"/>
                    </a:lnTo>
                    <a:lnTo>
                      <a:pt x="1" y="3896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60" name="Google Shape;4660;p81"/>
              <p:cNvSpPr/>
              <p:nvPr/>
            </p:nvSpPr>
            <p:spPr>
              <a:xfrm flipH="1">
                <a:off x="2808238" y="3609275"/>
                <a:ext cx="7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61" name="Google Shape;4661;p81"/>
              <p:cNvSpPr/>
              <p:nvPr/>
            </p:nvSpPr>
            <p:spPr>
              <a:xfrm flipH="1">
                <a:off x="2771228" y="2635225"/>
                <a:ext cx="37017" cy="974075"/>
              </a:xfrm>
              <a:custGeom>
                <a:avLst/>
                <a:gdLst/>
                <a:ahLst/>
                <a:cxnLst/>
                <a:rect l="l" t="t" r="r" b="b"/>
                <a:pathLst>
                  <a:path w="5488" h="38963" extrusionOk="0">
                    <a:moveTo>
                      <a:pt x="5487" y="1"/>
                    </a:moveTo>
                    <a:lnTo>
                      <a:pt x="1" y="771"/>
                    </a:lnTo>
                    <a:lnTo>
                      <a:pt x="1" y="38962"/>
                    </a:lnTo>
                    <a:lnTo>
                      <a:pt x="5487" y="38192"/>
                    </a:lnTo>
                    <a:lnTo>
                      <a:pt x="54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62" name="Google Shape;4662;p81"/>
              <p:cNvSpPr/>
              <p:nvPr/>
            </p:nvSpPr>
            <p:spPr>
              <a:xfrm flipH="1">
                <a:off x="2808238" y="2654475"/>
                <a:ext cx="7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63" name="Google Shape;4663;p81"/>
              <p:cNvSpPr/>
              <p:nvPr/>
            </p:nvSpPr>
            <p:spPr>
              <a:xfrm flipH="1">
                <a:off x="2771228" y="2090850"/>
                <a:ext cx="47505" cy="275900"/>
              </a:xfrm>
              <a:custGeom>
                <a:avLst/>
                <a:gdLst/>
                <a:ahLst/>
                <a:cxnLst/>
                <a:rect l="l" t="t" r="r" b="b"/>
                <a:pathLst>
                  <a:path w="7043" h="11036" extrusionOk="0">
                    <a:moveTo>
                      <a:pt x="7042" y="0"/>
                    </a:moveTo>
                    <a:lnTo>
                      <a:pt x="6675" y="99"/>
                    </a:lnTo>
                    <a:lnTo>
                      <a:pt x="6308" y="208"/>
                    </a:lnTo>
                    <a:lnTo>
                      <a:pt x="5962" y="317"/>
                    </a:lnTo>
                    <a:lnTo>
                      <a:pt x="5595" y="432"/>
                    </a:lnTo>
                    <a:lnTo>
                      <a:pt x="5271" y="558"/>
                    </a:lnTo>
                    <a:lnTo>
                      <a:pt x="4925" y="683"/>
                    </a:lnTo>
                    <a:lnTo>
                      <a:pt x="4601" y="814"/>
                    </a:lnTo>
                    <a:lnTo>
                      <a:pt x="4277" y="951"/>
                    </a:lnTo>
                    <a:lnTo>
                      <a:pt x="3975" y="1093"/>
                    </a:lnTo>
                    <a:lnTo>
                      <a:pt x="3651" y="1235"/>
                    </a:lnTo>
                    <a:lnTo>
                      <a:pt x="3370" y="1388"/>
                    </a:lnTo>
                    <a:lnTo>
                      <a:pt x="3089" y="1541"/>
                    </a:lnTo>
                    <a:lnTo>
                      <a:pt x="2809" y="1699"/>
                    </a:lnTo>
                    <a:lnTo>
                      <a:pt x="2549" y="1863"/>
                    </a:lnTo>
                    <a:lnTo>
                      <a:pt x="2290" y="2033"/>
                    </a:lnTo>
                    <a:lnTo>
                      <a:pt x="2053" y="2207"/>
                    </a:lnTo>
                    <a:lnTo>
                      <a:pt x="1815" y="2382"/>
                    </a:lnTo>
                    <a:lnTo>
                      <a:pt x="1599" y="2568"/>
                    </a:lnTo>
                    <a:lnTo>
                      <a:pt x="1383" y="2754"/>
                    </a:lnTo>
                    <a:lnTo>
                      <a:pt x="1189" y="2939"/>
                    </a:lnTo>
                    <a:lnTo>
                      <a:pt x="1016" y="3136"/>
                    </a:lnTo>
                    <a:lnTo>
                      <a:pt x="843" y="3333"/>
                    </a:lnTo>
                    <a:lnTo>
                      <a:pt x="692" y="3535"/>
                    </a:lnTo>
                    <a:lnTo>
                      <a:pt x="541" y="3742"/>
                    </a:lnTo>
                    <a:lnTo>
                      <a:pt x="411" y="3950"/>
                    </a:lnTo>
                    <a:lnTo>
                      <a:pt x="303" y="4163"/>
                    </a:lnTo>
                    <a:lnTo>
                      <a:pt x="217" y="4382"/>
                    </a:lnTo>
                    <a:lnTo>
                      <a:pt x="130" y="4600"/>
                    </a:lnTo>
                    <a:lnTo>
                      <a:pt x="87" y="4824"/>
                    </a:lnTo>
                    <a:lnTo>
                      <a:pt x="22" y="5054"/>
                    </a:lnTo>
                    <a:lnTo>
                      <a:pt x="1" y="5283"/>
                    </a:lnTo>
                    <a:lnTo>
                      <a:pt x="1" y="5518"/>
                    </a:lnTo>
                    <a:lnTo>
                      <a:pt x="1" y="5747"/>
                    </a:lnTo>
                    <a:lnTo>
                      <a:pt x="22" y="5982"/>
                    </a:lnTo>
                    <a:lnTo>
                      <a:pt x="87" y="6206"/>
                    </a:lnTo>
                    <a:lnTo>
                      <a:pt x="130" y="6430"/>
                    </a:lnTo>
                    <a:lnTo>
                      <a:pt x="217" y="6654"/>
                    </a:lnTo>
                    <a:lnTo>
                      <a:pt x="303" y="6867"/>
                    </a:lnTo>
                    <a:lnTo>
                      <a:pt x="411" y="7080"/>
                    </a:lnTo>
                    <a:lnTo>
                      <a:pt x="541" y="7293"/>
                    </a:lnTo>
                    <a:lnTo>
                      <a:pt x="692" y="7496"/>
                    </a:lnTo>
                    <a:lnTo>
                      <a:pt x="843" y="7698"/>
                    </a:lnTo>
                    <a:lnTo>
                      <a:pt x="1016" y="7900"/>
                    </a:lnTo>
                    <a:lnTo>
                      <a:pt x="1189" y="8091"/>
                    </a:lnTo>
                    <a:lnTo>
                      <a:pt x="1383" y="8282"/>
                    </a:lnTo>
                    <a:lnTo>
                      <a:pt x="1599" y="8468"/>
                    </a:lnTo>
                    <a:lnTo>
                      <a:pt x="1815" y="8648"/>
                    </a:lnTo>
                    <a:lnTo>
                      <a:pt x="2053" y="8828"/>
                    </a:lnTo>
                    <a:lnTo>
                      <a:pt x="2290" y="8998"/>
                    </a:lnTo>
                    <a:lnTo>
                      <a:pt x="2549" y="9167"/>
                    </a:lnTo>
                    <a:lnTo>
                      <a:pt x="2809" y="9331"/>
                    </a:lnTo>
                    <a:lnTo>
                      <a:pt x="3089" y="9489"/>
                    </a:lnTo>
                    <a:lnTo>
                      <a:pt x="3370" y="9648"/>
                    </a:lnTo>
                    <a:lnTo>
                      <a:pt x="3651" y="9795"/>
                    </a:lnTo>
                    <a:lnTo>
                      <a:pt x="3975" y="9943"/>
                    </a:lnTo>
                    <a:lnTo>
                      <a:pt x="4277" y="10085"/>
                    </a:lnTo>
                    <a:lnTo>
                      <a:pt x="4601" y="10222"/>
                    </a:lnTo>
                    <a:lnTo>
                      <a:pt x="4925" y="10353"/>
                    </a:lnTo>
                    <a:lnTo>
                      <a:pt x="5271" y="10478"/>
                    </a:lnTo>
                    <a:lnTo>
                      <a:pt x="5595" y="10598"/>
                    </a:lnTo>
                    <a:lnTo>
                      <a:pt x="5962" y="10719"/>
                    </a:lnTo>
                    <a:lnTo>
                      <a:pt x="6308" y="10828"/>
                    </a:lnTo>
                    <a:lnTo>
                      <a:pt x="6675" y="10932"/>
                    </a:lnTo>
                    <a:lnTo>
                      <a:pt x="7042" y="11035"/>
                    </a:lnTo>
                    <a:lnTo>
                      <a:pt x="704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64" name="Google Shape;4664;p81"/>
              <p:cNvSpPr/>
              <p:nvPr/>
            </p:nvSpPr>
            <p:spPr>
              <a:xfrm flipH="1">
                <a:off x="2771228" y="2090850"/>
                <a:ext cx="7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665" name="Google Shape;4665;p81"/>
            <p:cNvGrpSpPr/>
            <p:nvPr/>
          </p:nvGrpSpPr>
          <p:grpSpPr>
            <a:xfrm>
              <a:off x="7500382" y="2244927"/>
              <a:ext cx="547967" cy="11986"/>
              <a:chOff x="3104580" y="1687400"/>
              <a:chExt cx="1443538" cy="31575"/>
            </a:xfrm>
          </p:grpSpPr>
          <p:sp>
            <p:nvSpPr>
              <p:cNvPr id="4666" name="Google Shape;4666;p81"/>
              <p:cNvSpPr/>
              <p:nvPr/>
            </p:nvSpPr>
            <p:spPr>
              <a:xfrm flipH="1">
                <a:off x="3104580" y="1687400"/>
                <a:ext cx="1443538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214016" h="1263" extrusionOk="0">
                    <a:moveTo>
                      <a:pt x="0" y="1"/>
                    </a:moveTo>
                    <a:lnTo>
                      <a:pt x="0" y="1263"/>
                    </a:lnTo>
                    <a:lnTo>
                      <a:pt x="214016" y="1263"/>
                    </a:lnTo>
                    <a:lnTo>
                      <a:pt x="2140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67" name="Google Shape;4667;p81"/>
              <p:cNvSpPr/>
              <p:nvPr/>
            </p:nvSpPr>
            <p:spPr>
              <a:xfrm flipH="1">
                <a:off x="3104580" y="1687400"/>
                <a:ext cx="1443538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214016" h="1263" fill="none" extrusionOk="0">
                    <a:moveTo>
                      <a:pt x="0" y="1263"/>
                    </a:moveTo>
                    <a:lnTo>
                      <a:pt x="0" y="1"/>
                    </a:lnTo>
                    <a:lnTo>
                      <a:pt x="214016" y="1"/>
                    </a:lnTo>
                    <a:lnTo>
                      <a:pt x="214016" y="1263"/>
                    </a:lnTo>
                    <a:lnTo>
                      <a:pt x="0" y="1263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4668" name="Google Shape;4668;p81"/>
          <p:cNvGrpSpPr/>
          <p:nvPr/>
        </p:nvGrpSpPr>
        <p:grpSpPr>
          <a:xfrm>
            <a:off x="2237506" y="706773"/>
            <a:ext cx="831828" cy="1037902"/>
            <a:chOff x="7335206" y="706773"/>
            <a:chExt cx="831828" cy="1037902"/>
          </a:xfrm>
        </p:grpSpPr>
        <p:sp>
          <p:nvSpPr>
            <p:cNvPr id="4669" name="Google Shape;4669;p81"/>
            <p:cNvSpPr/>
            <p:nvPr/>
          </p:nvSpPr>
          <p:spPr>
            <a:xfrm flipH="1">
              <a:off x="7356703" y="726986"/>
              <a:ext cx="729697" cy="181980"/>
            </a:xfrm>
            <a:custGeom>
              <a:avLst/>
              <a:gdLst/>
              <a:ahLst/>
              <a:cxnLst/>
              <a:rect l="l" t="t" r="r" b="b"/>
              <a:pathLst>
                <a:path w="285038" h="19176" extrusionOk="0">
                  <a:moveTo>
                    <a:pt x="0" y="1"/>
                  </a:moveTo>
                  <a:lnTo>
                    <a:pt x="0" y="19175"/>
                  </a:lnTo>
                  <a:lnTo>
                    <a:pt x="13198" y="19175"/>
                  </a:lnTo>
                  <a:lnTo>
                    <a:pt x="13198" y="8960"/>
                  </a:lnTo>
                  <a:lnTo>
                    <a:pt x="244019" y="8960"/>
                  </a:lnTo>
                  <a:lnTo>
                    <a:pt x="244019" y="19175"/>
                  </a:lnTo>
                  <a:lnTo>
                    <a:pt x="248101" y="19175"/>
                  </a:lnTo>
                  <a:lnTo>
                    <a:pt x="249073" y="19165"/>
                  </a:lnTo>
                  <a:lnTo>
                    <a:pt x="250023" y="19148"/>
                  </a:lnTo>
                  <a:lnTo>
                    <a:pt x="250995" y="19126"/>
                  </a:lnTo>
                  <a:lnTo>
                    <a:pt x="251946" y="19099"/>
                  </a:lnTo>
                  <a:lnTo>
                    <a:pt x="252875" y="19066"/>
                  </a:lnTo>
                  <a:lnTo>
                    <a:pt x="253825" y="19028"/>
                  </a:lnTo>
                  <a:lnTo>
                    <a:pt x="254754" y="18984"/>
                  </a:lnTo>
                  <a:lnTo>
                    <a:pt x="255661" y="18930"/>
                  </a:lnTo>
                  <a:lnTo>
                    <a:pt x="256590" y="18875"/>
                  </a:lnTo>
                  <a:lnTo>
                    <a:pt x="257476" y="18815"/>
                  </a:lnTo>
                  <a:lnTo>
                    <a:pt x="258383" y="18744"/>
                  </a:lnTo>
                  <a:lnTo>
                    <a:pt x="259268" y="18673"/>
                  </a:lnTo>
                  <a:lnTo>
                    <a:pt x="260132" y="18596"/>
                  </a:lnTo>
                  <a:lnTo>
                    <a:pt x="260996" y="18509"/>
                  </a:lnTo>
                  <a:lnTo>
                    <a:pt x="261860" y="18422"/>
                  </a:lnTo>
                  <a:lnTo>
                    <a:pt x="262703" y="18329"/>
                  </a:lnTo>
                  <a:lnTo>
                    <a:pt x="263545" y="18230"/>
                  </a:lnTo>
                  <a:lnTo>
                    <a:pt x="264366" y="18127"/>
                  </a:lnTo>
                  <a:lnTo>
                    <a:pt x="265165" y="18017"/>
                  </a:lnTo>
                  <a:lnTo>
                    <a:pt x="265964" y="17903"/>
                  </a:lnTo>
                  <a:lnTo>
                    <a:pt x="266764" y="17788"/>
                  </a:lnTo>
                  <a:lnTo>
                    <a:pt x="267541" y="17662"/>
                  </a:lnTo>
                  <a:lnTo>
                    <a:pt x="268297" y="17537"/>
                  </a:lnTo>
                  <a:lnTo>
                    <a:pt x="269053" y="17405"/>
                  </a:lnTo>
                  <a:lnTo>
                    <a:pt x="269788" y="17269"/>
                  </a:lnTo>
                  <a:lnTo>
                    <a:pt x="270501" y="17127"/>
                  </a:lnTo>
                  <a:lnTo>
                    <a:pt x="271213" y="16985"/>
                  </a:lnTo>
                  <a:lnTo>
                    <a:pt x="271905" y="16837"/>
                  </a:lnTo>
                  <a:lnTo>
                    <a:pt x="272596" y="16684"/>
                  </a:lnTo>
                  <a:lnTo>
                    <a:pt x="273265" y="16526"/>
                  </a:lnTo>
                  <a:lnTo>
                    <a:pt x="273913" y="16368"/>
                  </a:lnTo>
                  <a:lnTo>
                    <a:pt x="274540" y="16198"/>
                  </a:lnTo>
                  <a:lnTo>
                    <a:pt x="275166" y="16034"/>
                  </a:lnTo>
                  <a:lnTo>
                    <a:pt x="275771" y="15859"/>
                  </a:lnTo>
                  <a:lnTo>
                    <a:pt x="276354" y="15685"/>
                  </a:lnTo>
                  <a:lnTo>
                    <a:pt x="276937" y="15504"/>
                  </a:lnTo>
                  <a:lnTo>
                    <a:pt x="277477" y="15319"/>
                  </a:lnTo>
                  <a:lnTo>
                    <a:pt x="278017" y="15133"/>
                  </a:lnTo>
                  <a:lnTo>
                    <a:pt x="278536" y="14947"/>
                  </a:lnTo>
                  <a:lnTo>
                    <a:pt x="279054" y="14750"/>
                  </a:lnTo>
                  <a:lnTo>
                    <a:pt x="279529" y="14554"/>
                  </a:lnTo>
                  <a:lnTo>
                    <a:pt x="280005" y="14357"/>
                  </a:lnTo>
                  <a:lnTo>
                    <a:pt x="280437" y="14155"/>
                  </a:lnTo>
                  <a:lnTo>
                    <a:pt x="280869" y="13947"/>
                  </a:lnTo>
                  <a:lnTo>
                    <a:pt x="281279" y="13740"/>
                  </a:lnTo>
                  <a:lnTo>
                    <a:pt x="281668" y="13527"/>
                  </a:lnTo>
                  <a:lnTo>
                    <a:pt x="282035" y="13314"/>
                  </a:lnTo>
                  <a:lnTo>
                    <a:pt x="282402" y="13101"/>
                  </a:lnTo>
                  <a:lnTo>
                    <a:pt x="282726" y="12882"/>
                  </a:lnTo>
                  <a:lnTo>
                    <a:pt x="283029" y="12658"/>
                  </a:lnTo>
                  <a:lnTo>
                    <a:pt x="283331" y="12434"/>
                  </a:lnTo>
                  <a:lnTo>
                    <a:pt x="283590" y="12210"/>
                  </a:lnTo>
                  <a:lnTo>
                    <a:pt x="283828" y="11981"/>
                  </a:lnTo>
                  <a:lnTo>
                    <a:pt x="284065" y="11751"/>
                  </a:lnTo>
                  <a:lnTo>
                    <a:pt x="284260" y="11516"/>
                  </a:lnTo>
                  <a:lnTo>
                    <a:pt x="284433" y="11282"/>
                  </a:lnTo>
                  <a:lnTo>
                    <a:pt x="284584" y="11047"/>
                  </a:lnTo>
                  <a:lnTo>
                    <a:pt x="284714" y="10806"/>
                  </a:lnTo>
                  <a:lnTo>
                    <a:pt x="284822" y="10566"/>
                  </a:lnTo>
                  <a:lnTo>
                    <a:pt x="284908" y="10320"/>
                  </a:lnTo>
                  <a:lnTo>
                    <a:pt x="284973" y="10080"/>
                  </a:lnTo>
                  <a:lnTo>
                    <a:pt x="285016" y="9834"/>
                  </a:lnTo>
                  <a:lnTo>
                    <a:pt x="285038" y="9588"/>
                  </a:lnTo>
                  <a:lnTo>
                    <a:pt x="285016" y="9348"/>
                  </a:lnTo>
                  <a:lnTo>
                    <a:pt x="284973" y="9107"/>
                  </a:lnTo>
                  <a:lnTo>
                    <a:pt x="284930" y="8872"/>
                  </a:lnTo>
                  <a:lnTo>
                    <a:pt x="284843" y="8632"/>
                  </a:lnTo>
                  <a:lnTo>
                    <a:pt x="284735" y="8397"/>
                  </a:lnTo>
                  <a:lnTo>
                    <a:pt x="284627" y="8162"/>
                  </a:lnTo>
                  <a:lnTo>
                    <a:pt x="284476" y="7933"/>
                  </a:lnTo>
                  <a:lnTo>
                    <a:pt x="284303" y="7703"/>
                  </a:lnTo>
                  <a:lnTo>
                    <a:pt x="284109" y="7474"/>
                  </a:lnTo>
                  <a:lnTo>
                    <a:pt x="283893" y="7244"/>
                  </a:lnTo>
                  <a:lnTo>
                    <a:pt x="283655" y="7020"/>
                  </a:lnTo>
                  <a:lnTo>
                    <a:pt x="283396" y="6791"/>
                  </a:lnTo>
                  <a:lnTo>
                    <a:pt x="283115" y="6572"/>
                  </a:lnTo>
                  <a:lnTo>
                    <a:pt x="282834" y="6348"/>
                  </a:lnTo>
                  <a:lnTo>
                    <a:pt x="282510" y="6130"/>
                  </a:lnTo>
                  <a:lnTo>
                    <a:pt x="282165" y="5917"/>
                  </a:lnTo>
                  <a:lnTo>
                    <a:pt x="281797" y="5704"/>
                  </a:lnTo>
                  <a:lnTo>
                    <a:pt x="281409" y="5491"/>
                  </a:lnTo>
                  <a:lnTo>
                    <a:pt x="281020" y="5278"/>
                  </a:lnTo>
                  <a:lnTo>
                    <a:pt x="280588" y="5076"/>
                  </a:lnTo>
                  <a:lnTo>
                    <a:pt x="280134" y="4868"/>
                  </a:lnTo>
                  <a:lnTo>
                    <a:pt x="279681" y="4666"/>
                  </a:lnTo>
                  <a:lnTo>
                    <a:pt x="279184" y="4469"/>
                  </a:lnTo>
                  <a:lnTo>
                    <a:pt x="278687" y="4273"/>
                  </a:lnTo>
                  <a:lnTo>
                    <a:pt x="278147" y="4076"/>
                  </a:lnTo>
                  <a:lnTo>
                    <a:pt x="277607" y="3885"/>
                  </a:lnTo>
                  <a:lnTo>
                    <a:pt x="277045" y="3699"/>
                  </a:lnTo>
                  <a:lnTo>
                    <a:pt x="276462" y="3513"/>
                  </a:lnTo>
                  <a:lnTo>
                    <a:pt x="275857" y="3333"/>
                  </a:lnTo>
                  <a:lnTo>
                    <a:pt x="275231" y="3153"/>
                  </a:lnTo>
                  <a:lnTo>
                    <a:pt x="274583" y="2978"/>
                  </a:lnTo>
                  <a:lnTo>
                    <a:pt x="273935" y="2808"/>
                  </a:lnTo>
                  <a:lnTo>
                    <a:pt x="273244" y="2639"/>
                  </a:lnTo>
                  <a:lnTo>
                    <a:pt x="272553" y="2475"/>
                  </a:lnTo>
                  <a:lnTo>
                    <a:pt x="271861" y="2317"/>
                  </a:lnTo>
                  <a:lnTo>
                    <a:pt x="271127" y="2164"/>
                  </a:lnTo>
                  <a:lnTo>
                    <a:pt x="270414" y="2016"/>
                  </a:lnTo>
                  <a:lnTo>
                    <a:pt x="269658" y="1874"/>
                  </a:lnTo>
                  <a:lnTo>
                    <a:pt x="268902" y="1738"/>
                  </a:lnTo>
                  <a:lnTo>
                    <a:pt x="268146" y="1601"/>
                  </a:lnTo>
                  <a:lnTo>
                    <a:pt x="267368" y="1476"/>
                  </a:lnTo>
                  <a:lnTo>
                    <a:pt x="266569" y="1355"/>
                  </a:lnTo>
                  <a:lnTo>
                    <a:pt x="265770" y="1235"/>
                  </a:lnTo>
                  <a:lnTo>
                    <a:pt x="264971" y="1120"/>
                  </a:lnTo>
                  <a:lnTo>
                    <a:pt x="264150" y="1017"/>
                  </a:lnTo>
                  <a:lnTo>
                    <a:pt x="263329" y="913"/>
                  </a:lnTo>
                  <a:lnTo>
                    <a:pt x="262487" y="815"/>
                  </a:lnTo>
                  <a:lnTo>
                    <a:pt x="261644" y="722"/>
                  </a:lnTo>
                  <a:lnTo>
                    <a:pt x="260780" y="634"/>
                  </a:lnTo>
                  <a:lnTo>
                    <a:pt x="259916" y="558"/>
                  </a:lnTo>
                  <a:lnTo>
                    <a:pt x="259052" y="481"/>
                  </a:lnTo>
                  <a:lnTo>
                    <a:pt x="258167" y="410"/>
                  </a:lnTo>
                  <a:lnTo>
                    <a:pt x="257281" y="345"/>
                  </a:lnTo>
                  <a:lnTo>
                    <a:pt x="256374" y="285"/>
                  </a:lnTo>
                  <a:lnTo>
                    <a:pt x="255488" y="230"/>
                  </a:lnTo>
                  <a:lnTo>
                    <a:pt x="254581" y="181"/>
                  </a:lnTo>
                  <a:lnTo>
                    <a:pt x="253652" y="137"/>
                  </a:lnTo>
                  <a:lnTo>
                    <a:pt x="252745" y="104"/>
                  </a:lnTo>
                  <a:lnTo>
                    <a:pt x="251816" y="72"/>
                  </a:lnTo>
                  <a:lnTo>
                    <a:pt x="250887" y="44"/>
                  </a:lnTo>
                  <a:lnTo>
                    <a:pt x="249959" y="22"/>
                  </a:lnTo>
                  <a:lnTo>
                    <a:pt x="249008" y="11"/>
                  </a:lnTo>
                  <a:lnTo>
                    <a:pt x="248058" y="1"/>
                  </a:lnTo>
                  <a:close/>
                </a:path>
              </a:pathLst>
            </a:custGeom>
            <a:solidFill>
              <a:srgbClr val="FA42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0" name="Google Shape;4670;p81"/>
            <p:cNvSpPr/>
            <p:nvPr/>
          </p:nvSpPr>
          <p:spPr>
            <a:xfrm flipH="1">
              <a:off x="7356703" y="726986"/>
              <a:ext cx="729697" cy="181980"/>
            </a:xfrm>
            <a:custGeom>
              <a:avLst/>
              <a:gdLst/>
              <a:ahLst/>
              <a:cxnLst/>
              <a:rect l="l" t="t" r="r" b="b"/>
              <a:pathLst>
                <a:path w="285038" h="19176" fill="none" extrusionOk="0">
                  <a:moveTo>
                    <a:pt x="0" y="1"/>
                  </a:moveTo>
                  <a:lnTo>
                    <a:pt x="0" y="19175"/>
                  </a:lnTo>
                  <a:lnTo>
                    <a:pt x="13198" y="19175"/>
                  </a:lnTo>
                  <a:lnTo>
                    <a:pt x="13198" y="8960"/>
                  </a:lnTo>
                  <a:lnTo>
                    <a:pt x="244019" y="8960"/>
                  </a:lnTo>
                  <a:lnTo>
                    <a:pt x="244019" y="19175"/>
                  </a:lnTo>
                  <a:lnTo>
                    <a:pt x="247129" y="19175"/>
                  </a:lnTo>
                  <a:lnTo>
                    <a:pt x="247129" y="19175"/>
                  </a:lnTo>
                  <a:lnTo>
                    <a:pt x="248101" y="19175"/>
                  </a:lnTo>
                  <a:lnTo>
                    <a:pt x="249073" y="19165"/>
                  </a:lnTo>
                  <a:lnTo>
                    <a:pt x="250023" y="19148"/>
                  </a:lnTo>
                  <a:lnTo>
                    <a:pt x="250995" y="19126"/>
                  </a:lnTo>
                  <a:lnTo>
                    <a:pt x="251946" y="19099"/>
                  </a:lnTo>
                  <a:lnTo>
                    <a:pt x="252875" y="19066"/>
                  </a:lnTo>
                  <a:lnTo>
                    <a:pt x="253825" y="19028"/>
                  </a:lnTo>
                  <a:lnTo>
                    <a:pt x="254754" y="18984"/>
                  </a:lnTo>
                  <a:lnTo>
                    <a:pt x="255661" y="18930"/>
                  </a:lnTo>
                  <a:lnTo>
                    <a:pt x="256590" y="18875"/>
                  </a:lnTo>
                  <a:lnTo>
                    <a:pt x="257476" y="18815"/>
                  </a:lnTo>
                  <a:lnTo>
                    <a:pt x="258383" y="18744"/>
                  </a:lnTo>
                  <a:lnTo>
                    <a:pt x="259268" y="18673"/>
                  </a:lnTo>
                  <a:lnTo>
                    <a:pt x="260132" y="18596"/>
                  </a:lnTo>
                  <a:lnTo>
                    <a:pt x="260996" y="18509"/>
                  </a:lnTo>
                  <a:lnTo>
                    <a:pt x="261860" y="18422"/>
                  </a:lnTo>
                  <a:lnTo>
                    <a:pt x="262703" y="18329"/>
                  </a:lnTo>
                  <a:lnTo>
                    <a:pt x="263545" y="18230"/>
                  </a:lnTo>
                  <a:lnTo>
                    <a:pt x="264366" y="18127"/>
                  </a:lnTo>
                  <a:lnTo>
                    <a:pt x="265165" y="18017"/>
                  </a:lnTo>
                  <a:lnTo>
                    <a:pt x="265964" y="17903"/>
                  </a:lnTo>
                  <a:lnTo>
                    <a:pt x="266764" y="17788"/>
                  </a:lnTo>
                  <a:lnTo>
                    <a:pt x="267541" y="17662"/>
                  </a:lnTo>
                  <a:lnTo>
                    <a:pt x="268297" y="17537"/>
                  </a:lnTo>
                  <a:lnTo>
                    <a:pt x="269053" y="17405"/>
                  </a:lnTo>
                  <a:lnTo>
                    <a:pt x="269788" y="17269"/>
                  </a:lnTo>
                  <a:lnTo>
                    <a:pt x="270501" y="17127"/>
                  </a:lnTo>
                  <a:lnTo>
                    <a:pt x="271213" y="16985"/>
                  </a:lnTo>
                  <a:lnTo>
                    <a:pt x="271905" y="16837"/>
                  </a:lnTo>
                  <a:lnTo>
                    <a:pt x="272596" y="16684"/>
                  </a:lnTo>
                  <a:lnTo>
                    <a:pt x="273265" y="16526"/>
                  </a:lnTo>
                  <a:lnTo>
                    <a:pt x="273913" y="16368"/>
                  </a:lnTo>
                  <a:lnTo>
                    <a:pt x="274540" y="16198"/>
                  </a:lnTo>
                  <a:lnTo>
                    <a:pt x="275166" y="16034"/>
                  </a:lnTo>
                  <a:lnTo>
                    <a:pt x="275771" y="15859"/>
                  </a:lnTo>
                  <a:lnTo>
                    <a:pt x="276354" y="15685"/>
                  </a:lnTo>
                  <a:lnTo>
                    <a:pt x="276937" y="15504"/>
                  </a:lnTo>
                  <a:lnTo>
                    <a:pt x="277477" y="15319"/>
                  </a:lnTo>
                  <a:lnTo>
                    <a:pt x="278017" y="15133"/>
                  </a:lnTo>
                  <a:lnTo>
                    <a:pt x="278536" y="14947"/>
                  </a:lnTo>
                  <a:lnTo>
                    <a:pt x="279054" y="14750"/>
                  </a:lnTo>
                  <a:lnTo>
                    <a:pt x="279529" y="14554"/>
                  </a:lnTo>
                  <a:lnTo>
                    <a:pt x="280005" y="14357"/>
                  </a:lnTo>
                  <a:lnTo>
                    <a:pt x="280437" y="14155"/>
                  </a:lnTo>
                  <a:lnTo>
                    <a:pt x="280869" y="13947"/>
                  </a:lnTo>
                  <a:lnTo>
                    <a:pt x="281279" y="13740"/>
                  </a:lnTo>
                  <a:lnTo>
                    <a:pt x="281668" y="13527"/>
                  </a:lnTo>
                  <a:lnTo>
                    <a:pt x="282035" y="13314"/>
                  </a:lnTo>
                  <a:lnTo>
                    <a:pt x="282402" y="13101"/>
                  </a:lnTo>
                  <a:lnTo>
                    <a:pt x="282726" y="12882"/>
                  </a:lnTo>
                  <a:lnTo>
                    <a:pt x="283029" y="12658"/>
                  </a:lnTo>
                  <a:lnTo>
                    <a:pt x="283331" y="12434"/>
                  </a:lnTo>
                  <a:lnTo>
                    <a:pt x="283590" y="12210"/>
                  </a:lnTo>
                  <a:lnTo>
                    <a:pt x="283828" y="11981"/>
                  </a:lnTo>
                  <a:lnTo>
                    <a:pt x="284065" y="11751"/>
                  </a:lnTo>
                  <a:lnTo>
                    <a:pt x="284260" y="11516"/>
                  </a:lnTo>
                  <a:lnTo>
                    <a:pt x="284433" y="11282"/>
                  </a:lnTo>
                  <a:lnTo>
                    <a:pt x="284584" y="11047"/>
                  </a:lnTo>
                  <a:lnTo>
                    <a:pt x="284714" y="10806"/>
                  </a:lnTo>
                  <a:lnTo>
                    <a:pt x="284822" y="10566"/>
                  </a:lnTo>
                  <a:lnTo>
                    <a:pt x="284908" y="10320"/>
                  </a:lnTo>
                  <a:lnTo>
                    <a:pt x="284973" y="10080"/>
                  </a:lnTo>
                  <a:lnTo>
                    <a:pt x="285016" y="9834"/>
                  </a:lnTo>
                  <a:lnTo>
                    <a:pt x="285038" y="9588"/>
                  </a:lnTo>
                  <a:lnTo>
                    <a:pt x="285038" y="9588"/>
                  </a:lnTo>
                  <a:lnTo>
                    <a:pt x="285016" y="9348"/>
                  </a:lnTo>
                  <a:lnTo>
                    <a:pt x="284973" y="9107"/>
                  </a:lnTo>
                  <a:lnTo>
                    <a:pt x="284930" y="8872"/>
                  </a:lnTo>
                  <a:lnTo>
                    <a:pt x="284843" y="8632"/>
                  </a:lnTo>
                  <a:lnTo>
                    <a:pt x="284735" y="8397"/>
                  </a:lnTo>
                  <a:lnTo>
                    <a:pt x="284627" y="8162"/>
                  </a:lnTo>
                  <a:lnTo>
                    <a:pt x="284476" y="7933"/>
                  </a:lnTo>
                  <a:lnTo>
                    <a:pt x="284303" y="7703"/>
                  </a:lnTo>
                  <a:lnTo>
                    <a:pt x="284109" y="7474"/>
                  </a:lnTo>
                  <a:lnTo>
                    <a:pt x="283893" y="7244"/>
                  </a:lnTo>
                  <a:lnTo>
                    <a:pt x="283655" y="7020"/>
                  </a:lnTo>
                  <a:lnTo>
                    <a:pt x="283396" y="6791"/>
                  </a:lnTo>
                  <a:lnTo>
                    <a:pt x="283115" y="6572"/>
                  </a:lnTo>
                  <a:lnTo>
                    <a:pt x="282834" y="6348"/>
                  </a:lnTo>
                  <a:lnTo>
                    <a:pt x="282510" y="6130"/>
                  </a:lnTo>
                  <a:lnTo>
                    <a:pt x="282165" y="5917"/>
                  </a:lnTo>
                  <a:lnTo>
                    <a:pt x="281797" y="5704"/>
                  </a:lnTo>
                  <a:lnTo>
                    <a:pt x="281409" y="5491"/>
                  </a:lnTo>
                  <a:lnTo>
                    <a:pt x="281020" y="5278"/>
                  </a:lnTo>
                  <a:lnTo>
                    <a:pt x="280588" y="5076"/>
                  </a:lnTo>
                  <a:lnTo>
                    <a:pt x="280134" y="4868"/>
                  </a:lnTo>
                  <a:lnTo>
                    <a:pt x="279681" y="4666"/>
                  </a:lnTo>
                  <a:lnTo>
                    <a:pt x="279184" y="4469"/>
                  </a:lnTo>
                  <a:lnTo>
                    <a:pt x="278687" y="4273"/>
                  </a:lnTo>
                  <a:lnTo>
                    <a:pt x="278147" y="4076"/>
                  </a:lnTo>
                  <a:lnTo>
                    <a:pt x="277607" y="3885"/>
                  </a:lnTo>
                  <a:lnTo>
                    <a:pt x="277045" y="3699"/>
                  </a:lnTo>
                  <a:lnTo>
                    <a:pt x="276462" y="3513"/>
                  </a:lnTo>
                  <a:lnTo>
                    <a:pt x="275857" y="3333"/>
                  </a:lnTo>
                  <a:lnTo>
                    <a:pt x="275231" y="3153"/>
                  </a:lnTo>
                  <a:lnTo>
                    <a:pt x="274583" y="2978"/>
                  </a:lnTo>
                  <a:lnTo>
                    <a:pt x="273935" y="2808"/>
                  </a:lnTo>
                  <a:lnTo>
                    <a:pt x="273935" y="2808"/>
                  </a:lnTo>
                  <a:lnTo>
                    <a:pt x="273244" y="2639"/>
                  </a:lnTo>
                  <a:lnTo>
                    <a:pt x="272553" y="2475"/>
                  </a:lnTo>
                  <a:lnTo>
                    <a:pt x="271861" y="2317"/>
                  </a:lnTo>
                  <a:lnTo>
                    <a:pt x="271127" y="2164"/>
                  </a:lnTo>
                  <a:lnTo>
                    <a:pt x="270414" y="2016"/>
                  </a:lnTo>
                  <a:lnTo>
                    <a:pt x="269658" y="1874"/>
                  </a:lnTo>
                  <a:lnTo>
                    <a:pt x="268902" y="1738"/>
                  </a:lnTo>
                  <a:lnTo>
                    <a:pt x="268146" y="1601"/>
                  </a:lnTo>
                  <a:lnTo>
                    <a:pt x="267368" y="1476"/>
                  </a:lnTo>
                  <a:lnTo>
                    <a:pt x="266569" y="1355"/>
                  </a:lnTo>
                  <a:lnTo>
                    <a:pt x="265770" y="1235"/>
                  </a:lnTo>
                  <a:lnTo>
                    <a:pt x="264971" y="1120"/>
                  </a:lnTo>
                  <a:lnTo>
                    <a:pt x="264150" y="1017"/>
                  </a:lnTo>
                  <a:lnTo>
                    <a:pt x="263329" y="913"/>
                  </a:lnTo>
                  <a:lnTo>
                    <a:pt x="262487" y="815"/>
                  </a:lnTo>
                  <a:lnTo>
                    <a:pt x="261644" y="722"/>
                  </a:lnTo>
                  <a:lnTo>
                    <a:pt x="260780" y="634"/>
                  </a:lnTo>
                  <a:lnTo>
                    <a:pt x="259916" y="558"/>
                  </a:lnTo>
                  <a:lnTo>
                    <a:pt x="259052" y="481"/>
                  </a:lnTo>
                  <a:lnTo>
                    <a:pt x="258167" y="410"/>
                  </a:lnTo>
                  <a:lnTo>
                    <a:pt x="257281" y="345"/>
                  </a:lnTo>
                  <a:lnTo>
                    <a:pt x="256374" y="285"/>
                  </a:lnTo>
                  <a:lnTo>
                    <a:pt x="255488" y="230"/>
                  </a:lnTo>
                  <a:lnTo>
                    <a:pt x="254581" y="181"/>
                  </a:lnTo>
                  <a:lnTo>
                    <a:pt x="253652" y="137"/>
                  </a:lnTo>
                  <a:lnTo>
                    <a:pt x="252745" y="104"/>
                  </a:lnTo>
                  <a:lnTo>
                    <a:pt x="251816" y="72"/>
                  </a:lnTo>
                  <a:lnTo>
                    <a:pt x="250887" y="44"/>
                  </a:lnTo>
                  <a:lnTo>
                    <a:pt x="249959" y="22"/>
                  </a:lnTo>
                  <a:lnTo>
                    <a:pt x="249008" y="11"/>
                  </a:lnTo>
                  <a:lnTo>
                    <a:pt x="248058" y="1"/>
                  </a:lnTo>
                  <a:lnTo>
                    <a:pt x="247129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1" name="Google Shape;4671;p81"/>
            <p:cNvSpPr/>
            <p:nvPr/>
          </p:nvSpPr>
          <p:spPr>
            <a:xfrm flipH="1">
              <a:off x="8086397" y="726986"/>
              <a:ext cx="3" cy="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2" name="Google Shape;4672;p81"/>
            <p:cNvSpPr/>
            <p:nvPr/>
          </p:nvSpPr>
          <p:spPr>
            <a:xfrm flipH="1">
              <a:off x="7596130" y="1068370"/>
              <a:ext cx="448571" cy="98051"/>
            </a:xfrm>
            <a:custGeom>
              <a:avLst/>
              <a:gdLst/>
              <a:ahLst/>
              <a:cxnLst/>
              <a:rect l="l" t="t" r="r" b="b"/>
              <a:pathLst>
                <a:path w="175223" h="10332" extrusionOk="0">
                  <a:moveTo>
                    <a:pt x="166798" y="2126"/>
                  </a:moveTo>
                  <a:lnTo>
                    <a:pt x="166798" y="8201"/>
                  </a:lnTo>
                  <a:lnTo>
                    <a:pt x="8425" y="8201"/>
                  </a:lnTo>
                  <a:lnTo>
                    <a:pt x="8425" y="2126"/>
                  </a:lnTo>
                  <a:close/>
                  <a:moveTo>
                    <a:pt x="1" y="1"/>
                  </a:moveTo>
                  <a:lnTo>
                    <a:pt x="1" y="10331"/>
                  </a:lnTo>
                  <a:lnTo>
                    <a:pt x="175222" y="10331"/>
                  </a:lnTo>
                  <a:lnTo>
                    <a:pt x="17522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3" name="Google Shape;4673;p81"/>
            <p:cNvSpPr/>
            <p:nvPr/>
          </p:nvSpPr>
          <p:spPr>
            <a:xfrm flipH="1">
              <a:off x="7596130" y="1068370"/>
              <a:ext cx="448571" cy="98051"/>
            </a:xfrm>
            <a:custGeom>
              <a:avLst/>
              <a:gdLst/>
              <a:ahLst/>
              <a:cxnLst/>
              <a:rect l="l" t="t" r="r" b="b"/>
              <a:pathLst>
                <a:path w="175223" h="10332" fill="none" extrusionOk="0">
                  <a:moveTo>
                    <a:pt x="1" y="1"/>
                  </a:moveTo>
                  <a:lnTo>
                    <a:pt x="1" y="10331"/>
                  </a:lnTo>
                  <a:lnTo>
                    <a:pt x="175222" y="10331"/>
                  </a:lnTo>
                  <a:lnTo>
                    <a:pt x="1752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4" name="Google Shape;4674;p81"/>
            <p:cNvSpPr/>
            <p:nvPr/>
          </p:nvSpPr>
          <p:spPr>
            <a:xfrm flipH="1">
              <a:off x="7617692" y="1088546"/>
              <a:ext cx="405437" cy="57652"/>
            </a:xfrm>
            <a:custGeom>
              <a:avLst/>
              <a:gdLst/>
              <a:ahLst/>
              <a:cxnLst/>
              <a:rect l="l" t="t" r="r" b="b"/>
              <a:pathLst>
                <a:path w="158374" h="6075" fill="none" extrusionOk="0">
                  <a:moveTo>
                    <a:pt x="0" y="6075"/>
                  </a:moveTo>
                  <a:lnTo>
                    <a:pt x="0" y="0"/>
                  </a:lnTo>
                  <a:lnTo>
                    <a:pt x="158373" y="0"/>
                  </a:lnTo>
                  <a:lnTo>
                    <a:pt x="158373" y="6075"/>
                  </a:lnTo>
                  <a:lnTo>
                    <a:pt x="0" y="607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5" name="Google Shape;4675;p81"/>
            <p:cNvSpPr/>
            <p:nvPr/>
          </p:nvSpPr>
          <p:spPr>
            <a:xfrm flipH="1">
              <a:off x="8023127" y="1146188"/>
              <a:ext cx="3" cy="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6" name="Google Shape;4676;p81"/>
            <p:cNvSpPr/>
            <p:nvPr/>
          </p:nvSpPr>
          <p:spPr>
            <a:xfrm flipH="1">
              <a:off x="7483212" y="898955"/>
              <a:ext cx="547884" cy="10012"/>
            </a:xfrm>
            <a:custGeom>
              <a:avLst/>
              <a:gdLst/>
              <a:ahLst/>
              <a:cxnLst/>
              <a:rect l="l" t="t" r="r" b="b"/>
              <a:pathLst>
                <a:path w="214017" h="1055" extrusionOk="0">
                  <a:moveTo>
                    <a:pt x="1" y="0"/>
                  </a:moveTo>
                  <a:lnTo>
                    <a:pt x="1" y="1054"/>
                  </a:lnTo>
                  <a:lnTo>
                    <a:pt x="214016" y="1054"/>
                  </a:lnTo>
                  <a:lnTo>
                    <a:pt x="214016" y="0"/>
                  </a:lnTo>
                  <a:close/>
                </a:path>
              </a:pathLst>
            </a:custGeom>
            <a:solidFill>
              <a:srgbClr val="FFCC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7" name="Google Shape;4677;p81"/>
            <p:cNvSpPr/>
            <p:nvPr/>
          </p:nvSpPr>
          <p:spPr>
            <a:xfrm flipH="1">
              <a:off x="7483212" y="864316"/>
              <a:ext cx="547884" cy="14425"/>
            </a:xfrm>
            <a:custGeom>
              <a:avLst/>
              <a:gdLst/>
              <a:ahLst/>
              <a:cxnLst/>
              <a:rect l="l" t="t" r="r" b="b"/>
              <a:pathLst>
                <a:path w="214017" h="1520" extrusionOk="0">
                  <a:moveTo>
                    <a:pt x="1" y="1"/>
                  </a:moveTo>
                  <a:lnTo>
                    <a:pt x="1" y="1520"/>
                  </a:lnTo>
                  <a:lnTo>
                    <a:pt x="214016" y="1520"/>
                  </a:lnTo>
                  <a:lnTo>
                    <a:pt x="214016" y="1"/>
                  </a:lnTo>
                  <a:close/>
                </a:path>
              </a:pathLst>
            </a:custGeom>
            <a:solidFill>
              <a:srgbClr val="FFCC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8" name="Google Shape;4678;p81"/>
            <p:cNvSpPr/>
            <p:nvPr/>
          </p:nvSpPr>
          <p:spPr>
            <a:xfrm flipH="1">
              <a:off x="7483212" y="832174"/>
              <a:ext cx="547884" cy="11986"/>
            </a:xfrm>
            <a:custGeom>
              <a:avLst/>
              <a:gdLst/>
              <a:ahLst/>
              <a:cxnLst/>
              <a:rect l="l" t="t" r="r" b="b"/>
              <a:pathLst>
                <a:path w="214017" h="1263" extrusionOk="0">
                  <a:moveTo>
                    <a:pt x="1" y="1"/>
                  </a:moveTo>
                  <a:lnTo>
                    <a:pt x="1" y="1263"/>
                  </a:lnTo>
                  <a:lnTo>
                    <a:pt x="214016" y="1263"/>
                  </a:lnTo>
                  <a:lnTo>
                    <a:pt x="214016" y="1"/>
                  </a:lnTo>
                  <a:close/>
                </a:path>
              </a:pathLst>
            </a:custGeom>
            <a:solidFill>
              <a:srgbClr val="FFCC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9" name="Google Shape;4679;p81"/>
            <p:cNvSpPr/>
            <p:nvPr/>
          </p:nvSpPr>
          <p:spPr>
            <a:xfrm flipH="1">
              <a:off x="7617692" y="1088546"/>
              <a:ext cx="405437" cy="57652"/>
            </a:xfrm>
            <a:custGeom>
              <a:avLst/>
              <a:gdLst/>
              <a:ahLst/>
              <a:cxnLst/>
              <a:rect l="l" t="t" r="r" b="b"/>
              <a:pathLst>
                <a:path w="158374" h="6075" extrusionOk="0">
                  <a:moveTo>
                    <a:pt x="0" y="0"/>
                  </a:moveTo>
                  <a:lnTo>
                    <a:pt x="0" y="6075"/>
                  </a:lnTo>
                  <a:lnTo>
                    <a:pt x="158373" y="6075"/>
                  </a:lnTo>
                  <a:lnTo>
                    <a:pt x="158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80" name="Google Shape;4680;p81"/>
            <p:cNvSpPr/>
            <p:nvPr/>
          </p:nvSpPr>
          <p:spPr>
            <a:xfrm flipH="1">
              <a:off x="7356712" y="881787"/>
              <a:ext cx="788810" cy="842721"/>
            </a:xfrm>
            <a:custGeom>
              <a:avLst/>
              <a:gdLst/>
              <a:ahLst/>
              <a:cxnLst/>
              <a:rect l="l" t="t" r="r" b="b"/>
              <a:pathLst>
                <a:path w="308129" h="88801" extrusionOk="0">
                  <a:moveTo>
                    <a:pt x="214599" y="19662"/>
                  </a:moveTo>
                  <a:lnTo>
                    <a:pt x="214599" y="29992"/>
                  </a:lnTo>
                  <a:lnTo>
                    <a:pt x="39378" y="29992"/>
                  </a:lnTo>
                  <a:lnTo>
                    <a:pt x="39378" y="19662"/>
                  </a:lnTo>
                  <a:close/>
                  <a:moveTo>
                    <a:pt x="308129" y="1"/>
                  </a:moveTo>
                  <a:lnTo>
                    <a:pt x="307308" y="279"/>
                  </a:lnTo>
                  <a:lnTo>
                    <a:pt x="306487" y="553"/>
                  </a:lnTo>
                  <a:lnTo>
                    <a:pt x="305623" y="820"/>
                  </a:lnTo>
                  <a:lnTo>
                    <a:pt x="304716" y="1083"/>
                  </a:lnTo>
                  <a:lnTo>
                    <a:pt x="303808" y="1334"/>
                  </a:lnTo>
                  <a:lnTo>
                    <a:pt x="302858" y="1580"/>
                  </a:lnTo>
                  <a:lnTo>
                    <a:pt x="301864" y="1820"/>
                  </a:lnTo>
                  <a:lnTo>
                    <a:pt x="300871" y="2055"/>
                  </a:lnTo>
                  <a:lnTo>
                    <a:pt x="299834" y="2279"/>
                  </a:lnTo>
                  <a:lnTo>
                    <a:pt x="298776" y="2497"/>
                  </a:lnTo>
                  <a:lnTo>
                    <a:pt x="297674" y="2705"/>
                  </a:lnTo>
                  <a:lnTo>
                    <a:pt x="296572" y="2907"/>
                  </a:lnTo>
                  <a:lnTo>
                    <a:pt x="295428" y="3098"/>
                  </a:lnTo>
                  <a:lnTo>
                    <a:pt x="294283" y="3284"/>
                  </a:lnTo>
                  <a:lnTo>
                    <a:pt x="293095" y="3459"/>
                  </a:lnTo>
                  <a:lnTo>
                    <a:pt x="291885" y="3628"/>
                  </a:lnTo>
                  <a:lnTo>
                    <a:pt x="290675" y="3787"/>
                  </a:lnTo>
                  <a:lnTo>
                    <a:pt x="289423" y="3934"/>
                  </a:lnTo>
                  <a:lnTo>
                    <a:pt x="288170" y="4076"/>
                  </a:lnTo>
                  <a:lnTo>
                    <a:pt x="286874" y="4207"/>
                  </a:lnTo>
                  <a:lnTo>
                    <a:pt x="285578" y="4333"/>
                  </a:lnTo>
                  <a:lnTo>
                    <a:pt x="284260" y="4442"/>
                  </a:lnTo>
                  <a:lnTo>
                    <a:pt x="282921" y="4546"/>
                  </a:lnTo>
                  <a:lnTo>
                    <a:pt x="281560" y="4639"/>
                  </a:lnTo>
                  <a:lnTo>
                    <a:pt x="280199" y="4721"/>
                  </a:lnTo>
                  <a:lnTo>
                    <a:pt x="278795" y="4792"/>
                  </a:lnTo>
                  <a:lnTo>
                    <a:pt x="277413" y="4852"/>
                  </a:lnTo>
                  <a:lnTo>
                    <a:pt x="275987" y="4901"/>
                  </a:lnTo>
                  <a:lnTo>
                    <a:pt x="274562" y="4939"/>
                  </a:lnTo>
                  <a:lnTo>
                    <a:pt x="273114" y="4972"/>
                  </a:lnTo>
                  <a:lnTo>
                    <a:pt x="271667" y="4989"/>
                  </a:lnTo>
                  <a:lnTo>
                    <a:pt x="270220" y="4994"/>
                  </a:lnTo>
                  <a:lnTo>
                    <a:pt x="1" y="4994"/>
                  </a:lnTo>
                  <a:lnTo>
                    <a:pt x="1" y="88801"/>
                  </a:lnTo>
                  <a:lnTo>
                    <a:pt x="270976" y="88801"/>
                  </a:lnTo>
                  <a:lnTo>
                    <a:pt x="271948" y="88795"/>
                  </a:lnTo>
                  <a:lnTo>
                    <a:pt x="272898" y="88785"/>
                  </a:lnTo>
                  <a:lnTo>
                    <a:pt x="273827" y="88774"/>
                  </a:lnTo>
                  <a:lnTo>
                    <a:pt x="274778" y="88752"/>
                  </a:lnTo>
                  <a:lnTo>
                    <a:pt x="275707" y="88724"/>
                  </a:lnTo>
                  <a:lnTo>
                    <a:pt x="276635" y="88692"/>
                  </a:lnTo>
                  <a:lnTo>
                    <a:pt x="277543" y="88653"/>
                  </a:lnTo>
                  <a:lnTo>
                    <a:pt x="278450" y="88610"/>
                  </a:lnTo>
                  <a:lnTo>
                    <a:pt x="279357" y="88561"/>
                  </a:lnTo>
                  <a:lnTo>
                    <a:pt x="280243" y="88500"/>
                  </a:lnTo>
                  <a:lnTo>
                    <a:pt x="281128" y="88440"/>
                  </a:lnTo>
                  <a:lnTo>
                    <a:pt x="282014" y="88375"/>
                  </a:lnTo>
                  <a:lnTo>
                    <a:pt x="282878" y="88304"/>
                  </a:lnTo>
                  <a:lnTo>
                    <a:pt x="283742" y="88227"/>
                  </a:lnTo>
                  <a:lnTo>
                    <a:pt x="284584" y="88145"/>
                  </a:lnTo>
                  <a:lnTo>
                    <a:pt x="285427" y="88058"/>
                  </a:lnTo>
                  <a:lnTo>
                    <a:pt x="286247" y="87971"/>
                  </a:lnTo>
                  <a:lnTo>
                    <a:pt x="287068" y="87872"/>
                  </a:lnTo>
                  <a:lnTo>
                    <a:pt x="287867" y="87768"/>
                  </a:lnTo>
                  <a:lnTo>
                    <a:pt x="288667" y="87665"/>
                  </a:lnTo>
                  <a:lnTo>
                    <a:pt x="289444" y="87555"/>
                  </a:lnTo>
                  <a:lnTo>
                    <a:pt x="290222" y="87435"/>
                  </a:lnTo>
                  <a:lnTo>
                    <a:pt x="290978" y="87315"/>
                  </a:lnTo>
                  <a:lnTo>
                    <a:pt x="291734" y="87195"/>
                  </a:lnTo>
                  <a:lnTo>
                    <a:pt x="292468" y="87064"/>
                  </a:lnTo>
                  <a:lnTo>
                    <a:pt x="293181" y="86933"/>
                  </a:lnTo>
                  <a:lnTo>
                    <a:pt x="293894" y="86791"/>
                  </a:lnTo>
                  <a:lnTo>
                    <a:pt x="294585" y="86654"/>
                  </a:lnTo>
                  <a:lnTo>
                    <a:pt x="295276" y="86506"/>
                  </a:lnTo>
                  <a:lnTo>
                    <a:pt x="295946" y="86354"/>
                  </a:lnTo>
                  <a:lnTo>
                    <a:pt x="296594" y="86201"/>
                  </a:lnTo>
                  <a:lnTo>
                    <a:pt x="297220" y="86048"/>
                  </a:lnTo>
                  <a:lnTo>
                    <a:pt x="297847" y="85884"/>
                  </a:lnTo>
                  <a:lnTo>
                    <a:pt x="298452" y="85720"/>
                  </a:lnTo>
                  <a:lnTo>
                    <a:pt x="299056" y="85550"/>
                  </a:lnTo>
                  <a:lnTo>
                    <a:pt x="299618" y="85376"/>
                  </a:lnTo>
                  <a:lnTo>
                    <a:pt x="300180" y="85201"/>
                  </a:lnTo>
                  <a:lnTo>
                    <a:pt x="300741" y="85021"/>
                  </a:lnTo>
                  <a:lnTo>
                    <a:pt x="301260" y="84840"/>
                  </a:lnTo>
                  <a:lnTo>
                    <a:pt x="301778" y="84655"/>
                  </a:lnTo>
                  <a:lnTo>
                    <a:pt x="302253" y="84463"/>
                  </a:lnTo>
                  <a:lnTo>
                    <a:pt x="302728" y="84272"/>
                  </a:lnTo>
                  <a:lnTo>
                    <a:pt x="303182" y="84075"/>
                  </a:lnTo>
                  <a:lnTo>
                    <a:pt x="303636" y="83879"/>
                  </a:lnTo>
                  <a:lnTo>
                    <a:pt x="304046" y="83677"/>
                  </a:lnTo>
                  <a:lnTo>
                    <a:pt x="304456" y="83475"/>
                  </a:lnTo>
                  <a:lnTo>
                    <a:pt x="304824" y="83267"/>
                  </a:lnTo>
                  <a:lnTo>
                    <a:pt x="305191" y="83059"/>
                  </a:lnTo>
                  <a:lnTo>
                    <a:pt x="305536" y="82846"/>
                  </a:lnTo>
                  <a:lnTo>
                    <a:pt x="305860" y="82633"/>
                  </a:lnTo>
                  <a:lnTo>
                    <a:pt x="306163" y="82415"/>
                  </a:lnTo>
                  <a:lnTo>
                    <a:pt x="306444" y="82196"/>
                  </a:lnTo>
                  <a:lnTo>
                    <a:pt x="306703" y="81972"/>
                  </a:lnTo>
                  <a:lnTo>
                    <a:pt x="306940" y="81748"/>
                  </a:lnTo>
                  <a:lnTo>
                    <a:pt x="307156" y="81524"/>
                  </a:lnTo>
                  <a:lnTo>
                    <a:pt x="307373" y="81295"/>
                  </a:lnTo>
                  <a:lnTo>
                    <a:pt x="307545" y="81065"/>
                  </a:lnTo>
                  <a:lnTo>
                    <a:pt x="307697" y="80836"/>
                  </a:lnTo>
                  <a:lnTo>
                    <a:pt x="307826" y="80601"/>
                  </a:lnTo>
                  <a:lnTo>
                    <a:pt x="307934" y="80366"/>
                  </a:lnTo>
                  <a:lnTo>
                    <a:pt x="308021" y="80126"/>
                  </a:lnTo>
                  <a:lnTo>
                    <a:pt x="308064" y="79885"/>
                  </a:lnTo>
                  <a:lnTo>
                    <a:pt x="308107" y="79645"/>
                  </a:lnTo>
                  <a:lnTo>
                    <a:pt x="308129" y="79405"/>
                  </a:lnTo>
                  <a:lnTo>
                    <a:pt x="308129" y="73313"/>
                  </a:lnTo>
                  <a:lnTo>
                    <a:pt x="294218" y="75264"/>
                  </a:lnTo>
                  <a:lnTo>
                    <a:pt x="294218" y="32210"/>
                  </a:lnTo>
                  <a:lnTo>
                    <a:pt x="308129" y="30255"/>
                  </a:lnTo>
                  <a:lnTo>
                    <a:pt x="308129" y="24540"/>
                  </a:lnTo>
                  <a:lnTo>
                    <a:pt x="307697" y="24491"/>
                  </a:lnTo>
                  <a:lnTo>
                    <a:pt x="307264" y="24437"/>
                  </a:lnTo>
                  <a:lnTo>
                    <a:pt x="306444" y="24316"/>
                  </a:lnTo>
                  <a:lnTo>
                    <a:pt x="305623" y="24185"/>
                  </a:lnTo>
                  <a:lnTo>
                    <a:pt x="304845" y="24043"/>
                  </a:lnTo>
                  <a:lnTo>
                    <a:pt x="304068" y="23890"/>
                  </a:lnTo>
                  <a:lnTo>
                    <a:pt x="303312" y="23726"/>
                  </a:lnTo>
                  <a:lnTo>
                    <a:pt x="302577" y="23552"/>
                  </a:lnTo>
                  <a:lnTo>
                    <a:pt x="301864" y="23366"/>
                  </a:lnTo>
                  <a:lnTo>
                    <a:pt x="301173" y="23169"/>
                  </a:lnTo>
                  <a:lnTo>
                    <a:pt x="300504" y="22962"/>
                  </a:lnTo>
                  <a:lnTo>
                    <a:pt x="299856" y="22743"/>
                  </a:lnTo>
                  <a:lnTo>
                    <a:pt x="299229" y="22519"/>
                  </a:lnTo>
                  <a:lnTo>
                    <a:pt x="298624" y="22284"/>
                  </a:lnTo>
                  <a:lnTo>
                    <a:pt x="298041" y="22038"/>
                  </a:lnTo>
                  <a:lnTo>
                    <a:pt x="297501" y="21782"/>
                  </a:lnTo>
                  <a:lnTo>
                    <a:pt x="296983" y="21519"/>
                  </a:lnTo>
                  <a:lnTo>
                    <a:pt x="296486" y="21252"/>
                  </a:lnTo>
                  <a:lnTo>
                    <a:pt x="296011" y="20973"/>
                  </a:lnTo>
                  <a:lnTo>
                    <a:pt x="295557" y="20689"/>
                  </a:lnTo>
                  <a:lnTo>
                    <a:pt x="295147" y="20394"/>
                  </a:lnTo>
                  <a:lnTo>
                    <a:pt x="294780" y="20099"/>
                  </a:lnTo>
                  <a:lnTo>
                    <a:pt x="294412" y="19788"/>
                  </a:lnTo>
                  <a:lnTo>
                    <a:pt x="294088" y="19476"/>
                  </a:lnTo>
                  <a:lnTo>
                    <a:pt x="293808" y="19159"/>
                  </a:lnTo>
                  <a:lnTo>
                    <a:pt x="293548" y="18837"/>
                  </a:lnTo>
                  <a:lnTo>
                    <a:pt x="293311" y="18504"/>
                  </a:lnTo>
                  <a:lnTo>
                    <a:pt x="293116" y="18171"/>
                  </a:lnTo>
                  <a:lnTo>
                    <a:pt x="292965" y="17832"/>
                  </a:lnTo>
                  <a:lnTo>
                    <a:pt x="292836" y="17482"/>
                  </a:lnTo>
                  <a:lnTo>
                    <a:pt x="292749" y="17138"/>
                  </a:lnTo>
                  <a:lnTo>
                    <a:pt x="292684" y="16783"/>
                  </a:lnTo>
                  <a:lnTo>
                    <a:pt x="292663" y="16428"/>
                  </a:lnTo>
                  <a:lnTo>
                    <a:pt x="292684" y="16067"/>
                  </a:lnTo>
                  <a:lnTo>
                    <a:pt x="292749" y="15718"/>
                  </a:lnTo>
                  <a:lnTo>
                    <a:pt x="292836" y="15368"/>
                  </a:lnTo>
                  <a:lnTo>
                    <a:pt x="292965" y="15024"/>
                  </a:lnTo>
                  <a:lnTo>
                    <a:pt x="293116" y="14680"/>
                  </a:lnTo>
                  <a:lnTo>
                    <a:pt x="293311" y="14347"/>
                  </a:lnTo>
                  <a:lnTo>
                    <a:pt x="293548" y="14019"/>
                  </a:lnTo>
                  <a:lnTo>
                    <a:pt x="293808" y="13691"/>
                  </a:lnTo>
                  <a:lnTo>
                    <a:pt x="294088" y="13374"/>
                  </a:lnTo>
                  <a:lnTo>
                    <a:pt x="294412" y="13063"/>
                  </a:lnTo>
                  <a:lnTo>
                    <a:pt x="294780" y="12757"/>
                  </a:lnTo>
                  <a:lnTo>
                    <a:pt x="295147" y="12456"/>
                  </a:lnTo>
                  <a:lnTo>
                    <a:pt x="295557" y="12167"/>
                  </a:lnTo>
                  <a:lnTo>
                    <a:pt x="296011" y="11877"/>
                  </a:lnTo>
                  <a:lnTo>
                    <a:pt x="296486" y="11604"/>
                  </a:lnTo>
                  <a:lnTo>
                    <a:pt x="296983" y="11331"/>
                  </a:lnTo>
                  <a:lnTo>
                    <a:pt x="297501" y="11069"/>
                  </a:lnTo>
                  <a:lnTo>
                    <a:pt x="298041" y="10817"/>
                  </a:lnTo>
                  <a:lnTo>
                    <a:pt x="298624" y="10572"/>
                  </a:lnTo>
                  <a:lnTo>
                    <a:pt x="299229" y="10337"/>
                  </a:lnTo>
                  <a:lnTo>
                    <a:pt x="299856" y="10113"/>
                  </a:lnTo>
                  <a:lnTo>
                    <a:pt x="300504" y="9894"/>
                  </a:lnTo>
                  <a:lnTo>
                    <a:pt x="301173" y="9687"/>
                  </a:lnTo>
                  <a:lnTo>
                    <a:pt x="301864" y="9490"/>
                  </a:lnTo>
                  <a:lnTo>
                    <a:pt x="302577" y="9304"/>
                  </a:lnTo>
                  <a:lnTo>
                    <a:pt x="303312" y="9129"/>
                  </a:lnTo>
                  <a:lnTo>
                    <a:pt x="304068" y="8966"/>
                  </a:lnTo>
                  <a:lnTo>
                    <a:pt x="304845" y="8813"/>
                  </a:lnTo>
                  <a:lnTo>
                    <a:pt x="305623" y="8671"/>
                  </a:lnTo>
                  <a:lnTo>
                    <a:pt x="306444" y="8539"/>
                  </a:lnTo>
                  <a:lnTo>
                    <a:pt x="307264" y="8419"/>
                  </a:lnTo>
                  <a:lnTo>
                    <a:pt x="307697" y="8365"/>
                  </a:lnTo>
                  <a:lnTo>
                    <a:pt x="308129" y="8315"/>
                  </a:lnTo>
                  <a:lnTo>
                    <a:pt x="308129" y="1"/>
                  </a:lnTo>
                  <a:close/>
                </a:path>
              </a:pathLst>
            </a:custGeom>
            <a:solidFill>
              <a:srgbClr val="FA42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81" name="Google Shape;4681;p81"/>
            <p:cNvSpPr/>
            <p:nvPr/>
          </p:nvSpPr>
          <p:spPr>
            <a:xfrm flipH="1">
              <a:off x="7356712" y="881787"/>
              <a:ext cx="788810" cy="842721"/>
            </a:xfrm>
            <a:custGeom>
              <a:avLst/>
              <a:gdLst/>
              <a:ahLst/>
              <a:cxnLst/>
              <a:rect l="l" t="t" r="r" b="b"/>
              <a:pathLst>
                <a:path w="308129" h="88801" fill="none" extrusionOk="0">
                  <a:moveTo>
                    <a:pt x="308129" y="1"/>
                  </a:moveTo>
                  <a:lnTo>
                    <a:pt x="308129" y="1"/>
                  </a:lnTo>
                  <a:lnTo>
                    <a:pt x="307308" y="279"/>
                  </a:lnTo>
                  <a:lnTo>
                    <a:pt x="306487" y="553"/>
                  </a:lnTo>
                  <a:lnTo>
                    <a:pt x="305623" y="820"/>
                  </a:lnTo>
                  <a:lnTo>
                    <a:pt x="304716" y="1083"/>
                  </a:lnTo>
                  <a:lnTo>
                    <a:pt x="303808" y="1334"/>
                  </a:lnTo>
                  <a:lnTo>
                    <a:pt x="302858" y="1580"/>
                  </a:lnTo>
                  <a:lnTo>
                    <a:pt x="301864" y="1820"/>
                  </a:lnTo>
                  <a:lnTo>
                    <a:pt x="300871" y="2055"/>
                  </a:lnTo>
                  <a:lnTo>
                    <a:pt x="299834" y="2279"/>
                  </a:lnTo>
                  <a:lnTo>
                    <a:pt x="298776" y="2497"/>
                  </a:lnTo>
                  <a:lnTo>
                    <a:pt x="297674" y="2705"/>
                  </a:lnTo>
                  <a:lnTo>
                    <a:pt x="296572" y="2907"/>
                  </a:lnTo>
                  <a:lnTo>
                    <a:pt x="295428" y="3098"/>
                  </a:lnTo>
                  <a:lnTo>
                    <a:pt x="294283" y="3284"/>
                  </a:lnTo>
                  <a:lnTo>
                    <a:pt x="293095" y="3459"/>
                  </a:lnTo>
                  <a:lnTo>
                    <a:pt x="291885" y="3628"/>
                  </a:lnTo>
                  <a:lnTo>
                    <a:pt x="290675" y="3787"/>
                  </a:lnTo>
                  <a:lnTo>
                    <a:pt x="289423" y="3934"/>
                  </a:lnTo>
                  <a:lnTo>
                    <a:pt x="288170" y="4076"/>
                  </a:lnTo>
                  <a:lnTo>
                    <a:pt x="286874" y="4207"/>
                  </a:lnTo>
                  <a:lnTo>
                    <a:pt x="285578" y="4333"/>
                  </a:lnTo>
                  <a:lnTo>
                    <a:pt x="284260" y="4442"/>
                  </a:lnTo>
                  <a:lnTo>
                    <a:pt x="282921" y="4546"/>
                  </a:lnTo>
                  <a:lnTo>
                    <a:pt x="281560" y="4639"/>
                  </a:lnTo>
                  <a:lnTo>
                    <a:pt x="280199" y="4721"/>
                  </a:lnTo>
                  <a:lnTo>
                    <a:pt x="278795" y="4792"/>
                  </a:lnTo>
                  <a:lnTo>
                    <a:pt x="277413" y="4852"/>
                  </a:lnTo>
                  <a:lnTo>
                    <a:pt x="275987" y="4901"/>
                  </a:lnTo>
                  <a:lnTo>
                    <a:pt x="274562" y="4939"/>
                  </a:lnTo>
                  <a:lnTo>
                    <a:pt x="273114" y="4972"/>
                  </a:lnTo>
                  <a:lnTo>
                    <a:pt x="271667" y="4989"/>
                  </a:lnTo>
                  <a:lnTo>
                    <a:pt x="270220" y="4994"/>
                  </a:lnTo>
                  <a:lnTo>
                    <a:pt x="1" y="4994"/>
                  </a:lnTo>
                  <a:lnTo>
                    <a:pt x="1" y="88801"/>
                  </a:lnTo>
                  <a:lnTo>
                    <a:pt x="270976" y="88801"/>
                  </a:lnTo>
                  <a:lnTo>
                    <a:pt x="270976" y="88801"/>
                  </a:lnTo>
                  <a:lnTo>
                    <a:pt x="271948" y="88795"/>
                  </a:lnTo>
                  <a:lnTo>
                    <a:pt x="272898" y="88785"/>
                  </a:lnTo>
                  <a:lnTo>
                    <a:pt x="273827" y="88774"/>
                  </a:lnTo>
                  <a:lnTo>
                    <a:pt x="274778" y="88752"/>
                  </a:lnTo>
                  <a:lnTo>
                    <a:pt x="275707" y="88724"/>
                  </a:lnTo>
                  <a:lnTo>
                    <a:pt x="276635" y="88692"/>
                  </a:lnTo>
                  <a:lnTo>
                    <a:pt x="277543" y="88653"/>
                  </a:lnTo>
                  <a:lnTo>
                    <a:pt x="278450" y="88610"/>
                  </a:lnTo>
                  <a:lnTo>
                    <a:pt x="279357" y="88561"/>
                  </a:lnTo>
                  <a:lnTo>
                    <a:pt x="280243" y="88500"/>
                  </a:lnTo>
                  <a:lnTo>
                    <a:pt x="281128" y="88440"/>
                  </a:lnTo>
                  <a:lnTo>
                    <a:pt x="282014" y="88375"/>
                  </a:lnTo>
                  <a:lnTo>
                    <a:pt x="282878" y="88304"/>
                  </a:lnTo>
                  <a:lnTo>
                    <a:pt x="283742" y="88227"/>
                  </a:lnTo>
                  <a:lnTo>
                    <a:pt x="284584" y="88145"/>
                  </a:lnTo>
                  <a:lnTo>
                    <a:pt x="285427" y="88058"/>
                  </a:lnTo>
                  <a:lnTo>
                    <a:pt x="286247" y="87971"/>
                  </a:lnTo>
                  <a:lnTo>
                    <a:pt x="287068" y="87872"/>
                  </a:lnTo>
                  <a:lnTo>
                    <a:pt x="287867" y="87768"/>
                  </a:lnTo>
                  <a:lnTo>
                    <a:pt x="288667" y="87665"/>
                  </a:lnTo>
                  <a:lnTo>
                    <a:pt x="289444" y="87555"/>
                  </a:lnTo>
                  <a:lnTo>
                    <a:pt x="290222" y="87435"/>
                  </a:lnTo>
                  <a:lnTo>
                    <a:pt x="290978" y="87315"/>
                  </a:lnTo>
                  <a:lnTo>
                    <a:pt x="291734" y="87195"/>
                  </a:lnTo>
                  <a:lnTo>
                    <a:pt x="292468" y="87064"/>
                  </a:lnTo>
                  <a:lnTo>
                    <a:pt x="293181" y="86933"/>
                  </a:lnTo>
                  <a:lnTo>
                    <a:pt x="293894" y="86791"/>
                  </a:lnTo>
                  <a:lnTo>
                    <a:pt x="294585" y="86654"/>
                  </a:lnTo>
                  <a:lnTo>
                    <a:pt x="295276" y="86506"/>
                  </a:lnTo>
                  <a:lnTo>
                    <a:pt x="295946" y="86354"/>
                  </a:lnTo>
                  <a:lnTo>
                    <a:pt x="296594" y="86201"/>
                  </a:lnTo>
                  <a:lnTo>
                    <a:pt x="297220" y="86048"/>
                  </a:lnTo>
                  <a:lnTo>
                    <a:pt x="297847" y="85884"/>
                  </a:lnTo>
                  <a:lnTo>
                    <a:pt x="298452" y="85720"/>
                  </a:lnTo>
                  <a:lnTo>
                    <a:pt x="299056" y="85550"/>
                  </a:lnTo>
                  <a:lnTo>
                    <a:pt x="299618" y="85376"/>
                  </a:lnTo>
                  <a:lnTo>
                    <a:pt x="300180" y="85201"/>
                  </a:lnTo>
                  <a:lnTo>
                    <a:pt x="300741" y="85021"/>
                  </a:lnTo>
                  <a:lnTo>
                    <a:pt x="301260" y="84840"/>
                  </a:lnTo>
                  <a:lnTo>
                    <a:pt x="301778" y="84655"/>
                  </a:lnTo>
                  <a:lnTo>
                    <a:pt x="302253" y="84463"/>
                  </a:lnTo>
                  <a:lnTo>
                    <a:pt x="302728" y="84272"/>
                  </a:lnTo>
                  <a:lnTo>
                    <a:pt x="303182" y="84075"/>
                  </a:lnTo>
                  <a:lnTo>
                    <a:pt x="303636" y="83879"/>
                  </a:lnTo>
                  <a:lnTo>
                    <a:pt x="304046" y="83677"/>
                  </a:lnTo>
                  <a:lnTo>
                    <a:pt x="304456" y="83475"/>
                  </a:lnTo>
                  <a:lnTo>
                    <a:pt x="304824" y="83267"/>
                  </a:lnTo>
                  <a:lnTo>
                    <a:pt x="305191" y="83059"/>
                  </a:lnTo>
                  <a:lnTo>
                    <a:pt x="305536" y="82846"/>
                  </a:lnTo>
                  <a:lnTo>
                    <a:pt x="305860" y="82633"/>
                  </a:lnTo>
                  <a:lnTo>
                    <a:pt x="306163" y="82415"/>
                  </a:lnTo>
                  <a:lnTo>
                    <a:pt x="306444" y="82196"/>
                  </a:lnTo>
                  <a:lnTo>
                    <a:pt x="306703" y="81972"/>
                  </a:lnTo>
                  <a:lnTo>
                    <a:pt x="306940" y="81748"/>
                  </a:lnTo>
                  <a:lnTo>
                    <a:pt x="307156" y="81524"/>
                  </a:lnTo>
                  <a:lnTo>
                    <a:pt x="307373" y="81295"/>
                  </a:lnTo>
                  <a:lnTo>
                    <a:pt x="307545" y="81065"/>
                  </a:lnTo>
                  <a:lnTo>
                    <a:pt x="307697" y="80836"/>
                  </a:lnTo>
                  <a:lnTo>
                    <a:pt x="307826" y="80601"/>
                  </a:lnTo>
                  <a:lnTo>
                    <a:pt x="307934" y="80366"/>
                  </a:lnTo>
                  <a:lnTo>
                    <a:pt x="308021" y="80126"/>
                  </a:lnTo>
                  <a:lnTo>
                    <a:pt x="308064" y="79885"/>
                  </a:lnTo>
                  <a:lnTo>
                    <a:pt x="308107" y="79645"/>
                  </a:lnTo>
                  <a:lnTo>
                    <a:pt x="308129" y="79405"/>
                  </a:lnTo>
                  <a:lnTo>
                    <a:pt x="308129" y="73313"/>
                  </a:lnTo>
                  <a:lnTo>
                    <a:pt x="294218" y="75264"/>
                  </a:lnTo>
                  <a:lnTo>
                    <a:pt x="294218" y="32210"/>
                  </a:lnTo>
                  <a:lnTo>
                    <a:pt x="308129" y="30255"/>
                  </a:lnTo>
                  <a:lnTo>
                    <a:pt x="308129" y="24540"/>
                  </a:lnTo>
                  <a:lnTo>
                    <a:pt x="308129" y="24540"/>
                  </a:lnTo>
                  <a:lnTo>
                    <a:pt x="307697" y="24491"/>
                  </a:lnTo>
                  <a:lnTo>
                    <a:pt x="307264" y="24437"/>
                  </a:lnTo>
                  <a:lnTo>
                    <a:pt x="306444" y="24316"/>
                  </a:lnTo>
                  <a:lnTo>
                    <a:pt x="305623" y="24185"/>
                  </a:lnTo>
                  <a:lnTo>
                    <a:pt x="304845" y="24043"/>
                  </a:lnTo>
                  <a:lnTo>
                    <a:pt x="304068" y="23890"/>
                  </a:lnTo>
                  <a:lnTo>
                    <a:pt x="303312" y="23726"/>
                  </a:lnTo>
                  <a:lnTo>
                    <a:pt x="302577" y="23552"/>
                  </a:lnTo>
                  <a:lnTo>
                    <a:pt x="301864" y="23366"/>
                  </a:lnTo>
                  <a:lnTo>
                    <a:pt x="301173" y="23169"/>
                  </a:lnTo>
                  <a:lnTo>
                    <a:pt x="300504" y="22962"/>
                  </a:lnTo>
                  <a:lnTo>
                    <a:pt x="299856" y="22743"/>
                  </a:lnTo>
                  <a:lnTo>
                    <a:pt x="299229" y="22519"/>
                  </a:lnTo>
                  <a:lnTo>
                    <a:pt x="298624" y="22284"/>
                  </a:lnTo>
                  <a:lnTo>
                    <a:pt x="298041" y="22038"/>
                  </a:lnTo>
                  <a:lnTo>
                    <a:pt x="297501" y="21782"/>
                  </a:lnTo>
                  <a:lnTo>
                    <a:pt x="296983" y="21519"/>
                  </a:lnTo>
                  <a:lnTo>
                    <a:pt x="296486" y="21252"/>
                  </a:lnTo>
                  <a:lnTo>
                    <a:pt x="296011" y="20973"/>
                  </a:lnTo>
                  <a:lnTo>
                    <a:pt x="295557" y="20689"/>
                  </a:lnTo>
                  <a:lnTo>
                    <a:pt x="295147" y="20394"/>
                  </a:lnTo>
                  <a:lnTo>
                    <a:pt x="294780" y="20099"/>
                  </a:lnTo>
                  <a:lnTo>
                    <a:pt x="294412" y="19788"/>
                  </a:lnTo>
                  <a:lnTo>
                    <a:pt x="294088" y="19476"/>
                  </a:lnTo>
                  <a:lnTo>
                    <a:pt x="293808" y="19159"/>
                  </a:lnTo>
                  <a:lnTo>
                    <a:pt x="293548" y="18837"/>
                  </a:lnTo>
                  <a:lnTo>
                    <a:pt x="293311" y="18504"/>
                  </a:lnTo>
                  <a:lnTo>
                    <a:pt x="293116" y="18171"/>
                  </a:lnTo>
                  <a:lnTo>
                    <a:pt x="292965" y="17832"/>
                  </a:lnTo>
                  <a:lnTo>
                    <a:pt x="292836" y="17482"/>
                  </a:lnTo>
                  <a:lnTo>
                    <a:pt x="292749" y="17138"/>
                  </a:lnTo>
                  <a:lnTo>
                    <a:pt x="292684" y="16783"/>
                  </a:lnTo>
                  <a:lnTo>
                    <a:pt x="292663" y="16428"/>
                  </a:lnTo>
                  <a:lnTo>
                    <a:pt x="292663" y="16428"/>
                  </a:lnTo>
                  <a:lnTo>
                    <a:pt x="292684" y="16067"/>
                  </a:lnTo>
                  <a:lnTo>
                    <a:pt x="292749" y="15718"/>
                  </a:lnTo>
                  <a:lnTo>
                    <a:pt x="292836" y="15368"/>
                  </a:lnTo>
                  <a:lnTo>
                    <a:pt x="292965" y="15024"/>
                  </a:lnTo>
                  <a:lnTo>
                    <a:pt x="293116" y="14680"/>
                  </a:lnTo>
                  <a:lnTo>
                    <a:pt x="293311" y="14347"/>
                  </a:lnTo>
                  <a:lnTo>
                    <a:pt x="293548" y="14019"/>
                  </a:lnTo>
                  <a:lnTo>
                    <a:pt x="293808" y="13691"/>
                  </a:lnTo>
                  <a:lnTo>
                    <a:pt x="294088" y="13374"/>
                  </a:lnTo>
                  <a:lnTo>
                    <a:pt x="294412" y="13063"/>
                  </a:lnTo>
                  <a:lnTo>
                    <a:pt x="294780" y="12757"/>
                  </a:lnTo>
                  <a:lnTo>
                    <a:pt x="295147" y="12456"/>
                  </a:lnTo>
                  <a:lnTo>
                    <a:pt x="295557" y="12167"/>
                  </a:lnTo>
                  <a:lnTo>
                    <a:pt x="296011" y="11877"/>
                  </a:lnTo>
                  <a:lnTo>
                    <a:pt x="296486" y="11604"/>
                  </a:lnTo>
                  <a:lnTo>
                    <a:pt x="296983" y="11331"/>
                  </a:lnTo>
                  <a:lnTo>
                    <a:pt x="297501" y="11069"/>
                  </a:lnTo>
                  <a:lnTo>
                    <a:pt x="298041" y="10817"/>
                  </a:lnTo>
                  <a:lnTo>
                    <a:pt x="298624" y="10572"/>
                  </a:lnTo>
                  <a:lnTo>
                    <a:pt x="299229" y="10337"/>
                  </a:lnTo>
                  <a:lnTo>
                    <a:pt x="299856" y="10113"/>
                  </a:lnTo>
                  <a:lnTo>
                    <a:pt x="300504" y="9894"/>
                  </a:lnTo>
                  <a:lnTo>
                    <a:pt x="301173" y="9687"/>
                  </a:lnTo>
                  <a:lnTo>
                    <a:pt x="301864" y="9490"/>
                  </a:lnTo>
                  <a:lnTo>
                    <a:pt x="302577" y="9304"/>
                  </a:lnTo>
                  <a:lnTo>
                    <a:pt x="303312" y="9129"/>
                  </a:lnTo>
                  <a:lnTo>
                    <a:pt x="304068" y="8966"/>
                  </a:lnTo>
                  <a:lnTo>
                    <a:pt x="304845" y="8813"/>
                  </a:lnTo>
                  <a:lnTo>
                    <a:pt x="305623" y="8671"/>
                  </a:lnTo>
                  <a:lnTo>
                    <a:pt x="306444" y="8539"/>
                  </a:lnTo>
                  <a:lnTo>
                    <a:pt x="307264" y="8419"/>
                  </a:lnTo>
                  <a:lnTo>
                    <a:pt x="307697" y="8365"/>
                  </a:lnTo>
                  <a:lnTo>
                    <a:pt x="308129" y="8315"/>
                  </a:lnTo>
                  <a:lnTo>
                    <a:pt x="30812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82" name="Google Shape;4682;p81"/>
            <p:cNvSpPr/>
            <p:nvPr/>
          </p:nvSpPr>
          <p:spPr>
            <a:xfrm flipH="1">
              <a:off x="7596130" y="1068370"/>
              <a:ext cx="448571" cy="98051"/>
            </a:xfrm>
            <a:custGeom>
              <a:avLst/>
              <a:gdLst/>
              <a:ahLst/>
              <a:cxnLst/>
              <a:rect l="l" t="t" r="r" b="b"/>
              <a:pathLst>
                <a:path w="175223" h="10332" fill="none" extrusionOk="0">
                  <a:moveTo>
                    <a:pt x="1" y="10331"/>
                  </a:moveTo>
                  <a:lnTo>
                    <a:pt x="1" y="1"/>
                  </a:lnTo>
                  <a:lnTo>
                    <a:pt x="175222" y="1"/>
                  </a:lnTo>
                  <a:lnTo>
                    <a:pt x="175222" y="10331"/>
                  </a:lnTo>
                  <a:lnTo>
                    <a:pt x="1" y="1033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83" name="Google Shape;4683;p81"/>
            <p:cNvSpPr/>
            <p:nvPr/>
          </p:nvSpPr>
          <p:spPr>
            <a:xfrm flipH="1">
              <a:off x="8044699" y="1166411"/>
              <a:ext cx="3" cy="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84" name="Google Shape;4684;p81"/>
            <p:cNvSpPr/>
            <p:nvPr/>
          </p:nvSpPr>
          <p:spPr>
            <a:xfrm flipH="1">
              <a:off x="7335206" y="706773"/>
              <a:ext cx="831828" cy="1037902"/>
            </a:xfrm>
            <a:custGeom>
              <a:avLst/>
              <a:gdLst/>
              <a:ahLst/>
              <a:cxnLst/>
              <a:rect l="l" t="t" r="r" b="b"/>
              <a:pathLst>
                <a:path w="324933" h="109368" extrusionOk="0">
                  <a:moveTo>
                    <a:pt x="267109" y="13215"/>
                  </a:moveTo>
                  <a:lnTo>
                    <a:pt x="267109" y="14477"/>
                  </a:lnTo>
                  <a:lnTo>
                    <a:pt x="53094" y="14477"/>
                  </a:lnTo>
                  <a:lnTo>
                    <a:pt x="53094" y="13215"/>
                  </a:lnTo>
                  <a:close/>
                  <a:moveTo>
                    <a:pt x="267109" y="16602"/>
                  </a:moveTo>
                  <a:lnTo>
                    <a:pt x="267109" y="18121"/>
                  </a:lnTo>
                  <a:lnTo>
                    <a:pt x="53094" y="18121"/>
                  </a:lnTo>
                  <a:lnTo>
                    <a:pt x="53094" y="16602"/>
                  </a:lnTo>
                  <a:close/>
                  <a:moveTo>
                    <a:pt x="267109" y="20251"/>
                  </a:moveTo>
                  <a:lnTo>
                    <a:pt x="267109" y="21305"/>
                  </a:lnTo>
                  <a:lnTo>
                    <a:pt x="53094" y="21305"/>
                  </a:lnTo>
                  <a:lnTo>
                    <a:pt x="53094" y="20251"/>
                  </a:lnTo>
                  <a:close/>
                  <a:moveTo>
                    <a:pt x="279551" y="2131"/>
                  </a:moveTo>
                  <a:lnTo>
                    <a:pt x="280501" y="2141"/>
                  </a:lnTo>
                  <a:lnTo>
                    <a:pt x="281452" y="2152"/>
                  </a:lnTo>
                  <a:lnTo>
                    <a:pt x="282380" y="2174"/>
                  </a:lnTo>
                  <a:lnTo>
                    <a:pt x="283309" y="2202"/>
                  </a:lnTo>
                  <a:lnTo>
                    <a:pt x="284238" y="2234"/>
                  </a:lnTo>
                  <a:lnTo>
                    <a:pt x="285145" y="2267"/>
                  </a:lnTo>
                  <a:lnTo>
                    <a:pt x="286074" y="2311"/>
                  </a:lnTo>
                  <a:lnTo>
                    <a:pt x="286981" y="2360"/>
                  </a:lnTo>
                  <a:lnTo>
                    <a:pt x="287867" y="2415"/>
                  </a:lnTo>
                  <a:lnTo>
                    <a:pt x="288774" y="2475"/>
                  </a:lnTo>
                  <a:lnTo>
                    <a:pt x="289660" y="2540"/>
                  </a:lnTo>
                  <a:lnTo>
                    <a:pt x="290545" y="2611"/>
                  </a:lnTo>
                  <a:lnTo>
                    <a:pt x="291409" y="2688"/>
                  </a:lnTo>
                  <a:lnTo>
                    <a:pt x="292273" y="2764"/>
                  </a:lnTo>
                  <a:lnTo>
                    <a:pt x="293137" y="2852"/>
                  </a:lnTo>
                  <a:lnTo>
                    <a:pt x="293980" y="2945"/>
                  </a:lnTo>
                  <a:lnTo>
                    <a:pt x="294822" y="3043"/>
                  </a:lnTo>
                  <a:lnTo>
                    <a:pt x="295643" y="3147"/>
                  </a:lnTo>
                  <a:lnTo>
                    <a:pt x="296464" y="3250"/>
                  </a:lnTo>
                  <a:lnTo>
                    <a:pt x="297263" y="3365"/>
                  </a:lnTo>
                  <a:lnTo>
                    <a:pt x="298062" y="3485"/>
                  </a:lnTo>
                  <a:lnTo>
                    <a:pt x="298861" y="3606"/>
                  </a:lnTo>
                  <a:lnTo>
                    <a:pt x="299639" y="3731"/>
                  </a:lnTo>
                  <a:lnTo>
                    <a:pt x="300395" y="3868"/>
                  </a:lnTo>
                  <a:lnTo>
                    <a:pt x="301151" y="4004"/>
                  </a:lnTo>
                  <a:lnTo>
                    <a:pt x="301907" y="4146"/>
                  </a:lnTo>
                  <a:lnTo>
                    <a:pt x="302620" y="4294"/>
                  </a:lnTo>
                  <a:lnTo>
                    <a:pt x="303354" y="4447"/>
                  </a:lnTo>
                  <a:lnTo>
                    <a:pt x="304046" y="4605"/>
                  </a:lnTo>
                  <a:lnTo>
                    <a:pt x="304737" y="4769"/>
                  </a:lnTo>
                  <a:lnTo>
                    <a:pt x="305428" y="4938"/>
                  </a:lnTo>
                  <a:lnTo>
                    <a:pt x="306076" y="5108"/>
                  </a:lnTo>
                  <a:lnTo>
                    <a:pt x="306724" y="5283"/>
                  </a:lnTo>
                  <a:lnTo>
                    <a:pt x="307350" y="5463"/>
                  </a:lnTo>
                  <a:lnTo>
                    <a:pt x="307955" y="5643"/>
                  </a:lnTo>
                  <a:lnTo>
                    <a:pt x="308538" y="5829"/>
                  </a:lnTo>
                  <a:lnTo>
                    <a:pt x="309100" y="6015"/>
                  </a:lnTo>
                  <a:lnTo>
                    <a:pt x="309640" y="6206"/>
                  </a:lnTo>
                  <a:lnTo>
                    <a:pt x="310180" y="6403"/>
                  </a:lnTo>
                  <a:lnTo>
                    <a:pt x="310677" y="6599"/>
                  </a:lnTo>
                  <a:lnTo>
                    <a:pt x="311174" y="6796"/>
                  </a:lnTo>
                  <a:lnTo>
                    <a:pt x="311627" y="6998"/>
                  </a:lnTo>
                  <a:lnTo>
                    <a:pt x="312081" y="7206"/>
                  </a:lnTo>
                  <a:lnTo>
                    <a:pt x="312513" y="7408"/>
                  </a:lnTo>
                  <a:lnTo>
                    <a:pt x="312902" y="7621"/>
                  </a:lnTo>
                  <a:lnTo>
                    <a:pt x="313290" y="7834"/>
                  </a:lnTo>
                  <a:lnTo>
                    <a:pt x="313658" y="8047"/>
                  </a:lnTo>
                  <a:lnTo>
                    <a:pt x="314003" y="8260"/>
                  </a:lnTo>
                  <a:lnTo>
                    <a:pt x="314327" y="8478"/>
                  </a:lnTo>
                  <a:lnTo>
                    <a:pt x="314608" y="8702"/>
                  </a:lnTo>
                  <a:lnTo>
                    <a:pt x="314889" y="8921"/>
                  </a:lnTo>
                  <a:lnTo>
                    <a:pt x="315148" y="9150"/>
                  </a:lnTo>
                  <a:lnTo>
                    <a:pt x="315386" y="9374"/>
                  </a:lnTo>
                  <a:lnTo>
                    <a:pt x="315602" y="9604"/>
                  </a:lnTo>
                  <a:lnTo>
                    <a:pt x="315796" y="9833"/>
                  </a:lnTo>
                  <a:lnTo>
                    <a:pt x="315969" y="10063"/>
                  </a:lnTo>
                  <a:lnTo>
                    <a:pt x="316120" y="10292"/>
                  </a:lnTo>
                  <a:lnTo>
                    <a:pt x="316228" y="10527"/>
                  </a:lnTo>
                  <a:lnTo>
                    <a:pt x="316336" y="10762"/>
                  </a:lnTo>
                  <a:lnTo>
                    <a:pt x="316423" y="11002"/>
                  </a:lnTo>
                  <a:lnTo>
                    <a:pt x="316466" y="11237"/>
                  </a:lnTo>
                  <a:lnTo>
                    <a:pt x="316509" y="11478"/>
                  </a:lnTo>
                  <a:lnTo>
                    <a:pt x="316531" y="11718"/>
                  </a:lnTo>
                  <a:lnTo>
                    <a:pt x="316509" y="11964"/>
                  </a:lnTo>
                  <a:lnTo>
                    <a:pt x="316466" y="12210"/>
                  </a:lnTo>
                  <a:lnTo>
                    <a:pt x="316401" y="12450"/>
                  </a:lnTo>
                  <a:lnTo>
                    <a:pt x="316315" y="12696"/>
                  </a:lnTo>
                  <a:lnTo>
                    <a:pt x="316207" y="12936"/>
                  </a:lnTo>
                  <a:lnTo>
                    <a:pt x="316077" y="13177"/>
                  </a:lnTo>
                  <a:lnTo>
                    <a:pt x="315926" y="13412"/>
                  </a:lnTo>
                  <a:lnTo>
                    <a:pt x="315753" y="13646"/>
                  </a:lnTo>
                  <a:lnTo>
                    <a:pt x="315558" y="13881"/>
                  </a:lnTo>
                  <a:lnTo>
                    <a:pt x="315321" y="14111"/>
                  </a:lnTo>
                  <a:lnTo>
                    <a:pt x="315083" y="14340"/>
                  </a:lnTo>
                  <a:lnTo>
                    <a:pt x="314824" y="14564"/>
                  </a:lnTo>
                  <a:lnTo>
                    <a:pt x="314522" y="14788"/>
                  </a:lnTo>
                  <a:lnTo>
                    <a:pt x="314219" y="15012"/>
                  </a:lnTo>
                  <a:lnTo>
                    <a:pt x="313895" y="15231"/>
                  </a:lnTo>
                  <a:lnTo>
                    <a:pt x="313528" y="15444"/>
                  </a:lnTo>
                  <a:lnTo>
                    <a:pt x="313161" y="15657"/>
                  </a:lnTo>
                  <a:lnTo>
                    <a:pt x="312772" y="15870"/>
                  </a:lnTo>
                  <a:lnTo>
                    <a:pt x="312362" y="16077"/>
                  </a:lnTo>
                  <a:lnTo>
                    <a:pt x="311930" y="16285"/>
                  </a:lnTo>
                  <a:lnTo>
                    <a:pt x="311498" y="16487"/>
                  </a:lnTo>
                  <a:lnTo>
                    <a:pt x="311022" y="16684"/>
                  </a:lnTo>
                  <a:lnTo>
                    <a:pt x="310547" y="16880"/>
                  </a:lnTo>
                  <a:lnTo>
                    <a:pt x="310029" y="17077"/>
                  </a:lnTo>
                  <a:lnTo>
                    <a:pt x="309510" y="17263"/>
                  </a:lnTo>
                  <a:lnTo>
                    <a:pt x="308970" y="17449"/>
                  </a:lnTo>
                  <a:lnTo>
                    <a:pt x="308430" y="17634"/>
                  </a:lnTo>
                  <a:lnTo>
                    <a:pt x="307847" y="17815"/>
                  </a:lnTo>
                  <a:lnTo>
                    <a:pt x="307264" y="17989"/>
                  </a:lnTo>
                  <a:lnTo>
                    <a:pt x="306659" y="18164"/>
                  </a:lnTo>
                  <a:lnTo>
                    <a:pt x="306033" y="18328"/>
                  </a:lnTo>
                  <a:lnTo>
                    <a:pt x="305406" y="18498"/>
                  </a:lnTo>
                  <a:lnTo>
                    <a:pt x="304758" y="18656"/>
                  </a:lnTo>
                  <a:lnTo>
                    <a:pt x="304089" y="18814"/>
                  </a:lnTo>
                  <a:lnTo>
                    <a:pt x="303398" y="18967"/>
                  </a:lnTo>
                  <a:lnTo>
                    <a:pt x="302706" y="19115"/>
                  </a:lnTo>
                  <a:lnTo>
                    <a:pt x="301994" y="19257"/>
                  </a:lnTo>
                  <a:lnTo>
                    <a:pt x="301281" y="19399"/>
                  </a:lnTo>
                  <a:lnTo>
                    <a:pt x="300546" y="19535"/>
                  </a:lnTo>
                  <a:lnTo>
                    <a:pt x="299790" y="19667"/>
                  </a:lnTo>
                  <a:lnTo>
                    <a:pt x="299034" y="19792"/>
                  </a:lnTo>
                  <a:lnTo>
                    <a:pt x="298257" y="19918"/>
                  </a:lnTo>
                  <a:lnTo>
                    <a:pt x="297457" y="20033"/>
                  </a:lnTo>
                  <a:lnTo>
                    <a:pt x="296658" y="20147"/>
                  </a:lnTo>
                  <a:lnTo>
                    <a:pt x="295859" y="20257"/>
                  </a:lnTo>
                  <a:lnTo>
                    <a:pt x="295038" y="20360"/>
                  </a:lnTo>
                  <a:lnTo>
                    <a:pt x="294196" y="20459"/>
                  </a:lnTo>
                  <a:lnTo>
                    <a:pt x="293353" y="20552"/>
                  </a:lnTo>
                  <a:lnTo>
                    <a:pt x="292489" y="20639"/>
                  </a:lnTo>
                  <a:lnTo>
                    <a:pt x="291625" y="20726"/>
                  </a:lnTo>
                  <a:lnTo>
                    <a:pt x="290761" y="20803"/>
                  </a:lnTo>
                  <a:lnTo>
                    <a:pt x="289876" y="20874"/>
                  </a:lnTo>
                  <a:lnTo>
                    <a:pt x="288969" y="20945"/>
                  </a:lnTo>
                  <a:lnTo>
                    <a:pt x="288083" y="21005"/>
                  </a:lnTo>
                  <a:lnTo>
                    <a:pt x="287154" y="21060"/>
                  </a:lnTo>
                  <a:lnTo>
                    <a:pt x="286247" y="21114"/>
                  </a:lnTo>
                  <a:lnTo>
                    <a:pt x="285318" y="21158"/>
                  </a:lnTo>
                  <a:lnTo>
                    <a:pt x="284368" y="21196"/>
                  </a:lnTo>
                  <a:lnTo>
                    <a:pt x="283439" y="21229"/>
                  </a:lnTo>
                  <a:lnTo>
                    <a:pt x="282488" y="21256"/>
                  </a:lnTo>
                  <a:lnTo>
                    <a:pt x="281516" y="21278"/>
                  </a:lnTo>
                  <a:lnTo>
                    <a:pt x="280566" y="21295"/>
                  </a:lnTo>
                  <a:lnTo>
                    <a:pt x="279594" y="21305"/>
                  </a:lnTo>
                  <a:lnTo>
                    <a:pt x="275512" y="21305"/>
                  </a:lnTo>
                  <a:lnTo>
                    <a:pt x="275512" y="11090"/>
                  </a:lnTo>
                  <a:lnTo>
                    <a:pt x="44691" y="11090"/>
                  </a:lnTo>
                  <a:lnTo>
                    <a:pt x="44691" y="21305"/>
                  </a:lnTo>
                  <a:lnTo>
                    <a:pt x="31493" y="21305"/>
                  </a:lnTo>
                  <a:lnTo>
                    <a:pt x="31493" y="2131"/>
                  </a:lnTo>
                  <a:close/>
                  <a:moveTo>
                    <a:pt x="316531" y="29352"/>
                  </a:moveTo>
                  <a:lnTo>
                    <a:pt x="316531" y="40387"/>
                  </a:lnTo>
                  <a:lnTo>
                    <a:pt x="316163" y="40284"/>
                  </a:lnTo>
                  <a:lnTo>
                    <a:pt x="315796" y="40180"/>
                  </a:lnTo>
                  <a:lnTo>
                    <a:pt x="315450" y="40071"/>
                  </a:lnTo>
                  <a:lnTo>
                    <a:pt x="315083" y="39950"/>
                  </a:lnTo>
                  <a:lnTo>
                    <a:pt x="314759" y="39830"/>
                  </a:lnTo>
                  <a:lnTo>
                    <a:pt x="314414" y="39705"/>
                  </a:lnTo>
                  <a:lnTo>
                    <a:pt x="314090" y="39574"/>
                  </a:lnTo>
                  <a:lnTo>
                    <a:pt x="313766" y="39437"/>
                  </a:lnTo>
                  <a:lnTo>
                    <a:pt x="313463" y="39295"/>
                  </a:lnTo>
                  <a:lnTo>
                    <a:pt x="313161" y="39147"/>
                  </a:lnTo>
                  <a:lnTo>
                    <a:pt x="312858" y="39000"/>
                  </a:lnTo>
                  <a:lnTo>
                    <a:pt x="312578" y="38841"/>
                  </a:lnTo>
                  <a:lnTo>
                    <a:pt x="312297" y="38683"/>
                  </a:lnTo>
                  <a:lnTo>
                    <a:pt x="312038" y="38519"/>
                  </a:lnTo>
                  <a:lnTo>
                    <a:pt x="311778" y="38350"/>
                  </a:lnTo>
                  <a:lnTo>
                    <a:pt x="311541" y="38180"/>
                  </a:lnTo>
                  <a:lnTo>
                    <a:pt x="311303" y="38000"/>
                  </a:lnTo>
                  <a:lnTo>
                    <a:pt x="311087" y="37820"/>
                  </a:lnTo>
                  <a:lnTo>
                    <a:pt x="310871" y="37634"/>
                  </a:lnTo>
                  <a:lnTo>
                    <a:pt x="310677" y="37443"/>
                  </a:lnTo>
                  <a:lnTo>
                    <a:pt x="310504" y="37252"/>
                  </a:lnTo>
                  <a:lnTo>
                    <a:pt x="310331" y="37050"/>
                  </a:lnTo>
                  <a:lnTo>
                    <a:pt x="310180" y="36848"/>
                  </a:lnTo>
                  <a:lnTo>
                    <a:pt x="310029" y="36645"/>
                  </a:lnTo>
                  <a:lnTo>
                    <a:pt x="309899" y="36432"/>
                  </a:lnTo>
                  <a:lnTo>
                    <a:pt x="309791" y="36219"/>
                  </a:lnTo>
                  <a:lnTo>
                    <a:pt x="309705" y="36006"/>
                  </a:lnTo>
                  <a:lnTo>
                    <a:pt x="309618" y="35782"/>
                  </a:lnTo>
                  <a:lnTo>
                    <a:pt x="309575" y="35558"/>
                  </a:lnTo>
                  <a:lnTo>
                    <a:pt x="309510" y="35334"/>
                  </a:lnTo>
                  <a:lnTo>
                    <a:pt x="309489" y="35099"/>
                  </a:lnTo>
                  <a:lnTo>
                    <a:pt x="309489" y="34870"/>
                  </a:lnTo>
                  <a:lnTo>
                    <a:pt x="309489" y="34635"/>
                  </a:lnTo>
                  <a:lnTo>
                    <a:pt x="309510" y="34406"/>
                  </a:lnTo>
                  <a:lnTo>
                    <a:pt x="309575" y="34176"/>
                  </a:lnTo>
                  <a:lnTo>
                    <a:pt x="309618" y="33952"/>
                  </a:lnTo>
                  <a:lnTo>
                    <a:pt x="309705" y="33734"/>
                  </a:lnTo>
                  <a:lnTo>
                    <a:pt x="309791" y="33515"/>
                  </a:lnTo>
                  <a:lnTo>
                    <a:pt x="309899" y="33302"/>
                  </a:lnTo>
                  <a:lnTo>
                    <a:pt x="310029" y="33094"/>
                  </a:lnTo>
                  <a:lnTo>
                    <a:pt x="310180" y="32887"/>
                  </a:lnTo>
                  <a:lnTo>
                    <a:pt x="310331" y="32685"/>
                  </a:lnTo>
                  <a:lnTo>
                    <a:pt x="310504" y="32488"/>
                  </a:lnTo>
                  <a:lnTo>
                    <a:pt x="310677" y="32291"/>
                  </a:lnTo>
                  <a:lnTo>
                    <a:pt x="310871" y="32106"/>
                  </a:lnTo>
                  <a:lnTo>
                    <a:pt x="311087" y="31920"/>
                  </a:lnTo>
                  <a:lnTo>
                    <a:pt x="311303" y="31734"/>
                  </a:lnTo>
                  <a:lnTo>
                    <a:pt x="311541" y="31559"/>
                  </a:lnTo>
                  <a:lnTo>
                    <a:pt x="311778" y="31385"/>
                  </a:lnTo>
                  <a:lnTo>
                    <a:pt x="312038" y="31215"/>
                  </a:lnTo>
                  <a:lnTo>
                    <a:pt x="312297" y="31051"/>
                  </a:lnTo>
                  <a:lnTo>
                    <a:pt x="312578" y="30893"/>
                  </a:lnTo>
                  <a:lnTo>
                    <a:pt x="312858" y="30740"/>
                  </a:lnTo>
                  <a:lnTo>
                    <a:pt x="313161" y="30587"/>
                  </a:lnTo>
                  <a:lnTo>
                    <a:pt x="313463" y="30445"/>
                  </a:lnTo>
                  <a:lnTo>
                    <a:pt x="313766" y="30303"/>
                  </a:lnTo>
                  <a:lnTo>
                    <a:pt x="314090" y="30166"/>
                  </a:lnTo>
                  <a:lnTo>
                    <a:pt x="314414" y="30035"/>
                  </a:lnTo>
                  <a:lnTo>
                    <a:pt x="314759" y="29910"/>
                  </a:lnTo>
                  <a:lnTo>
                    <a:pt x="315083" y="29784"/>
                  </a:lnTo>
                  <a:lnTo>
                    <a:pt x="315450" y="29669"/>
                  </a:lnTo>
                  <a:lnTo>
                    <a:pt x="315796" y="29560"/>
                  </a:lnTo>
                  <a:lnTo>
                    <a:pt x="316163" y="29451"/>
                  </a:lnTo>
                  <a:lnTo>
                    <a:pt x="316531" y="29352"/>
                  </a:lnTo>
                  <a:close/>
                  <a:moveTo>
                    <a:pt x="316531" y="51128"/>
                  </a:moveTo>
                  <a:lnTo>
                    <a:pt x="316531" y="89319"/>
                  </a:lnTo>
                  <a:lnTo>
                    <a:pt x="311044" y="90089"/>
                  </a:lnTo>
                  <a:lnTo>
                    <a:pt x="311044" y="51898"/>
                  </a:lnTo>
                  <a:lnTo>
                    <a:pt x="316531" y="51128"/>
                  </a:lnTo>
                  <a:close/>
                  <a:moveTo>
                    <a:pt x="316531" y="18443"/>
                  </a:moveTo>
                  <a:lnTo>
                    <a:pt x="316531" y="26757"/>
                  </a:lnTo>
                  <a:lnTo>
                    <a:pt x="316099" y="26807"/>
                  </a:lnTo>
                  <a:lnTo>
                    <a:pt x="315666" y="26861"/>
                  </a:lnTo>
                  <a:lnTo>
                    <a:pt x="314846" y="26981"/>
                  </a:lnTo>
                  <a:lnTo>
                    <a:pt x="314025" y="27113"/>
                  </a:lnTo>
                  <a:lnTo>
                    <a:pt x="313247" y="27255"/>
                  </a:lnTo>
                  <a:lnTo>
                    <a:pt x="312470" y="27408"/>
                  </a:lnTo>
                  <a:lnTo>
                    <a:pt x="311714" y="27571"/>
                  </a:lnTo>
                  <a:lnTo>
                    <a:pt x="310979" y="27746"/>
                  </a:lnTo>
                  <a:lnTo>
                    <a:pt x="310266" y="27932"/>
                  </a:lnTo>
                  <a:lnTo>
                    <a:pt x="309575" y="28129"/>
                  </a:lnTo>
                  <a:lnTo>
                    <a:pt x="308906" y="28336"/>
                  </a:lnTo>
                  <a:lnTo>
                    <a:pt x="308258" y="28555"/>
                  </a:lnTo>
                  <a:lnTo>
                    <a:pt x="307631" y="28779"/>
                  </a:lnTo>
                  <a:lnTo>
                    <a:pt x="307026" y="29014"/>
                  </a:lnTo>
                  <a:lnTo>
                    <a:pt x="306443" y="29259"/>
                  </a:lnTo>
                  <a:lnTo>
                    <a:pt x="305903" y="29511"/>
                  </a:lnTo>
                  <a:lnTo>
                    <a:pt x="305385" y="29773"/>
                  </a:lnTo>
                  <a:lnTo>
                    <a:pt x="304888" y="30046"/>
                  </a:lnTo>
                  <a:lnTo>
                    <a:pt x="304413" y="30319"/>
                  </a:lnTo>
                  <a:lnTo>
                    <a:pt x="303959" y="30609"/>
                  </a:lnTo>
                  <a:lnTo>
                    <a:pt x="303549" y="30898"/>
                  </a:lnTo>
                  <a:lnTo>
                    <a:pt x="303182" y="31199"/>
                  </a:lnTo>
                  <a:lnTo>
                    <a:pt x="302814" y="31505"/>
                  </a:lnTo>
                  <a:lnTo>
                    <a:pt x="302490" y="31816"/>
                  </a:lnTo>
                  <a:lnTo>
                    <a:pt x="302210" y="32133"/>
                  </a:lnTo>
                  <a:lnTo>
                    <a:pt x="301950" y="32461"/>
                  </a:lnTo>
                  <a:lnTo>
                    <a:pt x="301713" y="32789"/>
                  </a:lnTo>
                  <a:lnTo>
                    <a:pt x="301518" y="33122"/>
                  </a:lnTo>
                  <a:lnTo>
                    <a:pt x="301367" y="33466"/>
                  </a:lnTo>
                  <a:lnTo>
                    <a:pt x="301238" y="33810"/>
                  </a:lnTo>
                  <a:lnTo>
                    <a:pt x="301151" y="34160"/>
                  </a:lnTo>
                  <a:lnTo>
                    <a:pt x="301086" y="34509"/>
                  </a:lnTo>
                  <a:lnTo>
                    <a:pt x="301065" y="34870"/>
                  </a:lnTo>
                  <a:lnTo>
                    <a:pt x="301086" y="35225"/>
                  </a:lnTo>
                  <a:lnTo>
                    <a:pt x="301151" y="35580"/>
                  </a:lnTo>
                  <a:lnTo>
                    <a:pt x="301238" y="35924"/>
                  </a:lnTo>
                  <a:lnTo>
                    <a:pt x="301367" y="36274"/>
                  </a:lnTo>
                  <a:lnTo>
                    <a:pt x="301518" y="36613"/>
                  </a:lnTo>
                  <a:lnTo>
                    <a:pt x="301713" y="36946"/>
                  </a:lnTo>
                  <a:lnTo>
                    <a:pt x="301950" y="37279"/>
                  </a:lnTo>
                  <a:lnTo>
                    <a:pt x="302210" y="37601"/>
                  </a:lnTo>
                  <a:lnTo>
                    <a:pt x="302490" y="37918"/>
                  </a:lnTo>
                  <a:lnTo>
                    <a:pt x="302814" y="38230"/>
                  </a:lnTo>
                  <a:lnTo>
                    <a:pt x="303182" y="38541"/>
                  </a:lnTo>
                  <a:lnTo>
                    <a:pt x="303549" y="38836"/>
                  </a:lnTo>
                  <a:lnTo>
                    <a:pt x="303959" y="39131"/>
                  </a:lnTo>
                  <a:lnTo>
                    <a:pt x="304413" y="39415"/>
                  </a:lnTo>
                  <a:lnTo>
                    <a:pt x="304888" y="39694"/>
                  </a:lnTo>
                  <a:lnTo>
                    <a:pt x="305385" y="39961"/>
                  </a:lnTo>
                  <a:lnTo>
                    <a:pt x="305903" y="40224"/>
                  </a:lnTo>
                  <a:lnTo>
                    <a:pt x="306443" y="40480"/>
                  </a:lnTo>
                  <a:lnTo>
                    <a:pt x="307026" y="40726"/>
                  </a:lnTo>
                  <a:lnTo>
                    <a:pt x="307631" y="40961"/>
                  </a:lnTo>
                  <a:lnTo>
                    <a:pt x="308258" y="41185"/>
                  </a:lnTo>
                  <a:lnTo>
                    <a:pt x="308906" y="41404"/>
                  </a:lnTo>
                  <a:lnTo>
                    <a:pt x="309575" y="41611"/>
                  </a:lnTo>
                  <a:lnTo>
                    <a:pt x="310266" y="41808"/>
                  </a:lnTo>
                  <a:lnTo>
                    <a:pt x="310979" y="41994"/>
                  </a:lnTo>
                  <a:lnTo>
                    <a:pt x="311714" y="42168"/>
                  </a:lnTo>
                  <a:lnTo>
                    <a:pt x="312470" y="42332"/>
                  </a:lnTo>
                  <a:lnTo>
                    <a:pt x="313247" y="42485"/>
                  </a:lnTo>
                  <a:lnTo>
                    <a:pt x="314025" y="42627"/>
                  </a:lnTo>
                  <a:lnTo>
                    <a:pt x="314846" y="42758"/>
                  </a:lnTo>
                  <a:lnTo>
                    <a:pt x="315666" y="42879"/>
                  </a:lnTo>
                  <a:lnTo>
                    <a:pt x="316099" y="42933"/>
                  </a:lnTo>
                  <a:lnTo>
                    <a:pt x="316531" y="42982"/>
                  </a:lnTo>
                  <a:lnTo>
                    <a:pt x="316531" y="48697"/>
                  </a:lnTo>
                  <a:lnTo>
                    <a:pt x="302620" y="50652"/>
                  </a:lnTo>
                  <a:lnTo>
                    <a:pt x="302620" y="93706"/>
                  </a:lnTo>
                  <a:lnTo>
                    <a:pt x="316531" y="91755"/>
                  </a:lnTo>
                  <a:lnTo>
                    <a:pt x="316531" y="97847"/>
                  </a:lnTo>
                  <a:lnTo>
                    <a:pt x="316509" y="98087"/>
                  </a:lnTo>
                  <a:lnTo>
                    <a:pt x="316466" y="98327"/>
                  </a:lnTo>
                  <a:lnTo>
                    <a:pt x="316423" y="98568"/>
                  </a:lnTo>
                  <a:lnTo>
                    <a:pt x="316336" y="98808"/>
                  </a:lnTo>
                  <a:lnTo>
                    <a:pt x="316228" y="99043"/>
                  </a:lnTo>
                  <a:lnTo>
                    <a:pt x="316099" y="99278"/>
                  </a:lnTo>
                  <a:lnTo>
                    <a:pt x="315947" y="99507"/>
                  </a:lnTo>
                  <a:lnTo>
                    <a:pt x="315775" y="99737"/>
                  </a:lnTo>
                  <a:lnTo>
                    <a:pt x="315558" y="99966"/>
                  </a:lnTo>
                  <a:lnTo>
                    <a:pt x="315342" y="100190"/>
                  </a:lnTo>
                  <a:lnTo>
                    <a:pt x="315105" y="100414"/>
                  </a:lnTo>
                  <a:lnTo>
                    <a:pt x="314846" y="100638"/>
                  </a:lnTo>
                  <a:lnTo>
                    <a:pt x="314565" y="100857"/>
                  </a:lnTo>
                  <a:lnTo>
                    <a:pt x="314262" y="101075"/>
                  </a:lnTo>
                  <a:lnTo>
                    <a:pt x="313938" y="101288"/>
                  </a:lnTo>
                  <a:lnTo>
                    <a:pt x="313593" y="101501"/>
                  </a:lnTo>
                  <a:lnTo>
                    <a:pt x="313226" y="101709"/>
                  </a:lnTo>
                  <a:lnTo>
                    <a:pt x="312858" y="101917"/>
                  </a:lnTo>
                  <a:lnTo>
                    <a:pt x="312448" y="102119"/>
                  </a:lnTo>
                  <a:lnTo>
                    <a:pt x="312038" y="102321"/>
                  </a:lnTo>
                  <a:lnTo>
                    <a:pt x="311584" y="102517"/>
                  </a:lnTo>
                  <a:lnTo>
                    <a:pt x="311130" y="102714"/>
                  </a:lnTo>
                  <a:lnTo>
                    <a:pt x="310655" y="102905"/>
                  </a:lnTo>
                  <a:lnTo>
                    <a:pt x="310180" y="103097"/>
                  </a:lnTo>
                  <a:lnTo>
                    <a:pt x="309662" y="103282"/>
                  </a:lnTo>
                  <a:lnTo>
                    <a:pt x="309143" y="103463"/>
                  </a:lnTo>
                  <a:lnTo>
                    <a:pt x="308582" y="103643"/>
                  </a:lnTo>
                  <a:lnTo>
                    <a:pt x="308020" y="103818"/>
                  </a:lnTo>
                  <a:lnTo>
                    <a:pt x="307458" y="103992"/>
                  </a:lnTo>
                  <a:lnTo>
                    <a:pt x="306854" y="104162"/>
                  </a:lnTo>
                  <a:lnTo>
                    <a:pt x="306249" y="104326"/>
                  </a:lnTo>
                  <a:lnTo>
                    <a:pt x="305622" y="104490"/>
                  </a:lnTo>
                  <a:lnTo>
                    <a:pt x="304996" y="104643"/>
                  </a:lnTo>
                  <a:lnTo>
                    <a:pt x="304348" y="104796"/>
                  </a:lnTo>
                  <a:lnTo>
                    <a:pt x="303678" y="104948"/>
                  </a:lnTo>
                  <a:lnTo>
                    <a:pt x="302987" y="105096"/>
                  </a:lnTo>
                  <a:lnTo>
                    <a:pt x="302296" y="105233"/>
                  </a:lnTo>
                  <a:lnTo>
                    <a:pt x="301583" y="105375"/>
                  </a:lnTo>
                  <a:lnTo>
                    <a:pt x="300870" y="105506"/>
                  </a:lnTo>
                  <a:lnTo>
                    <a:pt x="300136" y="105637"/>
                  </a:lnTo>
                  <a:lnTo>
                    <a:pt x="299380" y="105757"/>
                  </a:lnTo>
                  <a:lnTo>
                    <a:pt x="298624" y="105877"/>
                  </a:lnTo>
                  <a:lnTo>
                    <a:pt x="297846" y="105997"/>
                  </a:lnTo>
                  <a:lnTo>
                    <a:pt x="297069" y="106107"/>
                  </a:lnTo>
                  <a:lnTo>
                    <a:pt x="296269" y="106210"/>
                  </a:lnTo>
                  <a:lnTo>
                    <a:pt x="295470" y="106314"/>
                  </a:lnTo>
                  <a:lnTo>
                    <a:pt x="294649" y="106413"/>
                  </a:lnTo>
                  <a:lnTo>
                    <a:pt x="293829" y="106500"/>
                  </a:lnTo>
                  <a:lnTo>
                    <a:pt x="292986" y="106587"/>
                  </a:lnTo>
                  <a:lnTo>
                    <a:pt x="292144" y="106669"/>
                  </a:lnTo>
                  <a:lnTo>
                    <a:pt x="291280" y="106746"/>
                  </a:lnTo>
                  <a:lnTo>
                    <a:pt x="290416" y="106817"/>
                  </a:lnTo>
                  <a:lnTo>
                    <a:pt x="289530" y="106882"/>
                  </a:lnTo>
                  <a:lnTo>
                    <a:pt x="288645" y="106942"/>
                  </a:lnTo>
                  <a:lnTo>
                    <a:pt x="287759" y="107003"/>
                  </a:lnTo>
                  <a:lnTo>
                    <a:pt x="286852" y="107052"/>
                  </a:lnTo>
                  <a:lnTo>
                    <a:pt x="285945" y="107095"/>
                  </a:lnTo>
                  <a:lnTo>
                    <a:pt x="285037" y="107134"/>
                  </a:lnTo>
                  <a:lnTo>
                    <a:pt x="284109" y="107166"/>
                  </a:lnTo>
                  <a:lnTo>
                    <a:pt x="283180" y="107194"/>
                  </a:lnTo>
                  <a:lnTo>
                    <a:pt x="282229" y="107216"/>
                  </a:lnTo>
                  <a:lnTo>
                    <a:pt x="281300" y="107227"/>
                  </a:lnTo>
                  <a:lnTo>
                    <a:pt x="280350" y="107237"/>
                  </a:lnTo>
                  <a:lnTo>
                    <a:pt x="279378" y="107243"/>
                  </a:lnTo>
                  <a:lnTo>
                    <a:pt x="8403" y="107243"/>
                  </a:lnTo>
                  <a:lnTo>
                    <a:pt x="8403" y="23436"/>
                  </a:lnTo>
                  <a:lnTo>
                    <a:pt x="278622" y="23436"/>
                  </a:lnTo>
                  <a:lnTo>
                    <a:pt x="280069" y="23431"/>
                  </a:lnTo>
                  <a:lnTo>
                    <a:pt x="281516" y="23414"/>
                  </a:lnTo>
                  <a:lnTo>
                    <a:pt x="282964" y="23381"/>
                  </a:lnTo>
                  <a:lnTo>
                    <a:pt x="284389" y="23343"/>
                  </a:lnTo>
                  <a:lnTo>
                    <a:pt x="285815" y="23294"/>
                  </a:lnTo>
                  <a:lnTo>
                    <a:pt x="287197" y="23234"/>
                  </a:lnTo>
                  <a:lnTo>
                    <a:pt x="288601" y="23163"/>
                  </a:lnTo>
                  <a:lnTo>
                    <a:pt x="289962" y="23081"/>
                  </a:lnTo>
                  <a:lnTo>
                    <a:pt x="291323" y="22988"/>
                  </a:lnTo>
                  <a:lnTo>
                    <a:pt x="292662" y="22884"/>
                  </a:lnTo>
                  <a:lnTo>
                    <a:pt x="293980" y="22775"/>
                  </a:lnTo>
                  <a:lnTo>
                    <a:pt x="295276" y="22649"/>
                  </a:lnTo>
                  <a:lnTo>
                    <a:pt x="296572" y="22518"/>
                  </a:lnTo>
                  <a:lnTo>
                    <a:pt x="297825" y="22376"/>
                  </a:lnTo>
                  <a:lnTo>
                    <a:pt x="299077" y="22229"/>
                  </a:lnTo>
                  <a:lnTo>
                    <a:pt x="300287" y="22070"/>
                  </a:lnTo>
                  <a:lnTo>
                    <a:pt x="301497" y="21901"/>
                  </a:lnTo>
                  <a:lnTo>
                    <a:pt x="302685" y="21726"/>
                  </a:lnTo>
                  <a:lnTo>
                    <a:pt x="303830" y="21540"/>
                  </a:lnTo>
                  <a:lnTo>
                    <a:pt x="304974" y="21349"/>
                  </a:lnTo>
                  <a:lnTo>
                    <a:pt x="306076" y="21147"/>
                  </a:lnTo>
                  <a:lnTo>
                    <a:pt x="307178" y="20939"/>
                  </a:lnTo>
                  <a:lnTo>
                    <a:pt x="308236" y="20721"/>
                  </a:lnTo>
                  <a:lnTo>
                    <a:pt x="309273" y="20497"/>
                  </a:lnTo>
                  <a:lnTo>
                    <a:pt x="310266" y="20262"/>
                  </a:lnTo>
                  <a:lnTo>
                    <a:pt x="311260" y="20022"/>
                  </a:lnTo>
                  <a:lnTo>
                    <a:pt x="312210" y="19776"/>
                  </a:lnTo>
                  <a:lnTo>
                    <a:pt x="313118" y="19525"/>
                  </a:lnTo>
                  <a:lnTo>
                    <a:pt x="314025" y="19262"/>
                  </a:lnTo>
                  <a:lnTo>
                    <a:pt x="314889" y="18995"/>
                  </a:lnTo>
                  <a:lnTo>
                    <a:pt x="315710" y="18721"/>
                  </a:lnTo>
                  <a:lnTo>
                    <a:pt x="316531" y="18443"/>
                  </a:lnTo>
                  <a:close/>
                  <a:moveTo>
                    <a:pt x="23069" y="0"/>
                  </a:moveTo>
                  <a:lnTo>
                    <a:pt x="23069" y="21305"/>
                  </a:lnTo>
                  <a:lnTo>
                    <a:pt x="0" y="21305"/>
                  </a:lnTo>
                  <a:lnTo>
                    <a:pt x="0" y="109368"/>
                  </a:lnTo>
                  <a:lnTo>
                    <a:pt x="279378" y="109368"/>
                  </a:lnTo>
                  <a:lnTo>
                    <a:pt x="280566" y="109363"/>
                  </a:lnTo>
                  <a:lnTo>
                    <a:pt x="281732" y="109352"/>
                  </a:lnTo>
                  <a:lnTo>
                    <a:pt x="282877" y="109335"/>
                  </a:lnTo>
                  <a:lnTo>
                    <a:pt x="284044" y="109308"/>
                  </a:lnTo>
                  <a:lnTo>
                    <a:pt x="285189" y="109275"/>
                  </a:lnTo>
                  <a:lnTo>
                    <a:pt x="286312" y="109237"/>
                  </a:lnTo>
                  <a:lnTo>
                    <a:pt x="287435" y="109188"/>
                  </a:lnTo>
                  <a:lnTo>
                    <a:pt x="288558" y="109133"/>
                  </a:lnTo>
                  <a:lnTo>
                    <a:pt x="289660" y="109073"/>
                  </a:lnTo>
                  <a:lnTo>
                    <a:pt x="290761" y="109002"/>
                  </a:lnTo>
                  <a:lnTo>
                    <a:pt x="291841" y="108931"/>
                  </a:lnTo>
                  <a:lnTo>
                    <a:pt x="292921" y="108849"/>
                  </a:lnTo>
                  <a:lnTo>
                    <a:pt x="293980" y="108762"/>
                  </a:lnTo>
                  <a:lnTo>
                    <a:pt x="295038" y="108669"/>
                  </a:lnTo>
                  <a:lnTo>
                    <a:pt x="296075" y="108565"/>
                  </a:lnTo>
                  <a:lnTo>
                    <a:pt x="297090" y="108461"/>
                  </a:lnTo>
                  <a:lnTo>
                    <a:pt x="298105" y="108346"/>
                  </a:lnTo>
                  <a:lnTo>
                    <a:pt x="299121" y="108232"/>
                  </a:lnTo>
                  <a:lnTo>
                    <a:pt x="300114" y="108106"/>
                  </a:lnTo>
                  <a:lnTo>
                    <a:pt x="301086" y="107975"/>
                  </a:lnTo>
                  <a:lnTo>
                    <a:pt x="302037" y="107838"/>
                  </a:lnTo>
                  <a:lnTo>
                    <a:pt x="302987" y="107696"/>
                  </a:lnTo>
                  <a:lnTo>
                    <a:pt x="303916" y="107549"/>
                  </a:lnTo>
                  <a:lnTo>
                    <a:pt x="304845" y="107396"/>
                  </a:lnTo>
                  <a:lnTo>
                    <a:pt x="305730" y="107237"/>
                  </a:lnTo>
                  <a:lnTo>
                    <a:pt x="306616" y="107074"/>
                  </a:lnTo>
                  <a:lnTo>
                    <a:pt x="307480" y="106910"/>
                  </a:lnTo>
                  <a:lnTo>
                    <a:pt x="308344" y="106735"/>
                  </a:lnTo>
                  <a:lnTo>
                    <a:pt x="309186" y="106555"/>
                  </a:lnTo>
                  <a:lnTo>
                    <a:pt x="309986" y="106369"/>
                  </a:lnTo>
                  <a:lnTo>
                    <a:pt x="310785" y="106183"/>
                  </a:lnTo>
                  <a:lnTo>
                    <a:pt x="311584" y="105992"/>
                  </a:lnTo>
                  <a:lnTo>
                    <a:pt x="312340" y="105790"/>
                  </a:lnTo>
                  <a:lnTo>
                    <a:pt x="313096" y="105588"/>
                  </a:lnTo>
                  <a:lnTo>
                    <a:pt x="313809" y="105380"/>
                  </a:lnTo>
                  <a:lnTo>
                    <a:pt x="314522" y="105172"/>
                  </a:lnTo>
                  <a:lnTo>
                    <a:pt x="315213" y="104954"/>
                  </a:lnTo>
                  <a:lnTo>
                    <a:pt x="315861" y="104735"/>
                  </a:lnTo>
                  <a:lnTo>
                    <a:pt x="316509" y="104511"/>
                  </a:lnTo>
                  <a:lnTo>
                    <a:pt x="317135" y="104282"/>
                  </a:lnTo>
                  <a:lnTo>
                    <a:pt x="317740" y="104053"/>
                  </a:lnTo>
                  <a:lnTo>
                    <a:pt x="318323" y="103818"/>
                  </a:lnTo>
                  <a:lnTo>
                    <a:pt x="318885" y="103577"/>
                  </a:lnTo>
                  <a:lnTo>
                    <a:pt x="319425" y="103331"/>
                  </a:lnTo>
                  <a:lnTo>
                    <a:pt x="319943" y="103086"/>
                  </a:lnTo>
                  <a:lnTo>
                    <a:pt x="320440" y="102834"/>
                  </a:lnTo>
                  <a:lnTo>
                    <a:pt x="320894" y="102583"/>
                  </a:lnTo>
                  <a:lnTo>
                    <a:pt x="321347" y="102326"/>
                  </a:lnTo>
                  <a:lnTo>
                    <a:pt x="321758" y="102070"/>
                  </a:lnTo>
                  <a:lnTo>
                    <a:pt x="322168" y="101802"/>
                  </a:lnTo>
                  <a:lnTo>
                    <a:pt x="322535" y="101540"/>
                  </a:lnTo>
                  <a:lnTo>
                    <a:pt x="322881" y="101266"/>
                  </a:lnTo>
                  <a:lnTo>
                    <a:pt x="323205" y="100999"/>
                  </a:lnTo>
                  <a:lnTo>
                    <a:pt x="323486" y="100720"/>
                  </a:lnTo>
                  <a:lnTo>
                    <a:pt x="323767" y="100447"/>
                  </a:lnTo>
                  <a:lnTo>
                    <a:pt x="324004" y="100163"/>
                  </a:lnTo>
                  <a:lnTo>
                    <a:pt x="324220" y="99884"/>
                  </a:lnTo>
                  <a:lnTo>
                    <a:pt x="324415" y="99600"/>
                  </a:lnTo>
                  <a:lnTo>
                    <a:pt x="324566" y="99311"/>
                  </a:lnTo>
                  <a:lnTo>
                    <a:pt x="324695" y="99021"/>
                  </a:lnTo>
                  <a:lnTo>
                    <a:pt x="324803" y="98732"/>
                  </a:lnTo>
                  <a:lnTo>
                    <a:pt x="324868" y="98437"/>
                  </a:lnTo>
                  <a:lnTo>
                    <a:pt x="324911" y="98142"/>
                  </a:lnTo>
                  <a:lnTo>
                    <a:pt x="324933" y="97847"/>
                  </a:lnTo>
                  <a:lnTo>
                    <a:pt x="324933" y="11718"/>
                  </a:lnTo>
                  <a:lnTo>
                    <a:pt x="324911" y="11423"/>
                  </a:lnTo>
                  <a:lnTo>
                    <a:pt x="324868" y="11133"/>
                  </a:lnTo>
                  <a:lnTo>
                    <a:pt x="324803" y="10838"/>
                  </a:lnTo>
                  <a:lnTo>
                    <a:pt x="324695" y="10554"/>
                  </a:lnTo>
                  <a:lnTo>
                    <a:pt x="324587" y="10265"/>
                  </a:lnTo>
                  <a:lnTo>
                    <a:pt x="324436" y="9981"/>
                  </a:lnTo>
                  <a:lnTo>
                    <a:pt x="324242" y="9697"/>
                  </a:lnTo>
                  <a:lnTo>
                    <a:pt x="324047" y="9413"/>
                  </a:lnTo>
                  <a:lnTo>
                    <a:pt x="323810" y="9134"/>
                  </a:lnTo>
                  <a:lnTo>
                    <a:pt x="323551" y="8855"/>
                  </a:lnTo>
                  <a:lnTo>
                    <a:pt x="323248" y="8577"/>
                  </a:lnTo>
                  <a:lnTo>
                    <a:pt x="322946" y="8304"/>
                  </a:lnTo>
                  <a:lnTo>
                    <a:pt x="322600" y="8031"/>
                  </a:lnTo>
                  <a:lnTo>
                    <a:pt x="322233" y="7763"/>
                  </a:lnTo>
                  <a:lnTo>
                    <a:pt x="321844" y="7495"/>
                  </a:lnTo>
                  <a:lnTo>
                    <a:pt x="321434" y="7233"/>
                  </a:lnTo>
                  <a:lnTo>
                    <a:pt x="320980" y="6971"/>
                  </a:lnTo>
                  <a:lnTo>
                    <a:pt x="320527" y="6708"/>
                  </a:lnTo>
                  <a:lnTo>
                    <a:pt x="320030" y="6452"/>
                  </a:lnTo>
                  <a:lnTo>
                    <a:pt x="319511" y="6200"/>
                  </a:lnTo>
                  <a:lnTo>
                    <a:pt x="318950" y="5949"/>
                  </a:lnTo>
                  <a:lnTo>
                    <a:pt x="318388" y="5703"/>
                  </a:lnTo>
                  <a:lnTo>
                    <a:pt x="317783" y="5463"/>
                  </a:lnTo>
                  <a:lnTo>
                    <a:pt x="317179" y="5223"/>
                  </a:lnTo>
                  <a:lnTo>
                    <a:pt x="316531" y="4982"/>
                  </a:lnTo>
                  <a:lnTo>
                    <a:pt x="315861" y="4753"/>
                  </a:lnTo>
                  <a:lnTo>
                    <a:pt x="315170" y="4523"/>
                  </a:lnTo>
                  <a:lnTo>
                    <a:pt x="314457" y="4294"/>
                  </a:lnTo>
                  <a:lnTo>
                    <a:pt x="313722" y="4075"/>
                  </a:lnTo>
                  <a:lnTo>
                    <a:pt x="312966" y="3857"/>
                  </a:lnTo>
                  <a:lnTo>
                    <a:pt x="312167" y="3644"/>
                  </a:lnTo>
                  <a:lnTo>
                    <a:pt x="311368" y="3431"/>
                  </a:lnTo>
                  <a:lnTo>
                    <a:pt x="310526" y="3229"/>
                  </a:lnTo>
                  <a:lnTo>
                    <a:pt x="309683" y="3032"/>
                  </a:lnTo>
                  <a:lnTo>
                    <a:pt x="308819" y="2835"/>
                  </a:lnTo>
                  <a:lnTo>
                    <a:pt x="307955" y="2650"/>
                  </a:lnTo>
                  <a:lnTo>
                    <a:pt x="307048" y="2469"/>
                  </a:lnTo>
                  <a:lnTo>
                    <a:pt x="306141" y="2294"/>
                  </a:lnTo>
                  <a:lnTo>
                    <a:pt x="305234" y="2125"/>
                  </a:lnTo>
                  <a:lnTo>
                    <a:pt x="304305" y="1961"/>
                  </a:lnTo>
                  <a:lnTo>
                    <a:pt x="303354" y="1808"/>
                  </a:lnTo>
                  <a:lnTo>
                    <a:pt x="302382" y="1655"/>
                  </a:lnTo>
                  <a:lnTo>
                    <a:pt x="301410" y="1513"/>
                  </a:lnTo>
                  <a:lnTo>
                    <a:pt x="300417" y="1377"/>
                  </a:lnTo>
                  <a:lnTo>
                    <a:pt x="299423" y="1246"/>
                  </a:lnTo>
                  <a:lnTo>
                    <a:pt x="298408" y="1120"/>
                  </a:lnTo>
                  <a:lnTo>
                    <a:pt x="297371" y="1000"/>
                  </a:lnTo>
                  <a:lnTo>
                    <a:pt x="296356" y="885"/>
                  </a:lnTo>
                  <a:lnTo>
                    <a:pt x="295297" y="781"/>
                  </a:lnTo>
                  <a:lnTo>
                    <a:pt x="294239" y="683"/>
                  </a:lnTo>
                  <a:lnTo>
                    <a:pt x="293181" y="590"/>
                  </a:lnTo>
                  <a:lnTo>
                    <a:pt x="292101" y="503"/>
                  </a:lnTo>
                  <a:lnTo>
                    <a:pt x="291021" y="426"/>
                  </a:lnTo>
                  <a:lnTo>
                    <a:pt x="289919" y="350"/>
                  </a:lnTo>
                  <a:lnTo>
                    <a:pt x="288817" y="284"/>
                  </a:lnTo>
                  <a:lnTo>
                    <a:pt x="287716" y="224"/>
                  </a:lnTo>
                  <a:lnTo>
                    <a:pt x="286593" y="175"/>
                  </a:lnTo>
                  <a:lnTo>
                    <a:pt x="285469" y="131"/>
                  </a:lnTo>
                  <a:lnTo>
                    <a:pt x="284346" y="87"/>
                  </a:lnTo>
                  <a:lnTo>
                    <a:pt x="283223" y="60"/>
                  </a:lnTo>
                  <a:lnTo>
                    <a:pt x="282078" y="33"/>
                  </a:lnTo>
                  <a:lnTo>
                    <a:pt x="280912" y="16"/>
                  </a:lnTo>
                  <a:lnTo>
                    <a:pt x="279767" y="5"/>
                  </a:lnTo>
                  <a:lnTo>
                    <a:pt x="2786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85" name="Google Shape;4685;p81"/>
            <p:cNvSpPr/>
            <p:nvPr/>
          </p:nvSpPr>
          <p:spPr>
            <a:xfrm flipH="1">
              <a:off x="7356703" y="726986"/>
              <a:ext cx="729697" cy="181980"/>
            </a:xfrm>
            <a:custGeom>
              <a:avLst/>
              <a:gdLst/>
              <a:ahLst/>
              <a:cxnLst/>
              <a:rect l="l" t="t" r="r" b="b"/>
              <a:pathLst>
                <a:path w="285038" h="19176" fill="none" extrusionOk="0">
                  <a:moveTo>
                    <a:pt x="285038" y="9588"/>
                  </a:moveTo>
                  <a:lnTo>
                    <a:pt x="285038" y="9588"/>
                  </a:lnTo>
                  <a:lnTo>
                    <a:pt x="285016" y="9834"/>
                  </a:lnTo>
                  <a:lnTo>
                    <a:pt x="284973" y="10080"/>
                  </a:lnTo>
                  <a:lnTo>
                    <a:pt x="284908" y="10320"/>
                  </a:lnTo>
                  <a:lnTo>
                    <a:pt x="284822" y="10566"/>
                  </a:lnTo>
                  <a:lnTo>
                    <a:pt x="284714" y="10806"/>
                  </a:lnTo>
                  <a:lnTo>
                    <a:pt x="284584" y="11047"/>
                  </a:lnTo>
                  <a:lnTo>
                    <a:pt x="284433" y="11282"/>
                  </a:lnTo>
                  <a:lnTo>
                    <a:pt x="284260" y="11516"/>
                  </a:lnTo>
                  <a:lnTo>
                    <a:pt x="284065" y="11751"/>
                  </a:lnTo>
                  <a:lnTo>
                    <a:pt x="283828" y="11981"/>
                  </a:lnTo>
                  <a:lnTo>
                    <a:pt x="283590" y="12210"/>
                  </a:lnTo>
                  <a:lnTo>
                    <a:pt x="283331" y="12434"/>
                  </a:lnTo>
                  <a:lnTo>
                    <a:pt x="283029" y="12658"/>
                  </a:lnTo>
                  <a:lnTo>
                    <a:pt x="282726" y="12882"/>
                  </a:lnTo>
                  <a:lnTo>
                    <a:pt x="282402" y="13101"/>
                  </a:lnTo>
                  <a:lnTo>
                    <a:pt x="282035" y="13314"/>
                  </a:lnTo>
                  <a:lnTo>
                    <a:pt x="281668" y="13527"/>
                  </a:lnTo>
                  <a:lnTo>
                    <a:pt x="281279" y="13740"/>
                  </a:lnTo>
                  <a:lnTo>
                    <a:pt x="280869" y="13947"/>
                  </a:lnTo>
                  <a:lnTo>
                    <a:pt x="280437" y="14155"/>
                  </a:lnTo>
                  <a:lnTo>
                    <a:pt x="280005" y="14357"/>
                  </a:lnTo>
                  <a:lnTo>
                    <a:pt x="279529" y="14554"/>
                  </a:lnTo>
                  <a:lnTo>
                    <a:pt x="279054" y="14750"/>
                  </a:lnTo>
                  <a:lnTo>
                    <a:pt x="278536" y="14947"/>
                  </a:lnTo>
                  <a:lnTo>
                    <a:pt x="278017" y="15133"/>
                  </a:lnTo>
                  <a:lnTo>
                    <a:pt x="277477" y="15319"/>
                  </a:lnTo>
                  <a:lnTo>
                    <a:pt x="276937" y="15504"/>
                  </a:lnTo>
                  <a:lnTo>
                    <a:pt x="276354" y="15685"/>
                  </a:lnTo>
                  <a:lnTo>
                    <a:pt x="275771" y="15859"/>
                  </a:lnTo>
                  <a:lnTo>
                    <a:pt x="275166" y="16034"/>
                  </a:lnTo>
                  <a:lnTo>
                    <a:pt x="274540" y="16198"/>
                  </a:lnTo>
                  <a:lnTo>
                    <a:pt x="273913" y="16368"/>
                  </a:lnTo>
                  <a:lnTo>
                    <a:pt x="273265" y="16526"/>
                  </a:lnTo>
                  <a:lnTo>
                    <a:pt x="272596" y="16684"/>
                  </a:lnTo>
                  <a:lnTo>
                    <a:pt x="271905" y="16837"/>
                  </a:lnTo>
                  <a:lnTo>
                    <a:pt x="271213" y="16985"/>
                  </a:lnTo>
                  <a:lnTo>
                    <a:pt x="270501" y="17127"/>
                  </a:lnTo>
                  <a:lnTo>
                    <a:pt x="269788" y="17269"/>
                  </a:lnTo>
                  <a:lnTo>
                    <a:pt x="269053" y="17405"/>
                  </a:lnTo>
                  <a:lnTo>
                    <a:pt x="268297" y="17537"/>
                  </a:lnTo>
                  <a:lnTo>
                    <a:pt x="267541" y="17662"/>
                  </a:lnTo>
                  <a:lnTo>
                    <a:pt x="266764" y="17788"/>
                  </a:lnTo>
                  <a:lnTo>
                    <a:pt x="265964" y="17903"/>
                  </a:lnTo>
                  <a:lnTo>
                    <a:pt x="265165" y="18017"/>
                  </a:lnTo>
                  <a:lnTo>
                    <a:pt x="264366" y="18127"/>
                  </a:lnTo>
                  <a:lnTo>
                    <a:pt x="263545" y="18230"/>
                  </a:lnTo>
                  <a:lnTo>
                    <a:pt x="262703" y="18329"/>
                  </a:lnTo>
                  <a:lnTo>
                    <a:pt x="261860" y="18422"/>
                  </a:lnTo>
                  <a:lnTo>
                    <a:pt x="260996" y="18509"/>
                  </a:lnTo>
                  <a:lnTo>
                    <a:pt x="260132" y="18596"/>
                  </a:lnTo>
                  <a:lnTo>
                    <a:pt x="259268" y="18673"/>
                  </a:lnTo>
                  <a:lnTo>
                    <a:pt x="258383" y="18744"/>
                  </a:lnTo>
                  <a:lnTo>
                    <a:pt x="257476" y="18815"/>
                  </a:lnTo>
                  <a:lnTo>
                    <a:pt x="256590" y="18875"/>
                  </a:lnTo>
                  <a:lnTo>
                    <a:pt x="255661" y="18930"/>
                  </a:lnTo>
                  <a:lnTo>
                    <a:pt x="254754" y="18984"/>
                  </a:lnTo>
                  <a:lnTo>
                    <a:pt x="253825" y="19028"/>
                  </a:lnTo>
                  <a:lnTo>
                    <a:pt x="252875" y="19066"/>
                  </a:lnTo>
                  <a:lnTo>
                    <a:pt x="251946" y="19099"/>
                  </a:lnTo>
                  <a:lnTo>
                    <a:pt x="250995" y="19126"/>
                  </a:lnTo>
                  <a:lnTo>
                    <a:pt x="250023" y="19148"/>
                  </a:lnTo>
                  <a:lnTo>
                    <a:pt x="249073" y="19165"/>
                  </a:lnTo>
                  <a:lnTo>
                    <a:pt x="248101" y="19175"/>
                  </a:lnTo>
                  <a:lnTo>
                    <a:pt x="247129" y="19175"/>
                  </a:lnTo>
                  <a:lnTo>
                    <a:pt x="244019" y="19175"/>
                  </a:lnTo>
                  <a:lnTo>
                    <a:pt x="244019" y="8960"/>
                  </a:lnTo>
                  <a:lnTo>
                    <a:pt x="13198" y="8960"/>
                  </a:lnTo>
                  <a:lnTo>
                    <a:pt x="13198" y="19175"/>
                  </a:lnTo>
                  <a:lnTo>
                    <a:pt x="0" y="19175"/>
                  </a:lnTo>
                  <a:lnTo>
                    <a:pt x="0" y="1"/>
                  </a:lnTo>
                  <a:lnTo>
                    <a:pt x="247129" y="1"/>
                  </a:lnTo>
                  <a:lnTo>
                    <a:pt x="247129" y="1"/>
                  </a:lnTo>
                  <a:lnTo>
                    <a:pt x="248058" y="1"/>
                  </a:lnTo>
                  <a:lnTo>
                    <a:pt x="249008" y="11"/>
                  </a:lnTo>
                  <a:lnTo>
                    <a:pt x="249959" y="22"/>
                  </a:lnTo>
                  <a:lnTo>
                    <a:pt x="250887" y="44"/>
                  </a:lnTo>
                  <a:lnTo>
                    <a:pt x="251816" y="72"/>
                  </a:lnTo>
                  <a:lnTo>
                    <a:pt x="252745" y="104"/>
                  </a:lnTo>
                  <a:lnTo>
                    <a:pt x="253652" y="137"/>
                  </a:lnTo>
                  <a:lnTo>
                    <a:pt x="254581" y="181"/>
                  </a:lnTo>
                  <a:lnTo>
                    <a:pt x="255488" y="230"/>
                  </a:lnTo>
                  <a:lnTo>
                    <a:pt x="256374" y="285"/>
                  </a:lnTo>
                  <a:lnTo>
                    <a:pt x="257281" y="345"/>
                  </a:lnTo>
                  <a:lnTo>
                    <a:pt x="258167" y="410"/>
                  </a:lnTo>
                  <a:lnTo>
                    <a:pt x="259052" y="481"/>
                  </a:lnTo>
                  <a:lnTo>
                    <a:pt x="259916" y="558"/>
                  </a:lnTo>
                  <a:lnTo>
                    <a:pt x="260780" y="634"/>
                  </a:lnTo>
                  <a:lnTo>
                    <a:pt x="261644" y="722"/>
                  </a:lnTo>
                  <a:lnTo>
                    <a:pt x="262487" y="815"/>
                  </a:lnTo>
                  <a:lnTo>
                    <a:pt x="263329" y="913"/>
                  </a:lnTo>
                  <a:lnTo>
                    <a:pt x="264150" y="1017"/>
                  </a:lnTo>
                  <a:lnTo>
                    <a:pt x="264971" y="1120"/>
                  </a:lnTo>
                  <a:lnTo>
                    <a:pt x="265770" y="1235"/>
                  </a:lnTo>
                  <a:lnTo>
                    <a:pt x="266569" y="1355"/>
                  </a:lnTo>
                  <a:lnTo>
                    <a:pt x="267368" y="1476"/>
                  </a:lnTo>
                  <a:lnTo>
                    <a:pt x="268146" y="1601"/>
                  </a:lnTo>
                  <a:lnTo>
                    <a:pt x="268902" y="1738"/>
                  </a:lnTo>
                  <a:lnTo>
                    <a:pt x="269658" y="1874"/>
                  </a:lnTo>
                  <a:lnTo>
                    <a:pt x="270414" y="2016"/>
                  </a:lnTo>
                  <a:lnTo>
                    <a:pt x="271127" y="2164"/>
                  </a:lnTo>
                  <a:lnTo>
                    <a:pt x="271861" y="2317"/>
                  </a:lnTo>
                  <a:lnTo>
                    <a:pt x="272553" y="2475"/>
                  </a:lnTo>
                  <a:lnTo>
                    <a:pt x="273244" y="2639"/>
                  </a:lnTo>
                  <a:lnTo>
                    <a:pt x="273935" y="2808"/>
                  </a:lnTo>
                  <a:lnTo>
                    <a:pt x="273935" y="2808"/>
                  </a:lnTo>
                  <a:lnTo>
                    <a:pt x="274583" y="2978"/>
                  </a:lnTo>
                  <a:lnTo>
                    <a:pt x="275231" y="3153"/>
                  </a:lnTo>
                  <a:lnTo>
                    <a:pt x="275857" y="3333"/>
                  </a:lnTo>
                  <a:lnTo>
                    <a:pt x="276462" y="3513"/>
                  </a:lnTo>
                  <a:lnTo>
                    <a:pt x="277045" y="3699"/>
                  </a:lnTo>
                  <a:lnTo>
                    <a:pt x="277607" y="3885"/>
                  </a:lnTo>
                  <a:lnTo>
                    <a:pt x="278147" y="4076"/>
                  </a:lnTo>
                  <a:lnTo>
                    <a:pt x="278687" y="4273"/>
                  </a:lnTo>
                  <a:lnTo>
                    <a:pt x="279184" y="4469"/>
                  </a:lnTo>
                  <a:lnTo>
                    <a:pt x="279681" y="4666"/>
                  </a:lnTo>
                  <a:lnTo>
                    <a:pt x="280134" y="4868"/>
                  </a:lnTo>
                  <a:lnTo>
                    <a:pt x="280588" y="5076"/>
                  </a:lnTo>
                  <a:lnTo>
                    <a:pt x="281020" y="5278"/>
                  </a:lnTo>
                  <a:lnTo>
                    <a:pt x="281409" y="5491"/>
                  </a:lnTo>
                  <a:lnTo>
                    <a:pt x="281797" y="5704"/>
                  </a:lnTo>
                  <a:lnTo>
                    <a:pt x="282165" y="5917"/>
                  </a:lnTo>
                  <a:lnTo>
                    <a:pt x="282510" y="6130"/>
                  </a:lnTo>
                  <a:lnTo>
                    <a:pt x="282834" y="6348"/>
                  </a:lnTo>
                  <a:lnTo>
                    <a:pt x="283115" y="6572"/>
                  </a:lnTo>
                  <a:lnTo>
                    <a:pt x="283396" y="6791"/>
                  </a:lnTo>
                  <a:lnTo>
                    <a:pt x="283655" y="7020"/>
                  </a:lnTo>
                  <a:lnTo>
                    <a:pt x="283893" y="7244"/>
                  </a:lnTo>
                  <a:lnTo>
                    <a:pt x="284109" y="7474"/>
                  </a:lnTo>
                  <a:lnTo>
                    <a:pt x="284303" y="7703"/>
                  </a:lnTo>
                  <a:lnTo>
                    <a:pt x="284476" y="7933"/>
                  </a:lnTo>
                  <a:lnTo>
                    <a:pt x="284627" y="8162"/>
                  </a:lnTo>
                  <a:lnTo>
                    <a:pt x="284735" y="8397"/>
                  </a:lnTo>
                  <a:lnTo>
                    <a:pt x="284843" y="8632"/>
                  </a:lnTo>
                  <a:lnTo>
                    <a:pt x="284930" y="8872"/>
                  </a:lnTo>
                  <a:lnTo>
                    <a:pt x="284973" y="9107"/>
                  </a:lnTo>
                  <a:lnTo>
                    <a:pt x="285016" y="9348"/>
                  </a:lnTo>
                  <a:lnTo>
                    <a:pt x="285038" y="9588"/>
                  </a:lnTo>
                  <a:lnTo>
                    <a:pt x="285038" y="95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86" name="Google Shape;4686;p81"/>
            <p:cNvSpPr/>
            <p:nvPr/>
          </p:nvSpPr>
          <p:spPr>
            <a:xfrm flipH="1">
              <a:off x="7356712" y="881787"/>
              <a:ext cx="788810" cy="842721"/>
            </a:xfrm>
            <a:custGeom>
              <a:avLst/>
              <a:gdLst/>
              <a:ahLst/>
              <a:cxnLst/>
              <a:rect l="l" t="t" r="r" b="b"/>
              <a:pathLst>
                <a:path w="308129" h="88801" fill="none" extrusionOk="0">
                  <a:moveTo>
                    <a:pt x="308129" y="8315"/>
                  </a:moveTo>
                  <a:lnTo>
                    <a:pt x="308129" y="8315"/>
                  </a:lnTo>
                  <a:lnTo>
                    <a:pt x="307697" y="8365"/>
                  </a:lnTo>
                  <a:lnTo>
                    <a:pt x="307264" y="8419"/>
                  </a:lnTo>
                  <a:lnTo>
                    <a:pt x="306444" y="8539"/>
                  </a:lnTo>
                  <a:lnTo>
                    <a:pt x="305623" y="8671"/>
                  </a:lnTo>
                  <a:lnTo>
                    <a:pt x="304845" y="8813"/>
                  </a:lnTo>
                  <a:lnTo>
                    <a:pt x="304068" y="8966"/>
                  </a:lnTo>
                  <a:lnTo>
                    <a:pt x="303312" y="9129"/>
                  </a:lnTo>
                  <a:lnTo>
                    <a:pt x="302577" y="9304"/>
                  </a:lnTo>
                  <a:lnTo>
                    <a:pt x="301864" y="9490"/>
                  </a:lnTo>
                  <a:lnTo>
                    <a:pt x="301173" y="9687"/>
                  </a:lnTo>
                  <a:lnTo>
                    <a:pt x="300504" y="9894"/>
                  </a:lnTo>
                  <a:lnTo>
                    <a:pt x="299856" y="10113"/>
                  </a:lnTo>
                  <a:lnTo>
                    <a:pt x="299229" y="10337"/>
                  </a:lnTo>
                  <a:lnTo>
                    <a:pt x="298624" y="10572"/>
                  </a:lnTo>
                  <a:lnTo>
                    <a:pt x="298041" y="10817"/>
                  </a:lnTo>
                  <a:lnTo>
                    <a:pt x="297501" y="11069"/>
                  </a:lnTo>
                  <a:lnTo>
                    <a:pt x="296983" y="11331"/>
                  </a:lnTo>
                  <a:lnTo>
                    <a:pt x="296486" y="11604"/>
                  </a:lnTo>
                  <a:lnTo>
                    <a:pt x="296011" y="11877"/>
                  </a:lnTo>
                  <a:lnTo>
                    <a:pt x="295557" y="12167"/>
                  </a:lnTo>
                  <a:lnTo>
                    <a:pt x="295147" y="12456"/>
                  </a:lnTo>
                  <a:lnTo>
                    <a:pt x="294780" y="12757"/>
                  </a:lnTo>
                  <a:lnTo>
                    <a:pt x="294412" y="13063"/>
                  </a:lnTo>
                  <a:lnTo>
                    <a:pt x="294088" y="13374"/>
                  </a:lnTo>
                  <a:lnTo>
                    <a:pt x="293808" y="13691"/>
                  </a:lnTo>
                  <a:lnTo>
                    <a:pt x="293548" y="14019"/>
                  </a:lnTo>
                  <a:lnTo>
                    <a:pt x="293311" y="14347"/>
                  </a:lnTo>
                  <a:lnTo>
                    <a:pt x="293116" y="14680"/>
                  </a:lnTo>
                  <a:lnTo>
                    <a:pt x="292965" y="15024"/>
                  </a:lnTo>
                  <a:lnTo>
                    <a:pt x="292836" y="15368"/>
                  </a:lnTo>
                  <a:lnTo>
                    <a:pt x="292749" y="15718"/>
                  </a:lnTo>
                  <a:lnTo>
                    <a:pt x="292684" y="16067"/>
                  </a:lnTo>
                  <a:lnTo>
                    <a:pt x="292663" y="16428"/>
                  </a:lnTo>
                  <a:lnTo>
                    <a:pt x="292663" y="16428"/>
                  </a:lnTo>
                  <a:lnTo>
                    <a:pt x="292684" y="16783"/>
                  </a:lnTo>
                  <a:lnTo>
                    <a:pt x="292749" y="17138"/>
                  </a:lnTo>
                  <a:lnTo>
                    <a:pt x="292836" y="17482"/>
                  </a:lnTo>
                  <a:lnTo>
                    <a:pt x="292965" y="17832"/>
                  </a:lnTo>
                  <a:lnTo>
                    <a:pt x="293116" y="18171"/>
                  </a:lnTo>
                  <a:lnTo>
                    <a:pt x="293311" y="18504"/>
                  </a:lnTo>
                  <a:lnTo>
                    <a:pt x="293548" y="18837"/>
                  </a:lnTo>
                  <a:lnTo>
                    <a:pt x="293808" y="19159"/>
                  </a:lnTo>
                  <a:lnTo>
                    <a:pt x="294088" y="19476"/>
                  </a:lnTo>
                  <a:lnTo>
                    <a:pt x="294412" y="19788"/>
                  </a:lnTo>
                  <a:lnTo>
                    <a:pt x="294780" y="20099"/>
                  </a:lnTo>
                  <a:lnTo>
                    <a:pt x="295147" y="20394"/>
                  </a:lnTo>
                  <a:lnTo>
                    <a:pt x="295557" y="20689"/>
                  </a:lnTo>
                  <a:lnTo>
                    <a:pt x="296011" y="20973"/>
                  </a:lnTo>
                  <a:lnTo>
                    <a:pt x="296486" y="21252"/>
                  </a:lnTo>
                  <a:lnTo>
                    <a:pt x="296983" y="21519"/>
                  </a:lnTo>
                  <a:lnTo>
                    <a:pt x="297501" y="21782"/>
                  </a:lnTo>
                  <a:lnTo>
                    <a:pt x="298041" y="22038"/>
                  </a:lnTo>
                  <a:lnTo>
                    <a:pt x="298624" y="22284"/>
                  </a:lnTo>
                  <a:lnTo>
                    <a:pt x="299229" y="22519"/>
                  </a:lnTo>
                  <a:lnTo>
                    <a:pt x="299856" y="22743"/>
                  </a:lnTo>
                  <a:lnTo>
                    <a:pt x="300504" y="22962"/>
                  </a:lnTo>
                  <a:lnTo>
                    <a:pt x="301173" y="23169"/>
                  </a:lnTo>
                  <a:lnTo>
                    <a:pt x="301864" y="23366"/>
                  </a:lnTo>
                  <a:lnTo>
                    <a:pt x="302577" y="23552"/>
                  </a:lnTo>
                  <a:lnTo>
                    <a:pt x="303312" y="23726"/>
                  </a:lnTo>
                  <a:lnTo>
                    <a:pt x="304068" y="23890"/>
                  </a:lnTo>
                  <a:lnTo>
                    <a:pt x="304845" y="24043"/>
                  </a:lnTo>
                  <a:lnTo>
                    <a:pt x="305623" y="24185"/>
                  </a:lnTo>
                  <a:lnTo>
                    <a:pt x="306444" y="24316"/>
                  </a:lnTo>
                  <a:lnTo>
                    <a:pt x="307264" y="24437"/>
                  </a:lnTo>
                  <a:lnTo>
                    <a:pt x="307697" y="24491"/>
                  </a:lnTo>
                  <a:lnTo>
                    <a:pt x="308129" y="24540"/>
                  </a:lnTo>
                  <a:lnTo>
                    <a:pt x="308129" y="30255"/>
                  </a:lnTo>
                  <a:lnTo>
                    <a:pt x="294218" y="32210"/>
                  </a:lnTo>
                  <a:lnTo>
                    <a:pt x="294218" y="75264"/>
                  </a:lnTo>
                  <a:lnTo>
                    <a:pt x="308129" y="73313"/>
                  </a:lnTo>
                  <a:lnTo>
                    <a:pt x="308129" y="79405"/>
                  </a:lnTo>
                  <a:lnTo>
                    <a:pt x="308129" y="79405"/>
                  </a:lnTo>
                  <a:lnTo>
                    <a:pt x="308107" y="79645"/>
                  </a:lnTo>
                  <a:lnTo>
                    <a:pt x="308064" y="79885"/>
                  </a:lnTo>
                  <a:lnTo>
                    <a:pt x="308021" y="80126"/>
                  </a:lnTo>
                  <a:lnTo>
                    <a:pt x="307934" y="80366"/>
                  </a:lnTo>
                  <a:lnTo>
                    <a:pt x="307826" y="80601"/>
                  </a:lnTo>
                  <a:lnTo>
                    <a:pt x="307697" y="80836"/>
                  </a:lnTo>
                  <a:lnTo>
                    <a:pt x="307545" y="81065"/>
                  </a:lnTo>
                  <a:lnTo>
                    <a:pt x="307373" y="81295"/>
                  </a:lnTo>
                  <a:lnTo>
                    <a:pt x="307156" y="81524"/>
                  </a:lnTo>
                  <a:lnTo>
                    <a:pt x="306940" y="81748"/>
                  </a:lnTo>
                  <a:lnTo>
                    <a:pt x="306703" y="81972"/>
                  </a:lnTo>
                  <a:lnTo>
                    <a:pt x="306444" y="82196"/>
                  </a:lnTo>
                  <a:lnTo>
                    <a:pt x="306163" y="82415"/>
                  </a:lnTo>
                  <a:lnTo>
                    <a:pt x="305860" y="82633"/>
                  </a:lnTo>
                  <a:lnTo>
                    <a:pt x="305536" y="82846"/>
                  </a:lnTo>
                  <a:lnTo>
                    <a:pt x="305191" y="83059"/>
                  </a:lnTo>
                  <a:lnTo>
                    <a:pt x="304824" y="83267"/>
                  </a:lnTo>
                  <a:lnTo>
                    <a:pt x="304456" y="83475"/>
                  </a:lnTo>
                  <a:lnTo>
                    <a:pt x="304046" y="83677"/>
                  </a:lnTo>
                  <a:lnTo>
                    <a:pt x="303636" y="83879"/>
                  </a:lnTo>
                  <a:lnTo>
                    <a:pt x="303182" y="84075"/>
                  </a:lnTo>
                  <a:lnTo>
                    <a:pt x="302728" y="84272"/>
                  </a:lnTo>
                  <a:lnTo>
                    <a:pt x="302253" y="84463"/>
                  </a:lnTo>
                  <a:lnTo>
                    <a:pt x="301778" y="84655"/>
                  </a:lnTo>
                  <a:lnTo>
                    <a:pt x="301260" y="84840"/>
                  </a:lnTo>
                  <a:lnTo>
                    <a:pt x="300741" y="85021"/>
                  </a:lnTo>
                  <a:lnTo>
                    <a:pt x="300180" y="85201"/>
                  </a:lnTo>
                  <a:lnTo>
                    <a:pt x="299618" y="85376"/>
                  </a:lnTo>
                  <a:lnTo>
                    <a:pt x="299056" y="85550"/>
                  </a:lnTo>
                  <a:lnTo>
                    <a:pt x="298452" y="85720"/>
                  </a:lnTo>
                  <a:lnTo>
                    <a:pt x="297847" y="85884"/>
                  </a:lnTo>
                  <a:lnTo>
                    <a:pt x="297220" y="86048"/>
                  </a:lnTo>
                  <a:lnTo>
                    <a:pt x="296594" y="86201"/>
                  </a:lnTo>
                  <a:lnTo>
                    <a:pt x="295946" y="86354"/>
                  </a:lnTo>
                  <a:lnTo>
                    <a:pt x="295276" y="86506"/>
                  </a:lnTo>
                  <a:lnTo>
                    <a:pt x="294585" y="86654"/>
                  </a:lnTo>
                  <a:lnTo>
                    <a:pt x="293894" y="86791"/>
                  </a:lnTo>
                  <a:lnTo>
                    <a:pt x="293181" y="86933"/>
                  </a:lnTo>
                  <a:lnTo>
                    <a:pt x="292468" y="87064"/>
                  </a:lnTo>
                  <a:lnTo>
                    <a:pt x="291734" y="87195"/>
                  </a:lnTo>
                  <a:lnTo>
                    <a:pt x="290978" y="87315"/>
                  </a:lnTo>
                  <a:lnTo>
                    <a:pt x="290222" y="87435"/>
                  </a:lnTo>
                  <a:lnTo>
                    <a:pt x="289444" y="87555"/>
                  </a:lnTo>
                  <a:lnTo>
                    <a:pt x="288667" y="87665"/>
                  </a:lnTo>
                  <a:lnTo>
                    <a:pt x="287867" y="87768"/>
                  </a:lnTo>
                  <a:lnTo>
                    <a:pt x="287068" y="87872"/>
                  </a:lnTo>
                  <a:lnTo>
                    <a:pt x="286247" y="87971"/>
                  </a:lnTo>
                  <a:lnTo>
                    <a:pt x="285427" y="88058"/>
                  </a:lnTo>
                  <a:lnTo>
                    <a:pt x="284584" y="88145"/>
                  </a:lnTo>
                  <a:lnTo>
                    <a:pt x="283742" y="88227"/>
                  </a:lnTo>
                  <a:lnTo>
                    <a:pt x="282878" y="88304"/>
                  </a:lnTo>
                  <a:lnTo>
                    <a:pt x="282014" y="88375"/>
                  </a:lnTo>
                  <a:lnTo>
                    <a:pt x="281128" y="88440"/>
                  </a:lnTo>
                  <a:lnTo>
                    <a:pt x="280243" y="88500"/>
                  </a:lnTo>
                  <a:lnTo>
                    <a:pt x="279357" y="88561"/>
                  </a:lnTo>
                  <a:lnTo>
                    <a:pt x="278450" y="88610"/>
                  </a:lnTo>
                  <a:lnTo>
                    <a:pt x="277543" y="88653"/>
                  </a:lnTo>
                  <a:lnTo>
                    <a:pt x="276635" y="88692"/>
                  </a:lnTo>
                  <a:lnTo>
                    <a:pt x="275707" y="88724"/>
                  </a:lnTo>
                  <a:lnTo>
                    <a:pt x="274778" y="88752"/>
                  </a:lnTo>
                  <a:lnTo>
                    <a:pt x="273827" y="88774"/>
                  </a:lnTo>
                  <a:lnTo>
                    <a:pt x="272898" y="88785"/>
                  </a:lnTo>
                  <a:lnTo>
                    <a:pt x="271948" y="88795"/>
                  </a:lnTo>
                  <a:lnTo>
                    <a:pt x="270976" y="88801"/>
                  </a:lnTo>
                  <a:lnTo>
                    <a:pt x="1" y="88801"/>
                  </a:lnTo>
                  <a:lnTo>
                    <a:pt x="1" y="4994"/>
                  </a:lnTo>
                  <a:lnTo>
                    <a:pt x="270220" y="4994"/>
                  </a:lnTo>
                  <a:lnTo>
                    <a:pt x="270220" y="4994"/>
                  </a:lnTo>
                  <a:lnTo>
                    <a:pt x="271667" y="4989"/>
                  </a:lnTo>
                  <a:lnTo>
                    <a:pt x="273114" y="4972"/>
                  </a:lnTo>
                  <a:lnTo>
                    <a:pt x="274562" y="4939"/>
                  </a:lnTo>
                  <a:lnTo>
                    <a:pt x="275987" y="4901"/>
                  </a:lnTo>
                  <a:lnTo>
                    <a:pt x="277413" y="4852"/>
                  </a:lnTo>
                  <a:lnTo>
                    <a:pt x="278795" y="4792"/>
                  </a:lnTo>
                  <a:lnTo>
                    <a:pt x="280199" y="4721"/>
                  </a:lnTo>
                  <a:lnTo>
                    <a:pt x="281560" y="4639"/>
                  </a:lnTo>
                  <a:lnTo>
                    <a:pt x="282921" y="4546"/>
                  </a:lnTo>
                  <a:lnTo>
                    <a:pt x="284260" y="4442"/>
                  </a:lnTo>
                  <a:lnTo>
                    <a:pt x="285578" y="4333"/>
                  </a:lnTo>
                  <a:lnTo>
                    <a:pt x="286874" y="4207"/>
                  </a:lnTo>
                  <a:lnTo>
                    <a:pt x="288170" y="4076"/>
                  </a:lnTo>
                  <a:lnTo>
                    <a:pt x="289423" y="3934"/>
                  </a:lnTo>
                  <a:lnTo>
                    <a:pt x="290675" y="3787"/>
                  </a:lnTo>
                  <a:lnTo>
                    <a:pt x="291885" y="3628"/>
                  </a:lnTo>
                  <a:lnTo>
                    <a:pt x="293095" y="3459"/>
                  </a:lnTo>
                  <a:lnTo>
                    <a:pt x="294283" y="3284"/>
                  </a:lnTo>
                  <a:lnTo>
                    <a:pt x="295428" y="3098"/>
                  </a:lnTo>
                  <a:lnTo>
                    <a:pt x="296572" y="2907"/>
                  </a:lnTo>
                  <a:lnTo>
                    <a:pt x="297674" y="2705"/>
                  </a:lnTo>
                  <a:lnTo>
                    <a:pt x="298776" y="2497"/>
                  </a:lnTo>
                  <a:lnTo>
                    <a:pt x="299834" y="2279"/>
                  </a:lnTo>
                  <a:lnTo>
                    <a:pt x="300871" y="2055"/>
                  </a:lnTo>
                  <a:lnTo>
                    <a:pt x="301864" y="1820"/>
                  </a:lnTo>
                  <a:lnTo>
                    <a:pt x="302858" y="1580"/>
                  </a:lnTo>
                  <a:lnTo>
                    <a:pt x="303808" y="1334"/>
                  </a:lnTo>
                  <a:lnTo>
                    <a:pt x="304716" y="1083"/>
                  </a:lnTo>
                  <a:lnTo>
                    <a:pt x="305623" y="820"/>
                  </a:lnTo>
                  <a:lnTo>
                    <a:pt x="306487" y="553"/>
                  </a:lnTo>
                  <a:lnTo>
                    <a:pt x="307308" y="279"/>
                  </a:lnTo>
                  <a:lnTo>
                    <a:pt x="308129" y="1"/>
                  </a:lnTo>
                  <a:lnTo>
                    <a:pt x="308129" y="83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87" name="Google Shape;4687;p81"/>
            <p:cNvSpPr/>
            <p:nvPr/>
          </p:nvSpPr>
          <p:spPr>
            <a:xfrm flipH="1">
              <a:off x="7335206" y="706773"/>
              <a:ext cx="831828" cy="1037902"/>
            </a:xfrm>
            <a:custGeom>
              <a:avLst/>
              <a:gdLst/>
              <a:ahLst/>
              <a:cxnLst/>
              <a:rect l="l" t="t" r="r" b="b"/>
              <a:pathLst>
                <a:path w="324933" h="109368" fill="none" extrusionOk="0">
                  <a:moveTo>
                    <a:pt x="0" y="21305"/>
                  </a:moveTo>
                  <a:lnTo>
                    <a:pt x="0" y="109368"/>
                  </a:lnTo>
                  <a:lnTo>
                    <a:pt x="279378" y="109368"/>
                  </a:lnTo>
                  <a:lnTo>
                    <a:pt x="279378" y="109368"/>
                  </a:lnTo>
                  <a:lnTo>
                    <a:pt x="280566" y="109363"/>
                  </a:lnTo>
                  <a:lnTo>
                    <a:pt x="281732" y="109352"/>
                  </a:lnTo>
                  <a:lnTo>
                    <a:pt x="282877" y="109335"/>
                  </a:lnTo>
                  <a:lnTo>
                    <a:pt x="284044" y="109308"/>
                  </a:lnTo>
                  <a:lnTo>
                    <a:pt x="285189" y="109275"/>
                  </a:lnTo>
                  <a:lnTo>
                    <a:pt x="286312" y="109237"/>
                  </a:lnTo>
                  <a:lnTo>
                    <a:pt x="287435" y="109188"/>
                  </a:lnTo>
                  <a:lnTo>
                    <a:pt x="288558" y="109133"/>
                  </a:lnTo>
                  <a:lnTo>
                    <a:pt x="289660" y="109073"/>
                  </a:lnTo>
                  <a:lnTo>
                    <a:pt x="290761" y="109002"/>
                  </a:lnTo>
                  <a:lnTo>
                    <a:pt x="291841" y="108931"/>
                  </a:lnTo>
                  <a:lnTo>
                    <a:pt x="292921" y="108849"/>
                  </a:lnTo>
                  <a:lnTo>
                    <a:pt x="293980" y="108762"/>
                  </a:lnTo>
                  <a:lnTo>
                    <a:pt x="295038" y="108669"/>
                  </a:lnTo>
                  <a:lnTo>
                    <a:pt x="296075" y="108565"/>
                  </a:lnTo>
                  <a:lnTo>
                    <a:pt x="297090" y="108461"/>
                  </a:lnTo>
                  <a:lnTo>
                    <a:pt x="298105" y="108346"/>
                  </a:lnTo>
                  <a:lnTo>
                    <a:pt x="299121" y="108232"/>
                  </a:lnTo>
                  <a:lnTo>
                    <a:pt x="300114" y="108106"/>
                  </a:lnTo>
                  <a:lnTo>
                    <a:pt x="301086" y="107975"/>
                  </a:lnTo>
                  <a:lnTo>
                    <a:pt x="302037" y="107838"/>
                  </a:lnTo>
                  <a:lnTo>
                    <a:pt x="302987" y="107696"/>
                  </a:lnTo>
                  <a:lnTo>
                    <a:pt x="303916" y="107549"/>
                  </a:lnTo>
                  <a:lnTo>
                    <a:pt x="304845" y="107396"/>
                  </a:lnTo>
                  <a:lnTo>
                    <a:pt x="305730" y="107237"/>
                  </a:lnTo>
                  <a:lnTo>
                    <a:pt x="306616" y="107074"/>
                  </a:lnTo>
                  <a:lnTo>
                    <a:pt x="307480" y="106910"/>
                  </a:lnTo>
                  <a:lnTo>
                    <a:pt x="308344" y="106735"/>
                  </a:lnTo>
                  <a:lnTo>
                    <a:pt x="309186" y="106555"/>
                  </a:lnTo>
                  <a:lnTo>
                    <a:pt x="309986" y="106369"/>
                  </a:lnTo>
                  <a:lnTo>
                    <a:pt x="310785" y="106183"/>
                  </a:lnTo>
                  <a:lnTo>
                    <a:pt x="311584" y="105992"/>
                  </a:lnTo>
                  <a:lnTo>
                    <a:pt x="312340" y="105790"/>
                  </a:lnTo>
                  <a:lnTo>
                    <a:pt x="313096" y="105588"/>
                  </a:lnTo>
                  <a:lnTo>
                    <a:pt x="313809" y="105380"/>
                  </a:lnTo>
                  <a:lnTo>
                    <a:pt x="314522" y="105172"/>
                  </a:lnTo>
                  <a:lnTo>
                    <a:pt x="315213" y="104954"/>
                  </a:lnTo>
                  <a:lnTo>
                    <a:pt x="315861" y="104735"/>
                  </a:lnTo>
                  <a:lnTo>
                    <a:pt x="316509" y="104511"/>
                  </a:lnTo>
                  <a:lnTo>
                    <a:pt x="317135" y="104282"/>
                  </a:lnTo>
                  <a:lnTo>
                    <a:pt x="317740" y="104053"/>
                  </a:lnTo>
                  <a:lnTo>
                    <a:pt x="318323" y="103818"/>
                  </a:lnTo>
                  <a:lnTo>
                    <a:pt x="318885" y="103577"/>
                  </a:lnTo>
                  <a:lnTo>
                    <a:pt x="319425" y="103331"/>
                  </a:lnTo>
                  <a:lnTo>
                    <a:pt x="319943" y="103086"/>
                  </a:lnTo>
                  <a:lnTo>
                    <a:pt x="320440" y="102834"/>
                  </a:lnTo>
                  <a:lnTo>
                    <a:pt x="320894" y="102583"/>
                  </a:lnTo>
                  <a:lnTo>
                    <a:pt x="321347" y="102326"/>
                  </a:lnTo>
                  <a:lnTo>
                    <a:pt x="321758" y="102070"/>
                  </a:lnTo>
                  <a:lnTo>
                    <a:pt x="322168" y="101802"/>
                  </a:lnTo>
                  <a:lnTo>
                    <a:pt x="322535" y="101540"/>
                  </a:lnTo>
                  <a:lnTo>
                    <a:pt x="322881" y="101266"/>
                  </a:lnTo>
                  <a:lnTo>
                    <a:pt x="323205" y="100999"/>
                  </a:lnTo>
                  <a:lnTo>
                    <a:pt x="323486" y="100720"/>
                  </a:lnTo>
                  <a:lnTo>
                    <a:pt x="323767" y="100447"/>
                  </a:lnTo>
                  <a:lnTo>
                    <a:pt x="324004" y="100163"/>
                  </a:lnTo>
                  <a:lnTo>
                    <a:pt x="324220" y="99884"/>
                  </a:lnTo>
                  <a:lnTo>
                    <a:pt x="324415" y="99600"/>
                  </a:lnTo>
                  <a:lnTo>
                    <a:pt x="324566" y="99311"/>
                  </a:lnTo>
                  <a:lnTo>
                    <a:pt x="324695" y="99021"/>
                  </a:lnTo>
                  <a:lnTo>
                    <a:pt x="324803" y="98732"/>
                  </a:lnTo>
                  <a:lnTo>
                    <a:pt x="324868" y="98437"/>
                  </a:lnTo>
                  <a:lnTo>
                    <a:pt x="324911" y="98142"/>
                  </a:lnTo>
                  <a:lnTo>
                    <a:pt x="324933" y="97847"/>
                  </a:lnTo>
                  <a:lnTo>
                    <a:pt x="324933" y="11718"/>
                  </a:lnTo>
                  <a:lnTo>
                    <a:pt x="324933" y="11718"/>
                  </a:lnTo>
                  <a:lnTo>
                    <a:pt x="324911" y="11423"/>
                  </a:lnTo>
                  <a:lnTo>
                    <a:pt x="324868" y="11133"/>
                  </a:lnTo>
                  <a:lnTo>
                    <a:pt x="324803" y="10838"/>
                  </a:lnTo>
                  <a:lnTo>
                    <a:pt x="324695" y="10554"/>
                  </a:lnTo>
                  <a:lnTo>
                    <a:pt x="324587" y="10265"/>
                  </a:lnTo>
                  <a:lnTo>
                    <a:pt x="324436" y="9981"/>
                  </a:lnTo>
                  <a:lnTo>
                    <a:pt x="324242" y="9697"/>
                  </a:lnTo>
                  <a:lnTo>
                    <a:pt x="324047" y="9413"/>
                  </a:lnTo>
                  <a:lnTo>
                    <a:pt x="323810" y="9134"/>
                  </a:lnTo>
                  <a:lnTo>
                    <a:pt x="323551" y="8855"/>
                  </a:lnTo>
                  <a:lnTo>
                    <a:pt x="323248" y="8577"/>
                  </a:lnTo>
                  <a:lnTo>
                    <a:pt x="322946" y="8304"/>
                  </a:lnTo>
                  <a:lnTo>
                    <a:pt x="322600" y="8031"/>
                  </a:lnTo>
                  <a:lnTo>
                    <a:pt x="322233" y="7763"/>
                  </a:lnTo>
                  <a:lnTo>
                    <a:pt x="321844" y="7495"/>
                  </a:lnTo>
                  <a:lnTo>
                    <a:pt x="321434" y="7233"/>
                  </a:lnTo>
                  <a:lnTo>
                    <a:pt x="320980" y="6971"/>
                  </a:lnTo>
                  <a:lnTo>
                    <a:pt x="320527" y="6708"/>
                  </a:lnTo>
                  <a:lnTo>
                    <a:pt x="320030" y="6452"/>
                  </a:lnTo>
                  <a:lnTo>
                    <a:pt x="319511" y="6200"/>
                  </a:lnTo>
                  <a:lnTo>
                    <a:pt x="318950" y="5949"/>
                  </a:lnTo>
                  <a:lnTo>
                    <a:pt x="318388" y="5703"/>
                  </a:lnTo>
                  <a:lnTo>
                    <a:pt x="317783" y="5463"/>
                  </a:lnTo>
                  <a:lnTo>
                    <a:pt x="317179" y="5223"/>
                  </a:lnTo>
                  <a:lnTo>
                    <a:pt x="316531" y="4982"/>
                  </a:lnTo>
                  <a:lnTo>
                    <a:pt x="315861" y="4753"/>
                  </a:lnTo>
                  <a:lnTo>
                    <a:pt x="315170" y="4523"/>
                  </a:lnTo>
                  <a:lnTo>
                    <a:pt x="314457" y="4294"/>
                  </a:lnTo>
                  <a:lnTo>
                    <a:pt x="313722" y="4075"/>
                  </a:lnTo>
                  <a:lnTo>
                    <a:pt x="312966" y="3857"/>
                  </a:lnTo>
                  <a:lnTo>
                    <a:pt x="312167" y="3644"/>
                  </a:lnTo>
                  <a:lnTo>
                    <a:pt x="311368" y="3431"/>
                  </a:lnTo>
                  <a:lnTo>
                    <a:pt x="311368" y="3431"/>
                  </a:lnTo>
                  <a:lnTo>
                    <a:pt x="310526" y="3229"/>
                  </a:lnTo>
                  <a:lnTo>
                    <a:pt x="309683" y="3032"/>
                  </a:lnTo>
                  <a:lnTo>
                    <a:pt x="308819" y="2835"/>
                  </a:lnTo>
                  <a:lnTo>
                    <a:pt x="307955" y="2650"/>
                  </a:lnTo>
                  <a:lnTo>
                    <a:pt x="307048" y="2469"/>
                  </a:lnTo>
                  <a:lnTo>
                    <a:pt x="306141" y="2294"/>
                  </a:lnTo>
                  <a:lnTo>
                    <a:pt x="305234" y="2125"/>
                  </a:lnTo>
                  <a:lnTo>
                    <a:pt x="304305" y="1961"/>
                  </a:lnTo>
                  <a:lnTo>
                    <a:pt x="303354" y="1808"/>
                  </a:lnTo>
                  <a:lnTo>
                    <a:pt x="302382" y="1655"/>
                  </a:lnTo>
                  <a:lnTo>
                    <a:pt x="301410" y="1513"/>
                  </a:lnTo>
                  <a:lnTo>
                    <a:pt x="300417" y="1377"/>
                  </a:lnTo>
                  <a:lnTo>
                    <a:pt x="299423" y="1246"/>
                  </a:lnTo>
                  <a:lnTo>
                    <a:pt x="298408" y="1120"/>
                  </a:lnTo>
                  <a:lnTo>
                    <a:pt x="297371" y="1000"/>
                  </a:lnTo>
                  <a:lnTo>
                    <a:pt x="296356" y="885"/>
                  </a:lnTo>
                  <a:lnTo>
                    <a:pt x="295297" y="781"/>
                  </a:lnTo>
                  <a:lnTo>
                    <a:pt x="294239" y="683"/>
                  </a:lnTo>
                  <a:lnTo>
                    <a:pt x="293181" y="590"/>
                  </a:lnTo>
                  <a:lnTo>
                    <a:pt x="292101" y="503"/>
                  </a:lnTo>
                  <a:lnTo>
                    <a:pt x="291021" y="426"/>
                  </a:lnTo>
                  <a:lnTo>
                    <a:pt x="289919" y="350"/>
                  </a:lnTo>
                  <a:lnTo>
                    <a:pt x="288817" y="284"/>
                  </a:lnTo>
                  <a:lnTo>
                    <a:pt x="287716" y="224"/>
                  </a:lnTo>
                  <a:lnTo>
                    <a:pt x="286593" y="175"/>
                  </a:lnTo>
                  <a:lnTo>
                    <a:pt x="285469" y="131"/>
                  </a:lnTo>
                  <a:lnTo>
                    <a:pt x="284346" y="87"/>
                  </a:lnTo>
                  <a:lnTo>
                    <a:pt x="283223" y="60"/>
                  </a:lnTo>
                  <a:lnTo>
                    <a:pt x="282078" y="33"/>
                  </a:lnTo>
                  <a:lnTo>
                    <a:pt x="280912" y="16"/>
                  </a:lnTo>
                  <a:lnTo>
                    <a:pt x="279767" y="5"/>
                  </a:lnTo>
                  <a:lnTo>
                    <a:pt x="278622" y="0"/>
                  </a:lnTo>
                  <a:lnTo>
                    <a:pt x="23069" y="0"/>
                  </a:lnTo>
                  <a:lnTo>
                    <a:pt x="23069" y="21305"/>
                  </a:lnTo>
                  <a:lnTo>
                    <a:pt x="0" y="213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88" name="Google Shape;4688;p81"/>
            <p:cNvSpPr/>
            <p:nvPr/>
          </p:nvSpPr>
          <p:spPr>
            <a:xfrm flipH="1">
              <a:off x="7483212" y="898955"/>
              <a:ext cx="547884" cy="10012"/>
            </a:xfrm>
            <a:custGeom>
              <a:avLst/>
              <a:gdLst/>
              <a:ahLst/>
              <a:cxnLst/>
              <a:rect l="l" t="t" r="r" b="b"/>
              <a:pathLst>
                <a:path w="214017" h="1055" fill="none" extrusionOk="0">
                  <a:moveTo>
                    <a:pt x="1" y="1054"/>
                  </a:moveTo>
                  <a:lnTo>
                    <a:pt x="1" y="0"/>
                  </a:lnTo>
                  <a:lnTo>
                    <a:pt x="214016" y="0"/>
                  </a:lnTo>
                  <a:lnTo>
                    <a:pt x="214016" y="1054"/>
                  </a:lnTo>
                  <a:lnTo>
                    <a:pt x="1" y="10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89" name="Google Shape;4689;p81"/>
            <p:cNvSpPr/>
            <p:nvPr/>
          </p:nvSpPr>
          <p:spPr>
            <a:xfrm flipH="1">
              <a:off x="7483212" y="864316"/>
              <a:ext cx="547884" cy="14425"/>
            </a:xfrm>
            <a:custGeom>
              <a:avLst/>
              <a:gdLst/>
              <a:ahLst/>
              <a:cxnLst/>
              <a:rect l="l" t="t" r="r" b="b"/>
              <a:pathLst>
                <a:path w="214017" h="1520" fill="none" extrusionOk="0">
                  <a:moveTo>
                    <a:pt x="1" y="1520"/>
                  </a:moveTo>
                  <a:lnTo>
                    <a:pt x="1" y="1"/>
                  </a:lnTo>
                  <a:lnTo>
                    <a:pt x="214016" y="1"/>
                  </a:lnTo>
                  <a:lnTo>
                    <a:pt x="214016" y="1520"/>
                  </a:lnTo>
                  <a:lnTo>
                    <a:pt x="1" y="15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90" name="Google Shape;4690;p81"/>
            <p:cNvSpPr/>
            <p:nvPr/>
          </p:nvSpPr>
          <p:spPr>
            <a:xfrm flipH="1">
              <a:off x="7356591" y="985323"/>
              <a:ext cx="18030" cy="104732"/>
            </a:xfrm>
            <a:custGeom>
              <a:avLst/>
              <a:gdLst/>
              <a:ahLst/>
              <a:cxnLst/>
              <a:rect l="l" t="t" r="r" b="b"/>
              <a:pathLst>
                <a:path w="7043" h="11036" fill="none" extrusionOk="0">
                  <a:moveTo>
                    <a:pt x="1" y="5518"/>
                  </a:moveTo>
                  <a:lnTo>
                    <a:pt x="1" y="5518"/>
                  </a:lnTo>
                  <a:lnTo>
                    <a:pt x="1" y="5283"/>
                  </a:lnTo>
                  <a:lnTo>
                    <a:pt x="22" y="5054"/>
                  </a:lnTo>
                  <a:lnTo>
                    <a:pt x="87" y="4824"/>
                  </a:lnTo>
                  <a:lnTo>
                    <a:pt x="130" y="4600"/>
                  </a:lnTo>
                  <a:lnTo>
                    <a:pt x="217" y="4382"/>
                  </a:lnTo>
                  <a:lnTo>
                    <a:pt x="303" y="4163"/>
                  </a:lnTo>
                  <a:lnTo>
                    <a:pt x="411" y="3950"/>
                  </a:lnTo>
                  <a:lnTo>
                    <a:pt x="541" y="3742"/>
                  </a:lnTo>
                  <a:lnTo>
                    <a:pt x="692" y="3535"/>
                  </a:lnTo>
                  <a:lnTo>
                    <a:pt x="843" y="3333"/>
                  </a:lnTo>
                  <a:lnTo>
                    <a:pt x="1016" y="3136"/>
                  </a:lnTo>
                  <a:lnTo>
                    <a:pt x="1189" y="2939"/>
                  </a:lnTo>
                  <a:lnTo>
                    <a:pt x="1383" y="2754"/>
                  </a:lnTo>
                  <a:lnTo>
                    <a:pt x="1599" y="2568"/>
                  </a:lnTo>
                  <a:lnTo>
                    <a:pt x="1815" y="2382"/>
                  </a:lnTo>
                  <a:lnTo>
                    <a:pt x="2053" y="2207"/>
                  </a:lnTo>
                  <a:lnTo>
                    <a:pt x="2290" y="2033"/>
                  </a:lnTo>
                  <a:lnTo>
                    <a:pt x="2550" y="1863"/>
                  </a:lnTo>
                  <a:lnTo>
                    <a:pt x="2809" y="1699"/>
                  </a:lnTo>
                  <a:lnTo>
                    <a:pt x="3090" y="1541"/>
                  </a:lnTo>
                  <a:lnTo>
                    <a:pt x="3370" y="1388"/>
                  </a:lnTo>
                  <a:lnTo>
                    <a:pt x="3673" y="1235"/>
                  </a:lnTo>
                  <a:lnTo>
                    <a:pt x="3975" y="1093"/>
                  </a:lnTo>
                  <a:lnTo>
                    <a:pt x="4278" y="951"/>
                  </a:lnTo>
                  <a:lnTo>
                    <a:pt x="4602" y="814"/>
                  </a:lnTo>
                  <a:lnTo>
                    <a:pt x="4926" y="683"/>
                  </a:lnTo>
                  <a:lnTo>
                    <a:pt x="5271" y="558"/>
                  </a:lnTo>
                  <a:lnTo>
                    <a:pt x="5595" y="432"/>
                  </a:lnTo>
                  <a:lnTo>
                    <a:pt x="5962" y="317"/>
                  </a:lnTo>
                  <a:lnTo>
                    <a:pt x="6308" y="208"/>
                  </a:lnTo>
                  <a:lnTo>
                    <a:pt x="6675" y="99"/>
                  </a:lnTo>
                  <a:lnTo>
                    <a:pt x="7042" y="0"/>
                  </a:lnTo>
                  <a:lnTo>
                    <a:pt x="7042" y="11035"/>
                  </a:lnTo>
                  <a:lnTo>
                    <a:pt x="7042" y="11035"/>
                  </a:lnTo>
                  <a:lnTo>
                    <a:pt x="6675" y="10932"/>
                  </a:lnTo>
                  <a:lnTo>
                    <a:pt x="6308" y="10828"/>
                  </a:lnTo>
                  <a:lnTo>
                    <a:pt x="5962" y="10719"/>
                  </a:lnTo>
                  <a:lnTo>
                    <a:pt x="5595" y="10598"/>
                  </a:lnTo>
                  <a:lnTo>
                    <a:pt x="5271" y="10478"/>
                  </a:lnTo>
                  <a:lnTo>
                    <a:pt x="4926" y="10353"/>
                  </a:lnTo>
                  <a:lnTo>
                    <a:pt x="4602" y="10222"/>
                  </a:lnTo>
                  <a:lnTo>
                    <a:pt x="4278" y="10085"/>
                  </a:lnTo>
                  <a:lnTo>
                    <a:pt x="3975" y="9943"/>
                  </a:lnTo>
                  <a:lnTo>
                    <a:pt x="3673" y="9795"/>
                  </a:lnTo>
                  <a:lnTo>
                    <a:pt x="3370" y="9648"/>
                  </a:lnTo>
                  <a:lnTo>
                    <a:pt x="3090" y="9489"/>
                  </a:lnTo>
                  <a:lnTo>
                    <a:pt x="2809" y="9331"/>
                  </a:lnTo>
                  <a:lnTo>
                    <a:pt x="2550" y="9167"/>
                  </a:lnTo>
                  <a:lnTo>
                    <a:pt x="2290" y="8998"/>
                  </a:lnTo>
                  <a:lnTo>
                    <a:pt x="2053" y="8828"/>
                  </a:lnTo>
                  <a:lnTo>
                    <a:pt x="1815" y="8648"/>
                  </a:lnTo>
                  <a:lnTo>
                    <a:pt x="1599" y="8468"/>
                  </a:lnTo>
                  <a:lnTo>
                    <a:pt x="1383" y="8282"/>
                  </a:lnTo>
                  <a:lnTo>
                    <a:pt x="1189" y="8091"/>
                  </a:lnTo>
                  <a:lnTo>
                    <a:pt x="1016" y="7900"/>
                  </a:lnTo>
                  <a:lnTo>
                    <a:pt x="843" y="7698"/>
                  </a:lnTo>
                  <a:lnTo>
                    <a:pt x="692" y="7496"/>
                  </a:lnTo>
                  <a:lnTo>
                    <a:pt x="541" y="7293"/>
                  </a:lnTo>
                  <a:lnTo>
                    <a:pt x="411" y="7080"/>
                  </a:lnTo>
                  <a:lnTo>
                    <a:pt x="303" y="6867"/>
                  </a:lnTo>
                  <a:lnTo>
                    <a:pt x="217" y="6654"/>
                  </a:lnTo>
                  <a:lnTo>
                    <a:pt x="130" y="6430"/>
                  </a:lnTo>
                  <a:lnTo>
                    <a:pt x="87" y="6206"/>
                  </a:lnTo>
                  <a:lnTo>
                    <a:pt x="22" y="5982"/>
                  </a:lnTo>
                  <a:lnTo>
                    <a:pt x="1" y="5747"/>
                  </a:lnTo>
                  <a:lnTo>
                    <a:pt x="1" y="5518"/>
                  </a:lnTo>
                  <a:lnTo>
                    <a:pt x="1" y="55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91" name="Google Shape;4691;p81"/>
            <p:cNvSpPr/>
            <p:nvPr/>
          </p:nvSpPr>
          <p:spPr>
            <a:xfrm flipH="1">
              <a:off x="7356590" y="1191968"/>
              <a:ext cx="14047" cy="369759"/>
            </a:xfrm>
            <a:custGeom>
              <a:avLst/>
              <a:gdLst/>
              <a:ahLst/>
              <a:cxnLst/>
              <a:rect l="l" t="t" r="r" b="b"/>
              <a:pathLst>
                <a:path w="5487" h="38963" fill="none" extrusionOk="0">
                  <a:moveTo>
                    <a:pt x="0" y="38962"/>
                  </a:moveTo>
                  <a:lnTo>
                    <a:pt x="0" y="771"/>
                  </a:lnTo>
                  <a:lnTo>
                    <a:pt x="5486" y="1"/>
                  </a:lnTo>
                  <a:lnTo>
                    <a:pt x="5486" y="38192"/>
                  </a:lnTo>
                  <a:lnTo>
                    <a:pt x="0" y="389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92" name="Google Shape;4692;p81"/>
            <p:cNvSpPr/>
            <p:nvPr/>
          </p:nvSpPr>
          <p:spPr>
            <a:xfrm flipH="1">
              <a:off x="7370634" y="1561717"/>
              <a:ext cx="3" cy="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93" name="Google Shape;4693;p81"/>
            <p:cNvSpPr/>
            <p:nvPr/>
          </p:nvSpPr>
          <p:spPr>
            <a:xfrm flipH="1">
              <a:off x="7356590" y="1191968"/>
              <a:ext cx="14047" cy="369759"/>
            </a:xfrm>
            <a:custGeom>
              <a:avLst/>
              <a:gdLst/>
              <a:ahLst/>
              <a:cxnLst/>
              <a:rect l="l" t="t" r="r" b="b"/>
              <a:pathLst>
                <a:path w="5487" h="38963" extrusionOk="0">
                  <a:moveTo>
                    <a:pt x="5486" y="1"/>
                  </a:moveTo>
                  <a:lnTo>
                    <a:pt x="0" y="771"/>
                  </a:lnTo>
                  <a:lnTo>
                    <a:pt x="0" y="38962"/>
                  </a:lnTo>
                  <a:lnTo>
                    <a:pt x="5486" y="38192"/>
                  </a:lnTo>
                  <a:lnTo>
                    <a:pt x="54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94" name="Google Shape;4694;p81"/>
            <p:cNvSpPr/>
            <p:nvPr/>
          </p:nvSpPr>
          <p:spPr>
            <a:xfrm flipH="1">
              <a:off x="7356590" y="1191968"/>
              <a:ext cx="14047" cy="369759"/>
            </a:xfrm>
            <a:custGeom>
              <a:avLst/>
              <a:gdLst/>
              <a:ahLst/>
              <a:cxnLst/>
              <a:rect l="l" t="t" r="r" b="b"/>
              <a:pathLst>
                <a:path w="5487" h="38963" fill="none" extrusionOk="0">
                  <a:moveTo>
                    <a:pt x="0" y="771"/>
                  </a:moveTo>
                  <a:lnTo>
                    <a:pt x="0" y="38962"/>
                  </a:lnTo>
                  <a:lnTo>
                    <a:pt x="5486" y="38192"/>
                  </a:lnTo>
                  <a:lnTo>
                    <a:pt x="5486" y="1"/>
                  </a:lnTo>
                  <a:lnTo>
                    <a:pt x="0" y="77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95" name="Google Shape;4695;p81"/>
            <p:cNvSpPr/>
            <p:nvPr/>
          </p:nvSpPr>
          <p:spPr>
            <a:xfrm flipH="1">
              <a:off x="7370634" y="1199275"/>
              <a:ext cx="3" cy="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96" name="Google Shape;4696;p81"/>
            <p:cNvSpPr/>
            <p:nvPr/>
          </p:nvSpPr>
          <p:spPr>
            <a:xfrm flipH="1">
              <a:off x="7356591" y="985323"/>
              <a:ext cx="18030" cy="104732"/>
            </a:xfrm>
            <a:custGeom>
              <a:avLst/>
              <a:gdLst/>
              <a:ahLst/>
              <a:cxnLst/>
              <a:rect l="l" t="t" r="r" b="b"/>
              <a:pathLst>
                <a:path w="7043" h="11036" extrusionOk="0">
                  <a:moveTo>
                    <a:pt x="7042" y="0"/>
                  </a:moveTo>
                  <a:lnTo>
                    <a:pt x="6675" y="99"/>
                  </a:lnTo>
                  <a:lnTo>
                    <a:pt x="6308" y="208"/>
                  </a:lnTo>
                  <a:lnTo>
                    <a:pt x="5962" y="317"/>
                  </a:lnTo>
                  <a:lnTo>
                    <a:pt x="5595" y="432"/>
                  </a:lnTo>
                  <a:lnTo>
                    <a:pt x="5271" y="558"/>
                  </a:lnTo>
                  <a:lnTo>
                    <a:pt x="4926" y="683"/>
                  </a:lnTo>
                  <a:lnTo>
                    <a:pt x="4602" y="814"/>
                  </a:lnTo>
                  <a:lnTo>
                    <a:pt x="4278" y="951"/>
                  </a:lnTo>
                  <a:lnTo>
                    <a:pt x="3975" y="1093"/>
                  </a:lnTo>
                  <a:lnTo>
                    <a:pt x="3673" y="1235"/>
                  </a:lnTo>
                  <a:lnTo>
                    <a:pt x="3370" y="1388"/>
                  </a:lnTo>
                  <a:lnTo>
                    <a:pt x="3090" y="1541"/>
                  </a:lnTo>
                  <a:lnTo>
                    <a:pt x="2809" y="1699"/>
                  </a:lnTo>
                  <a:lnTo>
                    <a:pt x="2550" y="1863"/>
                  </a:lnTo>
                  <a:lnTo>
                    <a:pt x="2290" y="2033"/>
                  </a:lnTo>
                  <a:lnTo>
                    <a:pt x="2053" y="2207"/>
                  </a:lnTo>
                  <a:lnTo>
                    <a:pt x="1815" y="2382"/>
                  </a:lnTo>
                  <a:lnTo>
                    <a:pt x="1599" y="2568"/>
                  </a:lnTo>
                  <a:lnTo>
                    <a:pt x="1383" y="2754"/>
                  </a:lnTo>
                  <a:lnTo>
                    <a:pt x="1189" y="2939"/>
                  </a:lnTo>
                  <a:lnTo>
                    <a:pt x="1016" y="3136"/>
                  </a:lnTo>
                  <a:lnTo>
                    <a:pt x="843" y="3333"/>
                  </a:lnTo>
                  <a:lnTo>
                    <a:pt x="692" y="3535"/>
                  </a:lnTo>
                  <a:lnTo>
                    <a:pt x="541" y="3742"/>
                  </a:lnTo>
                  <a:lnTo>
                    <a:pt x="411" y="3950"/>
                  </a:lnTo>
                  <a:lnTo>
                    <a:pt x="303" y="4163"/>
                  </a:lnTo>
                  <a:lnTo>
                    <a:pt x="217" y="4382"/>
                  </a:lnTo>
                  <a:lnTo>
                    <a:pt x="130" y="4600"/>
                  </a:lnTo>
                  <a:lnTo>
                    <a:pt x="87" y="4824"/>
                  </a:lnTo>
                  <a:lnTo>
                    <a:pt x="22" y="5054"/>
                  </a:lnTo>
                  <a:lnTo>
                    <a:pt x="1" y="5283"/>
                  </a:lnTo>
                  <a:lnTo>
                    <a:pt x="1" y="5518"/>
                  </a:lnTo>
                  <a:lnTo>
                    <a:pt x="1" y="5747"/>
                  </a:lnTo>
                  <a:lnTo>
                    <a:pt x="22" y="5982"/>
                  </a:lnTo>
                  <a:lnTo>
                    <a:pt x="87" y="6206"/>
                  </a:lnTo>
                  <a:lnTo>
                    <a:pt x="130" y="6430"/>
                  </a:lnTo>
                  <a:lnTo>
                    <a:pt x="217" y="6654"/>
                  </a:lnTo>
                  <a:lnTo>
                    <a:pt x="303" y="6867"/>
                  </a:lnTo>
                  <a:lnTo>
                    <a:pt x="411" y="7080"/>
                  </a:lnTo>
                  <a:lnTo>
                    <a:pt x="541" y="7293"/>
                  </a:lnTo>
                  <a:lnTo>
                    <a:pt x="692" y="7496"/>
                  </a:lnTo>
                  <a:lnTo>
                    <a:pt x="843" y="7698"/>
                  </a:lnTo>
                  <a:lnTo>
                    <a:pt x="1016" y="7900"/>
                  </a:lnTo>
                  <a:lnTo>
                    <a:pt x="1189" y="8091"/>
                  </a:lnTo>
                  <a:lnTo>
                    <a:pt x="1383" y="8282"/>
                  </a:lnTo>
                  <a:lnTo>
                    <a:pt x="1599" y="8468"/>
                  </a:lnTo>
                  <a:lnTo>
                    <a:pt x="1815" y="8648"/>
                  </a:lnTo>
                  <a:lnTo>
                    <a:pt x="2053" y="8828"/>
                  </a:lnTo>
                  <a:lnTo>
                    <a:pt x="2290" y="8998"/>
                  </a:lnTo>
                  <a:lnTo>
                    <a:pt x="2550" y="9167"/>
                  </a:lnTo>
                  <a:lnTo>
                    <a:pt x="2809" y="9331"/>
                  </a:lnTo>
                  <a:lnTo>
                    <a:pt x="3090" y="9489"/>
                  </a:lnTo>
                  <a:lnTo>
                    <a:pt x="3370" y="9648"/>
                  </a:lnTo>
                  <a:lnTo>
                    <a:pt x="3673" y="9795"/>
                  </a:lnTo>
                  <a:lnTo>
                    <a:pt x="3975" y="9943"/>
                  </a:lnTo>
                  <a:lnTo>
                    <a:pt x="4278" y="10085"/>
                  </a:lnTo>
                  <a:lnTo>
                    <a:pt x="4602" y="10222"/>
                  </a:lnTo>
                  <a:lnTo>
                    <a:pt x="4926" y="10353"/>
                  </a:lnTo>
                  <a:lnTo>
                    <a:pt x="5271" y="10478"/>
                  </a:lnTo>
                  <a:lnTo>
                    <a:pt x="5595" y="10598"/>
                  </a:lnTo>
                  <a:lnTo>
                    <a:pt x="5962" y="10719"/>
                  </a:lnTo>
                  <a:lnTo>
                    <a:pt x="6308" y="10828"/>
                  </a:lnTo>
                  <a:lnTo>
                    <a:pt x="6675" y="10932"/>
                  </a:lnTo>
                  <a:lnTo>
                    <a:pt x="7042" y="11035"/>
                  </a:lnTo>
                  <a:lnTo>
                    <a:pt x="70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97" name="Google Shape;4697;p81"/>
            <p:cNvSpPr/>
            <p:nvPr/>
          </p:nvSpPr>
          <p:spPr>
            <a:xfrm flipH="1">
              <a:off x="7356591" y="985323"/>
              <a:ext cx="18030" cy="104732"/>
            </a:xfrm>
            <a:custGeom>
              <a:avLst/>
              <a:gdLst/>
              <a:ahLst/>
              <a:cxnLst/>
              <a:rect l="l" t="t" r="r" b="b"/>
              <a:pathLst>
                <a:path w="7043" h="11036" fill="none" extrusionOk="0">
                  <a:moveTo>
                    <a:pt x="7042" y="0"/>
                  </a:moveTo>
                  <a:lnTo>
                    <a:pt x="7042" y="0"/>
                  </a:lnTo>
                  <a:lnTo>
                    <a:pt x="6675" y="99"/>
                  </a:lnTo>
                  <a:lnTo>
                    <a:pt x="6308" y="208"/>
                  </a:lnTo>
                  <a:lnTo>
                    <a:pt x="5962" y="317"/>
                  </a:lnTo>
                  <a:lnTo>
                    <a:pt x="5595" y="432"/>
                  </a:lnTo>
                  <a:lnTo>
                    <a:pt x="5271" y="558"/>
                  </a:lnTo>
                  <a:lnTo>
                    <a:pt x="4926" y="683"/>
                  </a:lnTo>
                  <a:lnTo>
                    <a:pt x="4602" y="814"/>
                  </a:lnTo>
                  <a:lnTo>
                    <a:pt x="4278" y="951"/>
                  </a:lnTo>
                  <a:lnTo>
                    <a:pt x="3975" y="1093"/>
                  </a:lnTo>
                  <a:lnTo>
                    <a:pt x="3673" y="1235"/>
                  </a:lnTo>
                  <a:lnTo>
                    <a:pt x="3370" y="1388"/>
                  </a:lnTo>
                  <a:lnTo>
                    <a:pt x="3090" y="1541"/>
                  </a:lnTo>
                  <a:lnTo>
                    <a:pt x="2809" y="1699"/>
                  </a:lnTo>
                  <a:lnTo>
                    <a:pt x="2550" y="1863"/>
                  </a:lnTo>
                  <a:lnTo>
                    <a:pt x="2290" y="2033"/>
                  </a:lnTo>
                  <a:lnTo>
                    <a:pt x="2053" y="2207"/>
                  </a:lnTo>
                  <a:lnTo>
                    <a:pt x="1815" y="2382"/>
                  </a:lnTo>
                  <a:lnTo>
                    <a:pt x="1599" y="2568"/>
                  </a:lnTo>
                  <a:lnTo>
                    <a:pt x="1383" y="2754"/>
                  </a:lnTo>
                  <a:lnTo>
                    <a:pt x="1189" y="2939"/>
                  </a:lnTo>
                  <a:lnTo>
                    <a:pt x="1016" y="3136"/>
                  </a:lnTo>
                  <a:lnTo>
                    <a:pt x="843" y="3333"/>
                  </a:lnTo>
                  <a:lnTo>
                    <a:pt x="692" y="3535"/>
                  </a:lnTo>
                  <a:lnTo>
                    <a:pt x="541" y="3742"/>
                  </a:lnTo>
                  <a:lnTo>
                    <a:pt x="411" y="3950"/>
                  </a:lnTo>
                  <a:lnTo>
                    <a:pt x="303" y="4163"/>
                  </a:lnTo>
                  <a:lnTo>
                    <a:pt x="217" y="4382"/>
                  </a:lnTo>
                  <a:lnTo>
                    <a:pt x="130" y="4600"/>
                  </a:lnTo>
                  <a:lnTo>
                    <a:pt x="87" y="4824"/>
                  </a:lnTo>
                  <a:lnTo>
                    <a:pt x="22" y="5054"/>
                  </a:lnTo>
                  <a:lnTo>
                    <a:pt x="1" y="5283"/>
                  </a:lnTo>
                  <a:lnTo>
                    <a:pt x="1" y="5518"/>
                  </a:lnTo>
                  <a:lnTo>
                    <a:pt x="1" y="5518"/>
                  </a:lnTo>
                  <a:lnTo>
                    <a:pt x="1" y="5747"/>
                  </a:lnTo>
                  <a:lnTo>
                    <a:pt x="22" y="5982"/>
                  </a:lnTo>
                  <a:lnTo>
                    <a:pt x="87" y="6206"/>
                  </a:lnTo>
                  <a:lnTo>
                    <a:pt x="130" y="6430"/>
                  </a:lnTo>
                  <a:lnTo>
                    <a:pt x="217" y="6654"/>
                  </a:lnTo>
                  <a:lnTo>
                    <a:pt x="303" y="6867"/>
                  </a:lnTo>
                  <a:lnTo>
                    <a:pt x="411" y="7080"/>
                  </a:lnTo>
                  <a:lnTo>
                    <a:pt x="541" y="7293"/>
                  </a:lnTo>
                  <a:lnTo>
                    <a:pt x="692" y="7496"/>
                  </a:lnTo>
                  <a:lnTo>
                    <a:pt x="843" y="7698"/>
                  </a:lnTo>
                  <a:lnTo>
                    <a:pt x="1016" y="7900"/>
                  </a:lnTo>
                  <a:lnTo>
                    <a:pt x="1189" y="8091"/>
                  </a:lnTo>
                  <a:lnTo>
                    <a:pt x="1383" y="8282"/>
                  </a:lnTo>
                  <a:lnTo>
                    <a:pt x="1599" y="8468"/>
                  </a:lnTo>
                  <a:lnTo>
                    <a:pt x="1815" y="8648"/>
                  </a:lnTo>
                  <a:lnTo>
                    <a:pt x="2053" y="8828"/>
                  </a:lnTo>
                  <a:lnTo>
                    <a:pt x="2290" y="8998"/>
                  </a:lnTo>
                  <a:lnTo>
                    <a:pt x="2550" y="9167"/>
                  </a:lnTo>
                  <a:lnTo>
                    <a:pt x="2809" y="9331"/>
                  </a:lnTo>
                  <a:lnTo>
                    <a:pt x="3090" y="9489"/>
                  </a:lnTo>
                  <a:lnTo>
                    <a:pt x="3370" y="9648"/>
                  </a:lnTo>
                  <a:lnTo>
                    <a:pt x="3673" y="9795"/>
                  </a:lnTo>
                  <a:lnTo>
                    <a:pt x="3975" y="9943"/>
                  </a:lnTo>
                  <a:lnTo>
                    <a:pt x="4278" y="10085"/>
                  </a:lnTo>
                  <a:lnTo>
                    <a:pt x="4602" y="10222"/>
                  </a:lnTo>
                  <a:lnTo>
                    <a:pt x="4926" y="10353"/>
                  </a:lnTo>
                  <a:lnTo>
                    <a:pt x="5271" y="10478"/>
                  </a:lnTo>
                  <a:lnTo>
                    <a:pt x="5595" y="10598"/>
                  </a:lnTo>
                  <a:lnTo>
                    <a:pt x="5962" y="10719"/>
                  </a:lnTo>
                  <a:lnTo>
                    <a:pt x="6308" y="10828"/>
                  </a:lnTo>
                  <a:lnTo>
                    <a:pt x="6675" y="10932"/>
                  </a:lnTo>
                  <a:lnTo>
                    <a:pt x="7042" y="11035"/>
                  </a:lnTo>
                  <a:lnTo>
                    <a:pt x="704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98" name="Google Shape;4698;p81"/>
            <p:cNvSpPr/>
            <p:nvPr/>
          </p:nvSpPr>
          <p:spPr>
            <a:xfrm flipH="1">
              <a:off x="7356588" y="985323"/>
              <a:ext cx="3" cy="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99" name="Google Shape;4699;p81"/>
            <p:cNvSpPr/>
            <p:nvPr/>
          </p:nvSpPr>
          <p:spPr>
            <a:xfrm flipH="1">
              <a:off x="7483126" y="832175"/>
              <a:ext cx="547974" cy="14428"/>
            </a:xfrm>
            <a:custGeom>
              <a:avLst/>
              <a:gdLst/>
              <a:ahLst/>
              <a:cxnLst/>
              <a:rect l="l" t="t" r="r" b="b"/>
              <a:pathLst>
                <a:path w="158374" h="6075" extrusionOk="0">
                  <a:moveTo>
                    <a:pt x="0" y="0"/>
                  </a:moveTo>
                  <a:lnTo>
                    <a:pt x="0" y="6075"/>
                  </a:lnTo>
                  <a:lnTo>
                    <a:pt x="158373" y="6075"/>
                  </a:lnTo>
                  <a:lnTo>
                    <a:pt x="158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00" name="Google Shape;4700;p81"/>
            <p:cNvSpPr/>
            <p:nvPr/>
          </p:nvSpPr>
          <p:spPr>
            <a:xfrm flipH="1">
              <a:off x="7483126" y="865563"/>
              <a:ext cx="547974" cy="14428"/>
            </a:xfrm>
            <a:custGeom>
              <a:avLst/>
              <a:gdLst/>
              <a:ahLst/>
              <a:cxnLst/>
              <a:rect l="l" t="t" r="r" b="b"/>
              <a:pathLst>
                <a:path w="158374" h="6075" extrusionOk="0">
                  <a:moveTo>
                    <a:pt x="0" y="0"/>
                  </a:moveTo>
                  <a:lnTo>
                    <a:pt x="0" y="6075"/>
                  </a:lnTo>
                  <a:lnTo>
                    <a:pt x="158373" y="6075"/>
                  </a:lnTo>
                  <a:lnTo>
                    <a:pt x="158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01" name="Google Shape;4701;p81"/>
            <p:cNvSpPr/>
            <p:nvPr/>
          </p:nvSpPr>
          <p:spPr>
            <a:xfrm flipH="1">
              <a:off x="7483126" y="896463"/>
              <a:ext cx="547974" cy="14428"/>
            </a:xfrm>
            <a:custGeom>
              <a:avLst/>
              <a:gdLst/>
              <a:ahLst/>
              <a:cxnLst/>
              <a:rect l="l" t="t" r="r" b="b"/>
              <a:pathLst>
                <a:path w="158374" h="6075" extrusionOk="0">
                  <a:moveTo>
                    <a:pt x="0" y="0"/>
                  </a:moveTo>
                  <a:lnTo>
                    <a:pt x="0" y="6075"/>
                  </a:lnTo>
                  <a:lnTo>
                    <a:pt x="158373" y="6075"/>
                  </a:lnTo>
                  <a:lnTo>
                    <a:pt x="158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702" name="Google Shape;4702;p81"/>
          <p:cNvGrpSpPr/>
          <p:nvPr/>
        </p:nvGrpSpPr>
        <p:grpSpPr>
          <a:xfrm>
            <a:off x="2254629" y="3398827"/>
            <a:ext cx="831962" cy="1037902"/>
            <a:chOff x="7352329" y="3398827"/>
            <a:chExt cx="831962" cy="1037902"/>
          </a:xfrm>
        </p:grpSpPr>
        <p:grpSp>
          <p:nvGrpSpPr>
            <p:cNvPr id="4703" name="Google Shape;4703;p81"/>
            <p:cNvGrpSpPr/>
            <p:nvPr/>
          </p:nvGrpSpPr>
          <p:grpSpPr>
            <a:xfrm>
              <a:off x="7352329" y="3398827"/>
              <a:ext cx="831962" cy="1037902"/>
              <a:chOff x="2714557" y="1357050"/>
              <a:chExt cx="2191680" cy="2734200"/>
            </a:xfrm>
          </p:grpSpPr>
          <p:sp>
            <p:nvSpPr>
              <p:cNvPr id="4704" name="Google Shape;4704;p81"/>
              <p:cNvSpPr/>
              <p:nvPr/>
            </p:nvSpPr>
            <p:spPr>
              <a:xfrm flipH="1">
                <a:off x="2771228" y="1410300"/>
                <a:ext cx="1922581" cy="479400"/>
              </a:xfrm>
              <a:custGeom>
                <a:avLst/>
                <a:gdLst/>
                <a:ahLst/>
                <a:cxnLst/>
                <a:rect l="l" t="t" r="r" b="b"/>
                <a:pathLst>
                  <a:path w="285038" h="19176" extrusionOk="0">
                    <a:moveTo>
                      <a:pt x="0" y="1"/>
                    </a:moveTo>
                    <a:lnTo>
                      <a:pt x="0" y="19175"/>
                    </a:lnTo>
                    <a:lnTo>
                      <a:pt x="13198" y="19175"/>
                    </a:lnTo>
                    <a:lnTo>
                      <a:pt x="13198" y="8960"/>
                    </a:lnTo>
                    <a:lnTo>
                      <a:pt x="244018" y="8960"/>
                    </a:lnTo>
                    <a:lnTo>
                      <a:pt x="244018" y="19175"/>
                    </a:lnTo>
                    <a:lnTo>
                      <a:pt x="248101" y="19175"/>
                    </a:lnTo>
                    <a:lnTo>
                      <a:pt x="249073" y="19165"/>
                    </a:lnTo>
                    <a:lnTo>
                      <a:pt x="250023" y="19148"/>
                    </a:lnTo>
                    <a:lnTo>
                      <a:pt x="250995" y="19126"/>
                    </a:lnTo>
                    <a:lnTo>
                      <a:pt x="251946" y="19099"/>
                    </a:lnTo>
                    <a:lnTo>
                      <a:pt x="252874" y="19066"/>
                    </a:lnTo>
                    <a:lnTo>
                      <a:pt x="253825" y="19028"/>
                    </a:lnTo>
                    <a:lnTo>
                      <a:pt x="254754" y="18984"/>
                    </a:lnTo>
                    <a:lnTo>
                      <a:pt x="255661" y="18930"/>
                    </a:lnTo>
                    <a:lnTo>
                      <a:pt x="256590" y="18875"/>
                    </a:lnTo>
                    <a:lnTo>
                      <a:pt x="257475" y="18815"/>
                    </a:lnTo>
                    <a:lnTo>
                      <a:pt x="258383" y="18744"/>
                    </a:lnTo>
                    <a:lnTo>
                      <a:pt x="259268" y="18673"/>
                    </a:lnTo>
                    <a:lnTo>
                      <a:pt x="260132" y="18596"/>
                    </a:lnTo>
                    <a:lnTo>
                      <a:pt x="260996" y="18509"/>
                    </a:lnTo>
                    <a:lnTo>
                      <a:pt x="261860" y="18422"/>
                    </a:lnTo>
                    <a:lnTo>
                      <a:pt x="262703" y="18329"/>
                    </a:lnTo>
                    <a:lnTo>
                      <a:pt x="263545" y="18230"/>
                    </a:lnTo>
                    <a:lnTo>
                      <a:pt x="264366" y="18127"/>
                    </a:lnTo>
                    <a:lnTo>
                      <a:pt x="265165" y="18017"/>
                    </a:lnTo>
                    <a:lnTo>
                      <a:pt x="265964" y="17903"/>
                    </a:lnTo>
                    <a:lnTo>
                      <a:pt x="266763" y="17788"/>
                    </a:lnTo>
                    <a:lnTo>
                      <a:pt x="267541" y="17662"/>
                    </a:lnTo>
                    <a:lnTo>
                      <a:pt x="268297" y="17537"/>
                    </a:lnTo>
                    <a:lnTo>
                      <a:pt x="269053" y="17405"/>
                    </a:lnTo>
                    <a:lnTo>
                      <a:pt x="269787" y="17269"/>
                    </a:lnTo>
                    <a:lnTo>
                      <a:pt x="270500" y="17127"/>
                    </a:lnTo>
                    <a:lnTo>
                      <a:pt x="271213" y="16985"/>
                    </a:lnTo>
                    <a:lnTo>
                      <a:pt x="271904" y="16837"/>
                    </a:lnTo>
                    <a:lnTo>
                      <a:pt x="272595" y="16684"/>
                    </a:lnTo>
                    <a:lnTo>
                      <a:pt x="273265" y="16526"/>
                    </a:lnTo>
                    <a:lnTo>
                      <a:pt x="273913" y="16368"/>
                    </a:lnTo>
                    <a:lnTo>
                      <a:pt x="274540" y="16198"/>
                    </a:lnTo>
                    <a:lnTo>
                      <a:pt x="275166" y="16034"/>
                    </a:lnTo>
                    <a:lnTo>
                      <a:pt x="275771" y="15859"/>
                    </a:lnTo>
                    <a:lnTo>
                      <a:pt x="276354" y="15685"/>
                    </a:lnTo>
                    <a:lnTo>
                      <a:pt x="276937" y="15504"/>
                    </a:lnTo>
                    <a:lnTo>
                      <a:pt x="277477" y="15319"/>
                    </a:lnTo>
                    <a:lnTo>
                      <a:pt x="278017" y="15133"/>
                    </a:lnTo>
                    <a:lnTo>
                      <a:pt x="278536" y="14947"/>
                    </a:lnTo>
                    <a:lnTo>
                      <a:pt x="279054" y="14750"/>
                    </a:lnTo>
                    <a:lnTo>
                      <a:pt x="279529" y="14554"/>
                    </a:lnTo>
                    <a:lnTo>
                      <a:pt x="280004" y="14357"/>
                    </a:lnTo>
                    <a:lnTo>
                      <a:pt x="280436" y="14155"/>
                    </a:lnTo>
                    <a:lnTo>
                      <a:pt x="280868" y="13947"/>
                    </a:lnTo>
                    <a:lnTo>
                      <a:pt x="281279" y="13740"/>
                    </a:lnTo>
                    <a:lnTo>
                      <a:pt x="281668" y="13527"/>
                    </a:lnTo>
                    <a:lnTo>
                      <a:pt x="282035" y="13314"/>
                    </a:lnTo>
                    <a:lnTo>
                      <a:pt x="282402" y="13101"/>
                    </a:lnTo>
                    <a:lnTo>
                      <a:pt x="282726" y="12882"/>
                    </a:lnTo>
                    <a:lnTo>
                      <a:pt x="283028" y="12658"/>
                    </a:lnTo>
                    <a:lnTo>
                      <a:pt x="283309" y="12434"/>
                    </a:lnTo>
                    <a:lnTo>
                      <a:pt x="283590" y="12210"/>
                    </a:lnTo>
                    <a:lnTo>
                      <a:pt x="283828" y="11981"/>
                    </a:lnTo>
                    <a:lnTo>
                      <a:pt x="284065" y="11751"/>
                    </a:lnTo>
                    <a:lnTo>
                      <a:pt x="284260" y="11516"/>
                    </a:lnTo>
                    <a:lnTo>
                      <a:pt x="284432" y="11282"/>
                    </a:lnTo>
                    <a:lnTo>
                      <a:pt x="284584" y="11047"/>
                    </a:lnTo>
                    <a:lnTo>
                      <a:pt x="284713" y="10806"/>
                    </a:lnTo>
                    <a:lnTo>
                      <a:pt x="284821" y="10566"/>
                    </a:lnTo>
                    <a:lnTo>
                      <a:pt x="284908" y="10320"/>
                    </a:lnTo>
                    <a:lnTo>
                      <a:pt x="284972" y="10080"/>
                    </a:lnTo>
                    <a:lnTo>
                      <a:pt x="285016" y="9834"/>
                    </a:lnTo>
                    <a:lnTo>
                      <a:pt x="285037" y="9588"/>
                    </a:lnTo>
                    <a:lnTo>
                      <a:pt x="285016" y="9348"/>
                    </a:lnTo>
                    <a:lnTo>
                      <a:pt x="284972" y="9107"/>
                    </a:lnTo>
                    <a:lnTo>
                      <a:pt x="284929" y="8872"/>
                    </a:lnTo>
                    <a:lnTo>
                      <a:pt x="284843" y="8632"/>
                    </a:lnTo>
                    <a:lnTo>
                      <a:pt x="284735" y="8397"/>
                    </a:lnTo>
                    <a:lnTo>
                      <a:pt x="284627" y="8168"/>
                    </a:lnTo>
                    <a:lnTo>
                      <a:pt x="284476" y="7933"/>
                    </a:lnTo>
                    <a:lnTo>
                      <a:pt x="284303" y="7703"/>
                    </a:lnTo>
                    <a:lnTo>
                      <a:pt x="284108" y="7474"/>
                    </a:lnTo>
                    <a:lnTo>
                      <a:pt x="283892" y="7244"/>
                    </a:lnTo>
                    <a:lnTo>
                      <a:pt x="283655" y="7020"/>
                    </a:lnTo>
                    <a:lnTo>
                      <a:pt x="283396" y="6796"/>
                    </a:lnTo>
                    <a:lnTo>
                      <a:pt x="283115" y="6572"/>
                    </a:lnTo>
                    <a:lnTo>
                      <a:pt x="282834" y="6348"/>
                    </a:lnTo>
                    <a:lnTo>
                      <a:pt x="282510" y="6130"/>
                    </a:lnTo>
                    <a:lnTo>
                      <a:pt x="282164" y="5917"/>
                    </a:lnTo>
                    <a:lnTo>
                      <a:pt x="281797" y="5704"/>
                    </a:lnTo>
                    <a:lnTo>
                      <a:pt x="281408" y="5491"/>
                    </a:lnTo>
                    <a:lnTo>
                      <a:pt x="281020" y="5278"/>
                    </a:lnTo>
                    <a:lnTo>
                      <a:pt x="280588" y="5076"/>
                    </a:lnTo>
                    <a:lnTo>
                      <a:pt x="280134" y="4868"/>
                    </a:lnTo>
                    <a:lnTo>
                      <a:pt x="279680" y="4666"/>
                    </a:lnTo>
                    <a:lnTo>
                      <a:pt x="279184" y="4469"/>
                    </a:lnTo>
                    <a:lnTo>
                      <a:pt x="278687" y="4273"/>
                    </a:lnTo>
                    <a:lnTo>
                      <a:pt x="278147" y="4076"/>
                    </a:lnTo>
                    <a:lnTo>
                      <a:pt x="277607" y="3885"/>
                    </a:lnTo>
                    <a:lnTo>
                      <a:pt x="277045" y="3699"/>
                    </a:lnTo>
                    <a:lnTo>
                      <a:pt x="276462" y="3513"/>
                    </a:lnTo>
                    <a:lnTo>
                      <a:pt x="275857" y="3333"/>
                    </a:lnTo>
                    <a:lnTo>
                      <a:pt x="275231" y="3153"/>
                    </a:lnTo>
                    <a:lnTo>
                      <a:pt x="274583" y="2978"/>
                    </a:lnTo>
                    <a:lnTo>
                      <a:pt x="273935" y="2808"/>
                    </a:lnTo>
                    <a:lnTo>
                      <a:pt x="273243" y="2639"/>
                    </a:lnTo>
                    <a:lnTo>
                      <a:pt x="272552" y="2475"/>
                    </a:lnTo>
                    <a:lnTo>
                      <a:pt x="271861" y="2317"/>
                    </a:lnTo>
                    <a:lnTo>
                      <a:pt x="271127" y="2164"/>
                    </a:lnTo>
                    <a:lnTo>
                      <a:pt x="270414" y="2016"/>
                    </a:lnTo>
                    <a:lnTo>
                      <a:pt x="269658" y="1874"/>
                    </a:lnTo>
                    <a:lnTo>
                      <a:pt x="268902" y="1738"/>
                    </a:lnTo>
                    <a:lnTo>
                      <a:pt x="268146" y="1601"/>
                    </a:lnTo>
                    <a:lnTo>
                      <a:pt x="267368" y="1476"/>
                    </a:lnTo>
                    <a:lnTo>
                      <a:pt x="266569" y="1355"/>
                    </a:lnTo>
                    <a:lnTo>
                      <a:pt x="265770" y="1235"/>
                    </a:lnTo>
                    <a:lnTo>
                      <a:pt x="264971" y="1120"/>
                    </a:lnTo>
                    <a:lnTo>
                      <a:pt x="264150" y="1017"/>
                    </a:lnTo>
                    <a:lnTo>
                      <a:pt x="263329" y="913"/>
                    </a:lnTo>
                    <a:lnTo>
                      <a:pt x="262487" y="815"/>
                    </a:lnTo>
                    <a:lnTo>
                      <a:pt x="261644" y="722"/>
                    </a:lnTo>
                    <a:lnTo>
                      <a:pt x="260780" y="634"/>
                    </a:lnTo>
                    <a:lnTo>
                      <a:pt x="259916" y="558"/>
                    </a:lnTo>
                    <a:lnTo>
                      <a:pt x="259052" y="481"/>
                    </a:lnTo>
                    <a:lnTo>
                      <a:pt x="258167" y="410"/>
                    </a:lnTo>
                    <a:lnTo>
                      <a:pt x="257281" y="345"/>
                    </a:lnTo>
                    <a:lnTo>
                      <a:pt x="256374" y="285"/>
                    </a:lnTo>
                    <a:lnTo>
                      <a:pt x="255488" y="230"/>
                    </a:lnTo>
                    <a:lnTo>
                      <a:pt x="254581" y="181"/>
                    </a:lnTo>
                    <a:lnTo>
                      <a:pt x="253652" y="137"/>
                    </a:lnTo>
                    <a:lnTo>
                      <a:pt x="252745" y="104"/>
                    </a:lnTo>
                    <a:lnTo>
                      <a:pt x="251816" y="72"/>
                    </a:lnTo>
                    <a:lnTo>
                      <a:pt x="250887" y="44"/>
                    </a:lnTo>
                    <a:lnTo>
                      <a:pt x="249958" y="22"/>
                    </a:lnTo>
                    <a:lnTo>
                      <a:pt x="249008" y="11"/>
                    </a:lnTo>
                    <a:lnTo>
                      <a:pt x="2480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05" name="Google Shape;4705;p81"/>
              <p:cNvSpPr/>
              <p:nvPr/>
            </p:nvSpPr>
            <p:spPr>
              <a:xfrm flipH="1">
                <a:off x="2771228" y="1410300"/>
                <a:ext cx="1922581" cy="479400"/>
              </a:xfrm>
              <a:custGeom>
                <a:avLst/>
                <a:gdLst/>
                <a:ahLst/>
                <a:cxnLst/>
                <a:rect l="l" t="t" r="r" b="b"/>
                <a:pathLst>
                  <a:path w="285038" h="19176" fill="none" extrusionOk="0">
                    <a:moveTo>
                      <a:pt x="0" y="1"/>
                    </a:moveTo>
                    <a:lnTo>
                      <a:pt x="0" y="19175"/>
                    </a:lnTo>
                    <a:lnTo>
                      <a:pt x="13198" y="19175"/>
                    </a:lnTo>
                    <a:lnTo>
                      <a:pt x="13198" y="8960"/>
                    </a:lnTo>
                    <a:lnTo>
                      <a:pt x="244018" y="8960"/>
                    </a:lnTo>
                    <a:lnTo>
                      <a:pt x="244018" y="19175"/>
                    </a:lnTo>
                    <a:lnTo>
                      <a:pt x="247107" y="19175"/>
                    </a:lnTo>
                    <a:lnTo>
                      <a:pt x="247107" y="19175"/>
                    </a:lnTo>
                    <a:lnTo>
                      <a:pt x="248101" y="19175"/>
                    </a:lnTo>
                    <a:lnTo>
                      <a:pt x="249073" y="19165"/>
                    </a:lnTo>
                    <a:lnTo>
                      <a:pt x="250023" y="19148"/>
                    </a:lnTo>
                    <a:lnTo>
                      <a:pt x="250995" y="19126"/>
                    </a:lnTo>
                    <a:lnTo>
                      <a:pt x="251946" y="19099"/>
                    </a:lnTo>
                    <a:lnTo>
                      <a:pt x="252874" y="19066"/>
                    </a:lnTo>
                    <a:lnTo>
                      <a:pt x="253825" y="19028"/>
                    </a:lnTo>
                    <a:lnTo>
                      <a:pt x="254754" y="18984"/>
                    </a:lnTo>
                    <a:lnTo>
                      <a:pt x="255661" y="18930"/>
                    </a:lnTo>
                    <a:lnTo>
                      <a:pt x="256590" y="18875"/>
                    </a:lnTo>
                    <a:lnTo>
                      <a:pt x="257475" y="18815"/>
                    </a:lnTo>
                    <a:lnTo>
                      <a:pt x="258383" y="18744"/>
                    </a:lnTo>
                    <a:lnTo>
                      <a:pt x="259268" y="18673"/>
                    </a:lnTo>
                    <a:lnTo>
                      <a:pt x="260132" y="18596"/>
                    </a:lnTo>
                    <a:lnTo>
                      <a:pt x="260996" y="18509"/>
                    </a:lnTo>
                    <a:lnTo>
                      <a:pt x="261860" y="18422"/>
                    </a:lnTo>
                    <a:lnTo>
                      <a:pt x="262703" y="18329"/>
                    </a:lnTo>
                    <a:lnTo>
                      <a:pt x="263545" y="18230"/>
                    </a:lnTo>
                    <a:lnTo>
                      <a:pt x="264366" y="18127"/>
                    </a:lnTo>
                    <a:lnTo>
                      <a:pt x="265165" y="18017"/>
                    </a:lnTo>
                    <a:lnTo>
                      <a:pt x="265964" y="17903"/>
                    </a:lnTo>
                    <a:lnTo>
                      <a:pt x="266763" y="17788"/>
                    </a:lnTo>
                    <a:lnTo>
                      <a:pt x="267541" y="17662"/>
                    </a:lnTo>
                    <a:lnTo>
                      <a:pt x="268297" y="17537"/>
                    </a:lnTo>
                    <a:lnTo>
                      <a:pt x="269053" y="17405"/>
                    </a:lnTo>
                    <a:lnTo>
                      <a:pt x="269787" y="17269"/>
                    </a:lnTo>
                    <a:lnTo>
                      <a:pt x="270500" y="17127"/>
                    </a:lnTo>
                    <a:lnTo>
                      <a:pt x="271213" y="16985"/>
                    </a:lnTo>
                    <a:lnTo>
                      <a:pt x="271904" y="16837"/>
                    </a:lnTo>
                    <a:lnTo>
                      <a:pt x="272595" y="16684"/>
                    </a:lnTo>
                    <a:lnTo>
                      <a:pt x="273265" y="16526"/>
                    </a:lnTo>
                    <a:lnTo>
                      <a:pt x="273913" y="16368"/>
                    </a:lnTo>
                    <a:lnTo>
                      <a:pt x="274540" y="16198"/>
                    </a:lnTo>
                    <a:lnTo>
                      <a:pt x="275166" y="16034"/>
                    </a:lnTo>
                    <a:lnTo>
                      <a:pt x="275771" y="15859"/>
                    </a:lnTo>
                    <a:lnTo>
                      <a:pt x="276354" y="15685"/>
                    </a:lnTo>
                    <a:lnTo>
                      <a:pt x="276937" y="15504"/>
                    </a:lnTo>
                    <a:lnTo>
                      <a:pt x="277477" y="15319"/>
                    </a:lnTo>
                    <a:lnTo>
                      <a:pt x="278017" y="15133"/>
                    </a:lnTo>
                    <a:lnTo>
                      <a:pt x="278536" y="14947"/>
                    </a:lnTo>
                    <a:lnTo>
                      <a:pt x="279054" y="14750"/>
                    </a:lnTo>
                    <a:lnTo>
                      <a:pt x="279529" y="14554"/>
                    </a:lnTo>
                    <a:lnTo>
                      <a:pt x="280004" y="14357"/>
                    </a:lnTo>
                    <a:lnTo>
                      <a:pt x="280436" y="14155"/>
                    </a:lnTo>
                    <a:lnTo>
                      <a:pt x="280868" y="13947"/>
                    </a:lnTo>
                    <a:lnTo>
                      <a:pt x="281279" y="13740"/>
                    </a:lnTo>
                    <a:lnTo>
                      <a:pt x="281668" y="13527"/>
                    </a:lnTo>
                    <a:lnTo>
                      <a:pt x="282035" y="13314"/>
                    </a:lnTo>
                    <a:lnTo>
                      <a:pt x="282402" y="13101"/>
                    </a:lnTo>
                    <a:lnTo>
                      <a:pt x="282726" y="12882"/>
                    </a:lnTo>
                    <a:lnTo>
                      <a:pt x="283028" y="12658"/>
                    </a:lnTo>
                    <a:lnTo>
                      <a:pt x="283309" y="12434"/>
                    </a:lnTo>
                    <a:lnTo>
                      <a:pt x="283590" y="12210"/>
                    </a:lnTo>
                    <a:lnTo>
                      <a:pt x="283828" y="11981"/>
                    </a:lnTo>
                    <a:lnTo>
                      <a:pt x="284065" y="11751"/>
                    </a:lnTo>
                    <a:lnTo>
                      <a:pt x="284260" y="11516"/>
                    </a:lnTo>
                    <a:lnTo>
                      <a:pt x="284432" y="11282"/>
                    </a:lnTo>
                    <a:lnTo>
                      <a:pt x="284584" y="11047"/>
                    </a:lnTo>
                    <a:lnTo>
                      <a:pt x="284713" y="10806"/>
                    </a:lnTo>
                    <a:lnTo>
                      <a:pt x="284821" y="10566"/>
                    </a:lnTo>
                    <a:lnTo>
                      <a:pt x="284908" y="10320"/>
                    </a:lnTo>
                    <a:lnTo>
                      <a:pt x="284972" y="10080"/>
                    </a:lnTo>
                    <a:lnTo>
                      <a:pt x="285016" y="9834"/>
                    </a:lnTo>
                    <a:lnTo>
                      <a:pt x="285037" y="9588"/>
                    </a:lnTo>
                    <a:lnTo>
                      <a:pt x="285037" y="9588"/>
                    </a:lnTo>
                    <a:lnTo>
                      <a:pt x="285016" y="9348"/>
                    </a:lnTo>
                    <a:lnTo>
                      <a:pt x="284972" y="9107"/>
                    </a:lnTo>
                    <a:lnTo>
                      <a:pt x="284929" y="8872"/>
                    </a:lnTo>
                    <a:lnTo>
                      <a:pt x="284843" y="8632"/>
                    </a:lnTo>
                    <a:lnTo>
                      <a:pt x="284735" y="8397"/>
                    </a:lnTo>
                    <a:lnTo>
                      <a:pt x="284627" y="8168"/>
                    </a:lnTo>
                    <a:lnTo>
                      <a:pt x="284476" y="7933"/>
                    </a:lnTo>
                    <a:lnTo>
                      <a:pt x="284303" y="7703"/>
                    </a:lnTo>
                    <a:lnTo>
                      <a:pt x="284108" y="7474"/>
                    </a:lnTo>
                    <a:lnTo>
                      <a:pt x="283892" y="7244"/>
                    </a:lnTo>
                    <a:lnTo>
                      <a:pt x="283655" y="7020"/>
                    </a:lnTo>
                    <a:lnTo>
                      <a:pt x="283396" y="6796"/>
                    </a:lnTo>
                    <a:lnTo>
                      <a:pt x="283115" y="6572"/>
                    </a:lnTo>
                    <a:lnTo>
                      <a:pt x="282834" y="6348"/>
                    </a:lnTo>
                    <a:lnTo>
                      <a:pt x="282510" y="6130"/>
                    </a:lnTo>
                    <a:lnTo>
                      <a:pt x="282164" y="5917"/>
                    </a:lnTo>
                    <a:lnTo>
                      <a:pt x="281797" y="5704"/>
                    </a:lnTo>
                    <a:lnTo>
                      <a:pt x="281408" y="5491"/>
                    </a:lnTo>
                    <a:lnTo>
                      <a:pt x="281020" y="5278"/>
                    </a:lnTo>
                    <a:lnTo>
                      <a:pt x="280588" y="5076"/>
                    </a:lnTo>
                    <a:lnTo>
                      <a:pt x="280134" y="4868"/>
                    </a:lnTo>
                    <a:lnTo>
                      <a:pt x="279680" y="4666"/>
                    </a:lnTo>
                    <a:lnTo>
                      <a:pt x="279184" y="4469"/>
                    </a:lnTo>
                    <a:lnTo>
                      <a:pt x="278687" y="4273"/>
                    </a:lnTo>
                    <a:lnTo>
                      <a:pt x="278147" y="4076"/>
                    </a:lnTo>
                    <a:lnTo>
                      <a:pt x="277607" y="3885"/>
                    </a:lnTo>
                    <a:lnTo>
                      <a:pt x="277045" y="3699"/>
                    </a:lnTo>
                    <a:lnTo>
                      <a:pt x="276462" y="3513"/>
                    </a:lnTo>
                    <a:lnTo>
                      <a:pt x="275857" y="3333"/>
                    </a:lnTo>
                    <a:lnTo>
                      <a:pt x="275231" y="3153"/>
                    </a:lnTo>
                    <a:lnTo>
                      <a:pt x="274583" y="2978"/>
                    </a:lnTo>
                    <a:lnTo>
                      <a:pt x="273935" y="2808"/>
                    </a:lnTo>
                    <a:lnTo>
                      <a:pt x="273935" y="2808"/>
                    </a:lnTo>
                    <a:lnTo>
                      <a:pt x="273243" y="2639"/>
                    </a:lnTo>
                    <a:lnTo>
                      <a:pt x="272552" y="2475"/>
                    </a:lnTo>
                    <a:lnTo>
                      <a:pt x="271861" y="2317"/>
                    </a:lnTo>
                    <a:lnTo>
                      <a:pt x="271127" y="2164"/>
                    </a:lnTo>
                    <a:lnTo>
                      <a:pt x="270414" y="2016"/>
                    </a:lnTo>
                    <a:lnTo>
                      <a:pt x="269658" y="1874"/>
                    </a:lnTo>
                    <a:lnTo>
                      <a:pt x="268902" y="1738"/>
                    </a:lnTo>
                    <a:lnTo>
                      <a:pt x="268146" y="1601"/>
                    </a:lnTo>
                    <a:lnTo>
                      <a:pt x="267368" y="1476"/>
                    </a:lnTo>
                    <a:lnTo>
                      <a:pt x="266569" y="1355"/>
                    </a:lnTo>
                    <a:lnTo>
                      <a:pt x="265770" y="1235"/>
                    </a:lnTo>
                    <a:lnTo>
                      <a:pt x="264971" y="1120"/>
                    </a:lnTo>
                    <a:lnTo>
                      <a:pt x="264150" y="1017"/>
                    </a:lnTo>
                    <a:lnTo>
                      <a:pt x="263329" y="913"/>
                    </a:lnTo>
                    <a:lnTo>
                      <a:pt x="262487" y="815"/>
                    </a:lnTo>
                    <a:lnTo>
                      <a:pt x="261644" y="722"/>
                    </a:lnTo>
                    <a:lnTo>
                      <a:pt x="260780" y="634"/>
                    </a:lnTo>
                    <a:lnTo>
                      <a:pt x="259916" y="558"/>
                    </a:lnTo>
                    <a:lnTo>
                      <a:pt x="259052" y="481"/>
                    </a:lnTo>
                    <a:lnTo>
                      <a:pt x="258167" y="410"/>
                    </a:lnTo>
                    <a:lnTo>
                      <a:pt x="257281" y="345"/>
                    </a:lnTo>
                    <a:lnTo>
                      <a:pt x="256374" y="285"/>
                    </a:lnTo>
                    <a:lnTo>
                      <a:pt x="255488" y="230"/>
                    </a:lnTo>
                    <a:lnTo>
                      <a:pt x="254581" y="181"/>
                    </a:lnTo>
                    <a:lnTo>
                      <a:pt x="253652" y="137"/>
                    </a:lnTo>
                    <a:lnTo>
                      <a:pt x="252745" y="104"/>
                    </a:lnTo>
                    <a:lnTo>
                      <a:pt x="251816" y="72"/>
                    </a:lnTo>
                    <a:lnTo>
                      <a:pt x="250887" y="44"/>
                    </a:lnTo>
                    <a:lnTo>
                      <a:pt x="249958" y="22"/>
                    </a:lnTo>
                    <a:lnTo>
                      <a:pt x="249008" y="11"/>
                    </a:lnTo>
                    <a:lnTo>
                      <a:pt x="248058" y="1"/>
                    </a:lnTo>
                    <a:lnTo>
                      <a:pt x="247107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06" name="Google Shape;4706;p81"/>
              <p:cNvSpPr/>
              <p:nvPr/>
            </p:nvSpPr>
            <p:spPr>
              <a:xfrm flipH="1">
                <a:off x="4693803" y="1410300"/>
                <a:ext cx="7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07" name="Google Shape;4707;p81"/>
              <p:cNvSpPr/>
              <p:nvPr/>
            </p:nvSpPr>
            <p:spPr>
              <a:xfrm flipH="1">
                <a:off x="3402082" y="2309625"/>
                <a:ext cx="1181879" cy="258300"/>
              </a:xfrm>
              <a:custGeom>
                <a:avLst/>
                <a:gdLst/>
                <a:ahLst/>
                <a:cxnLst/>
                <a:rect l="l" t="t" r="r" b="b"/>
                <a:pathLst>
                  <a:path w="175223" h="10332" extrusionOk="0">
                    <a:moveTo>
                      <a:pt x="166798" y="2126"/>
                    </a:moveTo>
                    <a:lnTo>
                      <a:pt x="166798" y="8201"/>
                    </a:lnTo>
                    <a:lnTo>
                      <a:pt x="8425" y="8201"/>
                    </a:lnTo>
                    <a:lnTo>
                      <a:pt x="8425" y="2126"/>
                    </a:lnTo>
                    <a:close/>
                    <a:moveTo>
                      <a:pt x="1" y="1"/>
                    </a:moveTo>
                    <a:lnTo>
                      <a:pt x="1" y="10331"/>
                    </a:lnTo>
                    <a:lnTo>
                      <a:pt x="175222" y="10331"/>
                    </a:lnTo>
                    <a:lnTo>
                      <a:pt x="17522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08" name="Google Shape;4708;p81"/>
              <p:cNvSpPr/>
              <p:nvPr/>
            </p:nvSpPr>
            <p:spPr>
              <a:xfrm flipH="1">
                <a:off x="3402082" y="2309625"/>
                <a:ext cx="1181879" cy="258300"/>
              </a:xfrm>
              <a:custGeom>
                <a:avLst/>
                <a:gdLst/>
                <a:ahLst/>
                <a:cxnLst/>
                <a:rect l="l" t="t" r="r" b="b"/>
                <a:pathLst>
                  <a:path w="175223" h="10332" fill="none" extrusionOk="0">
                    <a:moveTo>
                      <a:pt x="1" y="1"/>
                    </a:moveTo>
                    <a:lnTo>
                      <a:pt x="1" y="10331"/>
                    </a:lnTo>
                    <a:lnTo>
                      <a:pt x="175222" y="10331"/>
                    </a:lnTo>
                    <a:lnTo>
                      <a:pt x="175222" y="1"/>
                    </a:ln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09" name="Google Shape;4709;p81"/>
              <p:cNvSpPr/>
              <p:nvPr/>
            </p:nvSpPr>
            <p:spPr>
              <a:xfrm flipH="1">
                <a:off x="3458908" y="2362775"/>
                <a:ext cx="1068233" cy="151875"/>
              </a:xfrm>
              <a:custGeom>
                <a:avLst/>
                <a:gdLst/>
                <a:ahLst/>
                <a:cxnLst/>
                <a:rect l="l" t="t" r="r" b="b"/>
                <a:pathLst>
                  <a:path w="158374" h="6075" fill="none" extrusionOk="0">
                    <a:moveTo>
                      <a:pt x="1" y="6075"/>
                    </a:moveTo>
                    <a:lnTo>
                      <a:pt x="1" y="0"/>
                    </a:lnTo>
                    <a:lnTo>
                      <a:pt x="158374" y="0"/>
                    </a:lnTo>
                    <a:lnTo>
                      <a:pt x="158374" y="6075"/>
                    </a:lnTo>
                    <a:lnTo>
                      <a:pt x="1" y="607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10" name="Google Shape;4710;p81"/>
              <p:cNvSpPr/>
              <p:nvPr/>
            </p:nvSpPr>
            <p:spPr>
              <a:xfrm flipH="1">
                <a:off x="4527134" y="2514625"/>
                <a:ext cx="7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11" name="Google Shape;4711;p81"/>
              <p:cNvSpPr/>
              <p:nvPr/>
            </p:nvSpPr>
            <p:spPr>
              <a:xfrm flipH="1">
                <a:off x="3104580" y="1863325"/>
                <a:ext cx="1443538" cy="26375"/>
              </a:xfrm>
              <a:custGeom>
                <a:avLst/>
                <a:gdLst/>
                <a:ahLst/>
                <a:cxnLst/>
                <a:rect l="l" t="t" r="r" b="b"/>
                <a:pathLst>
                  <a:path w="214016" h="1055" extrusionOk="0">
                    <a:moveTo>
                      <a:pt x="0" y="0"/>
                    </a:moveTo>
                    <a:lnTo>
                      <a:pt x="0" y="1054"/>
                    </a:lnTo>
                    <a:lnTo>
                      <a:pt x="214016" y="1054"/>
                    </a:lnTo>
                    <a:lnTo>
                      <a:pt x="214016" y="0"/>
                    </a:lnTo>
                    <a:close/>
                  </a:path>
                </a:pathLst>
              </a:custGeom>
              <a:solidFill>
                <a:srgbClr val="FFCC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12" name="Google Shape;4712;p81"/>
              <p:cNvSpPr/>
              <p:nvPr/>
            </p:nvSpPr>
            <p:spPr>
              <a:xfrm flipH="1">
                <a:off x="3104580" y="1772075"/>
                <a:ext cx="1443538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214016" h="1520" extrusionOk="0">
                    <a:moveTo>
                      <a:pt x="0" y="1"/>
                    </a:moveTo>
                    <a:lnTo>
                      <a:pt x="0" y="1520"/>
                    </a:lnTo>
                    <a:lnTo>
                      <a:pt x="214016" y="1520"/>
                    </a:lnTo>
                    <a:lnTo>
                      <a:pt x="2140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13" name="Google Shape;4713;p81"/>
              <p:cNvSpPr/>
              <p:nvPr/>
            </p:nvSpPr>
            <p:spPr>
              <a:xfrm flipH="1">
                <a:off x="3104580" y="1687400"/>
                <a:ext cx="1443538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214016" h="1263" extrusionOk="0">
                    <a:moveTo>
                      <a:pt x="0" y="1"/>
                    </a:moveTo>
                    <a:lnTo>
                      <a:pt x="0" y="1263"/>
                    </a:lnTo>
                    <a:lnTo>
                      <a:pt x="214016" y="1263"/>
                    </a:lnTo>
                    <a:lnTo>
                      <a:pt x="2140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14" name="Google Shape;4714;p81"/>
              <p:cNvSpPr/>
              <p:nvPr/>
            </p:nvSpPr>
            <p:spPr>
              <a:xfrm flipH="1">
                <a:off x="3458908" y="2362775"/>
                <a:ext cx="1068233" cy="151875"/>
              </a:xfrm>
              <a:custGeom>
                <a:avLst/>
                <a:gdLst/>
                <a:ahLst/>
                <a:cxnLst/>
                <a:rect l="l" t="t" r="r" b="b"/>
                <a:pathLst>
                  <a:path w="158374" h="6075" extrusionOk="0">
                    <a:moveTo>
                      <a:pt x="1" y="0"/>
                    </a:moveTo>
                    <a:lnTo>
                      <a:pt x="1" y="6075"/>
                    </a:lnTo>
                    <a:lnTo>
                      <a:pt x="158374" y="6075"/>
                    </a:lnTo>
                    <a:lnTo>
                      <a:pt x="1583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15" name="Google Shape;4715;p81"/>
              <p:cNvSpPr/>
              <p:nvPr/>
            </p:nvSpPr>
            <p:spPr>
              <a:xfrm flipH="1">
                <a:off x="2771228" y="1818100"/>
                <a:ext cx="2078330" cy="2220025"/>
              </a:xfrm>
              <a:custGeom>
                <a:avLst/>
                <a:gdLst/>
                <a:ahLst/>
                <a:cxnLst/>
                <a:rect l="l" t="t" r="r" b="b"/>
                <a:pathLst>
                  <a:path w="308129" h="88801" extrusionOk="0">
                    <a:moveTo>
                      <a:pt x="214599" y="19662"/>
                    </a:moveTo>
                    <a:lnTo>
                      <a:pt x="214599" y="29992"/>
                    </a:lnTo>
                    <a:lnTo>
                      <a:pt x="39378" y="29992"/>
                    </a:lnTo>
                    <a:lnTo>
                      <a:pt x="39378" y="19662"/>
                    </a:lnTo>
                    <a:close/>
                    <a:moveTo>
                      <a:pt x="308128" y="1"/>
                    </a:moveTo>
                    <a:lnTo>
                      <a:pt x="307307" y="279"/>
                    </a:lnTo>
                    <a:lnTo>
                      <a:pt x="306487" y="553"/>
                    </a:lnTo>
                    <a:lnTo>
                      <a:pt x="305623" y="820"/>
                    </a:lnTo>
                    <a:lnTo>
                      <a:pt x="304715" y="1083"/>
                    </a:lnTo>
                    <a:lnTo>
                      <a:pt x="303808" y="1334"/>
                    </a:lnTo>
                    <a:lnTo>
                      <a:pt x="302858" y="1580"/>
                    </a:lnTo>
                    <a:lnTo>
                      <a:pt x="301864" y="1820"/>
                    </a:lnTo>
                    <a:lnTo>
                      <a:pt x="300871" y="2055"/>
                    </a:lnTo>
                    <a:lnTo>
                      <a:pt x="299834" y="2279"/>
                    </a:lnTo>
                    <a:lnTo>
                      <a:pt x="298775" y="2497"/>
                    </a:lnTo>
                    <a:lnTo>
                      <a:pt x="297674" y="2705"/>
                    </a:lnTo>
                    <a:lnTo>
                      <a:pt x="296572" y="2907"/>
                    </a:lnTo>
                    <a:lnTo>
                      <a:pt x="295427" y="3098"/>
                    </a:lnTo>
                    <a:lnTo>
                      <a:pt x="294282" y="3284"/>
                    </a:lnTo>
                    <a:lnTo>
                      <a:pt x="293094" y="3459"/>
                    </a:lnTo>
                    <a:lnTo>
                      <a:pt x="291885" y="3628"/>
                    </a:lnTo>
                    <a:lnTo>
                      <a:pt x="290675" y="3787"/>
                    </a:lnTo>
                    <a:lnTo>
                      <a:pt x="289422" y="3934"/>
                    </a:lnTo>
                    <a:lnTo>
                      <a:pt x="288170" y="4076"/>
                    </a:lnTo>
                    <a:lnTo>
                      <a:pt x="286874" y="4207"/>
                    </a:lnTo>
                    <a:lnTo>
                      <a:pt x="285578" y="4333"/>
                    </a:lnTo>
                    <a:lnTo>
                      <a:pt x="284260" y="4442"/>
                    </a:lnTo>
                    <a:lnTo>
                      <a:pt x="282921" y="4546"/>
                    </a:lnTo>
                    <a:lnTo>
                      <a:pt x="281560" y="4639"/>
                    </a:lnTo>
                    <a:lnTo>
                      <a:pt x="280199" y="4721"/>
                    </a:lnTo>
                    <a:lnTo>
                      <a:pt x="278795" y="4792"/>
                    </a:lnTo>
                    <a:lnTo>
                      <a:pt x="277413" y="4852"/>
                    </a:lnTo>
                    <a:lnTo>
                      <a:pt x="275987" y="4901"/>
                    </a:lnTo>
                    <a:lnTo>
                      <a:pt x="274561" y="4939"/>
                    </a:lnTo>
                    <a:lnTo>
                      <a:pt x="273114" y="4972"/>
                    </a:lnTo>
                    <a:lnTo>
                      <a:pt x="271667" y="4989"/>
                    </a:lnTo>
                    <a:lnTo>
                      <a:pt x="270198" y="4994"/>
                    </a:lnTo>
                    <a:lnTo>
                      <a:pt x="0" y="4994"/>
                    </a:lnTo>
                    <a:lnTo>
                      <a:pt x="0" y="88801"/>
                    </a:lnTo>
                    <a:lnTo>
                      <a:pt x="270976" y="88801"/>
                    </a:lnTo>
                    <a:lnTo>
                      <a:pt x="271948" y="88795"/>
                    </a:lnTo>
                    <a:lnTo>
                      <a:pt x="272898" y="88785"/>
                    </a:lnTo>
                    <a:lnTo>
                      <a:pt x="273827" y="88774"/>
                    </a:lnTo>
                    <a:lnTo>
                      <a:pt x="274777" y="88752"/>
                    </a:lnTo>
                    <a:lnTo>
                      <a:pt x="275706" y="88724"/>
                    </a:lnTo>
                    <a:lnTo>
                      <a:pt x="276635" y="88692"/>
                    </a:lnTo>
                    <a:lnTo>
                      <a:pt x="277542" y="88653"/>
                    </a:lnTo>
                    <a:lnTo>
                      <a:pt x="278449" y="88610"/>
                    </a:lnTo>
                    <a:lnTo>
                      <a:pt x="279357" y="88561"/>
                    </a:lnTo>
                    <a:lnTo>
                      <a:pt x="280242" y="88500"/>
                    </a:lnTo>
                    <a:lnTo>
                      <a:pt x="281128" y="88440"/>
                    </a:lnTo>
                    <a:lnTo>
                      <a:pt x="282014" y="88375"/>
                    </a:lnTo>
                    <a:lnTo>
                      <a:pt x="282878" y="88304"/>
                    </a:lnTo>
                    <a:lnTo>
                      <a:pt x="283742" y="88227"/>
                    </a:lnTo>
                    <a:lnTo>
                      <a:pt x="284584" y="88145"/>
                    </a:lnTo>
                    <a:lnTo>
                      <a:pt x="285426" y="88058"/>
                    </a:lnTo>
                    <a:lnTo>
                      <a:pt x="286247" y="87971"/>
                    </a:lnTo>
                    <a:lnTo>
                      <a:pt x="287068" y="87872"/>
                    </a:lnTo>
                    <a:lnTo>
                      <a:pt x="287867" y="87768"/>
                    </a:lnTo>
                    <a:lnTo>
                      <a:pt x="288666" y="87665"/>
                    </a:lnTo>
                    <a:lnTo>
                      <a:pt x="289444" y="87555"/>
                    </a:lnTo>
                    <a:lnTo>
                      <a:pt x="290222" y="87435"/>
                    </a:lnTo>
                    <a:lnTo>
                      <a:pt x="290978" y="87315"/>
                    </a:lnTo>
                    <a:lnTo>
                      <a:pt x="291734" y="87195"/>
                    </a:lnTo>
                    <a:lnTo>
                      <a:pt x="292468" y="87064"/>
                    </a:lnTo>
                    <a:lnTo>
                      <a:pt x="293181" y="86933"/>
                    </a:lnTo>
                    <a:lnTo>
                      <a:pt x="293894" y="86791"/>
                    </a:lnTo>
                    <a:lnTo>
                      <a:pt x="294585" y="86654"/>
                    </a:lnTo>
                    <a:lnTo>
                      <a:pt x="295276" y="86506"/>
                    </a:lnTo>
                    <a:lnTo>
                      <a:pt x="295946" y="86354"/>
                    </a:lnTo>
                    <a:lnTo>
                      <a:pt x="296594" y="86201"/>
                    </a:lnTo>
                    <a:lnTo>
                      <a:pt x="297220" y="86048"/>
                    </a:lnTo>
                    <a:lnTo>
                      <a:pt x="297847" y="85884"/>
                    </a:lnTo>
                    <a:lnTo>
                      <a:pt x="298451" y="85720"/>
                    </a:lnTo>
                    <a:lnTo>
                      <a:pt x="299056" y="85550"/>
                    </a:lnTo>
                    <a:lnTo>
                      <a:pt x="299618" y="85376"/>
                    </a:lnTo>
                    <a:lnTo>
                      <a:pt x="300179" y="85201"/>
                    </a:lnTo>
                    <a:lnTo>
                      <a:pt x="300719" y="85021"/>
                    </a:lnTo>
                    <a:lnTo>
                      <a:pt x="301259" y="84840"/>
                    </a:lnTo>
                    <a:lnTo>
                      <a:pt x="301756" y="84655"/>
                    </a:lnTo>
                    <a:lnTo>
                      <a:pt x="302253" y="84463"/>
                    </a:lnTo>
                    <a:lnTo>
                      <a:pt x="302728" y="84272"/>
                    </a:lnTo>
                    <a:lnTo>
                      <a:pt x="303182" y="84075"/>
                    </a:lnTo>
                    <a:lnTo>
                      <a:pt x="303635" y="83879"/>
                    </a:lnTo>
                    <a:lnTo>
                      <a:pt x="304046" y="83677"/>
                    </a:lnTo>
                    <a:lnTo>
                      <a:pt x="304456" y="83475"/>
                    </a:lnTo>
                    <a:lnTo>
                      <a:pt x="304823" y="83267"/>
                    </a:lnTo>
                    <a:lnTo>
                      <a:pt x="305191" y="83059"/>
                    </a:lnTo>
                    <a:lnTo>
                      <a:pt x="305536" y="82846"/>
                    </a:lnTo>
                    <a:lnTo>
                      <a:pt x="305860" y="82633"/>
                    </a:lnTo>
                    <a:lnTo>
                      <a:pt x="306163" y="82415"/>
                    </a:lnTo>
                    <a:lnTo>
                      <a:pt x="306443" y="82196"/>
                    </a:lnTo>
                    <a:lnTo>
                      <a:pt x="306703" y="81972"/>
                    </a:lnTo>
                    <a:lnTo>
                      <a:pt x="306940" y="81748"/>
                    </a:lnTo>
                    <a:lnTo>
                      <a:pt x="307156" y="81524"/>
                    </a:lnTo>
                    <a:lnTo>
                      <a:pt x="307372" y="81295"/>
                    </a:lnTo>
                    <a:lnTo>
                      <a:pt x="307545" y="81065"/>
                    </a:lnTo>
                    <a:lnTo>
                      <a:pt x="307696" y="80836"/>
                    </a:lnTo>
                    <a:lnTo>
                      <a:pt x="307826" y="80601"/>
                    </a:lnTo>
                    <a:lnTo>
                      <a:pt x="307934" y="80366"/>
                    </a:lnTo>
                    <a:lnTo>
                      <a:pt x="308020" y="80126"/>
                    </a:lnTo>
                    <a:lnTo>
                      <a:pt x="308063" y="79885"/>
                    </a:lnTo>
                    <a:lnTo>
                      <a:pt x="308107" y="79645"/>
                    </a:lnTo>
                    <a:lnTo>
                      <a:pt x="308128" y="79405"/>
                    </a:lnTo>
                    <a:lnTo>
                      <a:pt x="308128" y="73313"/>
                    </a:lnTo>
                    <a:lnTo>
                      <a:pt x="294218" y="75264"/>
                    </a:lnTo>
                    <a:lnTo>
                      <a:pt x="294218" y="32210"/>
                    </a:lnTo>
                    <a:lnTo>
                      <a:pt x="308128" y="30255"/>
                    </a:lnTo>
                    <a:lnTo>
                      <a:pt x="308128" y="24540"/>
                    </a:lnTo>
                    <a:lnTo>
                      <a:pt x="307696" y="24491"/>
                    </a:lnTo>
                    <a:lnTo>
                      <a:pt x="307264" y="24437"/>
                    </a:lnTo>
                    <a:lnTo>
                      <a:pt x="306443" y="24316"/>
                    </a:lnTo>
                    <a:lnTo>
                      <a:pt x="305623" y="24185"/>
                    </a:lnTo>
                    <a:lnTo>
                      <a:pt x="304845" y="24043"/>
                    </a:lnTo>
                    <a:lnTo>
                      <a:pt x="304067" y="23890"/>
                    </a:lnTo>
                    <a:lnTo>
                      <a:pt x="303311" y="23726"/>
                    </a:lnTo>
                    <a:lnTo>
                      <a:pt x="302577" y="23552"/>
                    </a:lnTo>
                    <a:lnTo>
                      <a:pt x="301864" y="23366"/>
                    </a:lnTo>
                    <a:lnTo>
                      <a:pt x="301173" y="23169"/>
                    </a:lnTo>
                    <a:lnTo>
                      <a:pt x="300503" y="22962"/>
                    </a:lnTo>
                    <a:lnTo>
                      <a:pt x="299855" y="22743"/>
                    </a:lnTo>
                    <a:lnTo>
                      <a:pt x="299229" y="22519"/>
                    </a:lnTo>
                    <a:lnTo>
                      <a:pt x="298624" y="22284"/>
                    </a:lnTo>
                    <a:lnTo>
                      <a:pt x="298041" y="22038"/>
                    </a:lnTo>
                    <a:lnTo>
                      <a:pt x="297501" y="21782"/>
                    </a:lnTo>
                    <a:lnTo>
                      <a:pt x="296982" y="21519"/>
                    </a:lnTo>
                    <a:lnTo>
                      <a:pt x="296486" y="21252"/>
                    </a:lnTo>
                    <a:lnTo>
                      <a:pt x="296010" y="20973"/>
                    </a:lnTo>
                    <a:lnTo>
                      <a:pt x="295557" y="20689"/>
                    </a:lnTo>
                    <a:lnTo>
                      <a:pt x="295146" y="20394"/>
                    </a:lnTo>
                    <a:lnTo>
                      <a:pt x="294779" y="20099"/>
                    </a:lnTo>
                    <a:lnTo>
                      <a:pt x="294412" y="19793"/>
                    </a:lnTo>
                    <a:lnTo>
                      <a:pt x="294088" y="19476"/>
                    </a:lnTo>
                    <a:lnTo>
                      <a:pt x="293807" y="19159"/>
                    </a:lnTo>
                    <a:lnTo>
                      <a:pt x="293548" y="18837"/>
                    </a:lnTo>
                    <a:lnTo>
                      <a:pt x="293310" y="18504"/>
                    </a:lnTo>
                    <a:lnTo>
                      <a:pt x="293116" y="18171"/>
                    </a:lnTo>
                    <a:lnTo>
                      <a:pt x="292965" y="17832"/>
                    </a:lnTo>
                    <a:lnTo>
                      <a:pt x="292835" y="17482"/>
                    </a:lnTo>
                    <a:lnTo>
                      <a:pt x="292749" y="17138"/>
                    </a:lnTo>
                    <a:lnTo>
                      <a:pt x="292684" y="16783"/>
                    </a:lnTo>
                    <a:lnTo>
                      <a:pt x="292662" y="16428"/>
                    </a:lnTo>
                    <a:lnTo>
                      <a:pt x="292684" y="16067"/>
                    </a:lnTo>
                    <a:lnTo>
                      <a:pt x="292749" y="15718"/>
                    </a:lnTo>
                    <a:lnTo>
                      <a:pt x="292835" y="15368"/>
                    </a:lnTo>
                    <a:lnTo>
                      <a:pt x="292965" y="15024"/>
                    </a:lnTo>
                    <a:lnTo>
                      <a:pt x="293116" y="14680"/>
                    </a:lnTo>
                    <a:lnTo>
                      <a:pt x="293310" y="14347"/>
                    </a:lnTo>
                    <a:lnTo>
                      <a:pt x="293548" y="14019"/>
                    </a:lnTo>
                    <a:lnTo>
                      <a:pt x="293807" y="13691"/>
                    </a:lnTo>
                    <a:lnTo>
                      <a:pt x="294088" y="13374"/>
                    </a:lnTo>
                    <a:lnTo>
                      <a:pt x="294412" y="13063"/>
                    </a:lnTo>
                    <a:lnTo>
                      <a:pt x="294779" y="12757"/>
                    </a:lnTo>
                    <a:lnTo>
                      <a:pt x="295146" y="12456"/>
                    </a:lnTo>
                    <a:lnTo>
                      <a:pt x="295557" y="12167"/>
                    </a:lnTo>
                    <a:lnTo>
                      <a:pt x="296010" y="11877"/>
                    </a:lnTo>
                    <a:lnTo>
                      <a:pt x="296486" y="11604"/>
                    </a:lnTo>
                    <a:lnTo>
                      <a:pt x="296982" y="11331"/>
                    </a:lnTo>
                    <a:lnTo>
                      <a:pt x="297501" y="11069"/>
                    </a:lnTo>
                    <a:lnTo>
                      <a:pt x="298041" y="10817"/>
                    </a:lnTo>
                    <a:lnTo>
                      <a:pt x="298624" y="10572"/>
                    </a:lnTo>
                    <a:lnTo>
                      <a:pt x="299229" y="10337"/>
                    </a:lnTo>
                    <a:lnTo>
                      <a:pt x="299855" y="10113"/>
                    </a:lnTo>
                    <a:lnTo>
                      <a:pt x="300503" y="9894"/>
                    </a:lnTo>
                    <a:lnTo>
                      <a:pt x="301173" y="9687"/>
                    </a:lnTo>
                    <a:lnTo>
                      <a:pt x="301864" y="9490"/>
                    </a:lnTo>
                    <a:lnTo>
                      <a:pt x="302577" y="9304"/>
                    </a:lnTo>
                    <a:lnTo>
                      <a:pt x="303311" y="9129"/>
                    </a:lnTo>
                    <a:lnTo>
                      <a:pt x="304067" y="8966"/>
                    </a:lnTo>
                    <a:lnTo>
                      <a:pt x="304845" y="8813"/>
                    </a:lnTo>
                    <a:lnTo>
                      <a:pt x="305623" y="8671"/>
                    </a:lnTo>
                    <a:lnTo>
                      <a:pt x="306443" y="8539"/>
                    </a:lnTo>
                    <a:lnTo>
                      <a:pt x="307264" y="8419"/>
                    </a:lnTo>
                    <a:lnTo>
                      <a:pt x="307696" y="8365"/>
                    </a:lnTo>
                    <a:lnTo>
                      <a:pt x="308128" y="8315"/>
                    </a:lnTo>
                    <a:lnTo>
                      <a:pt x="30812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16" name="Google Shape;4716;p81"/>
              <p:cNvSpPr/>
              <p:nvPr/>
            </p:nvSpPr>
            <p:spPr>
              <a:xfrm flipH="1">
                <a:off x="2771228" y="1818100"/>
                <a:ext cx="2078330" cy="2220025"/>
              </a:xfrm>
              <a:custGeom>
                <a:avLst/>
                <a:gdLst/>
                <a:ahLst/>
                <a:cxnLst/>
                <a:rect l="l" t="t" r="r" b="b"/>
                <a:pathLst>
                  <a:path w="308129" h="88801" fill="none" extrusionOk="0">
                    <a:moveTo>
                      <a:pt x="308128" y="1"/>
                    </a:moveTo>
                    <a:lnTo>
                      <a:pt x="308128" y="1"/>
                    </a:lnTo>
                    <a:lnTo>
                      <a:pt x="307307" y="279"/>
                    </a:lnTo>
                    <a:lnTo>
                      <a:pt x="306487" y="553"/>
                    </a:lnTo>
                    <a:lnTo>
                      <a:pt x="305623" y="820"/>
                    </a:lnTo>
                    <a:lnTo>
                      <a:pt x="304715" y="1083"/>
                    </a:lnTo>
                    <a:lnTo>
                      <a:pt x="303808" y="1334"/>
                    </a:lnTo>
                    <a:lnTo>
                      <a:pt x="302858" y="1580"/>
                    </a:lnTo>
                    <a:lnTo>
                      <a:pt x="301864" y="1820"/>
                    </a:lnTo>
                    <a:lnTo>
                      <a:pt x="300871" y="2055"/>
                    </a:lnTo>
                    <a:lnTo>
                      <a:pt x="299834" y="2279"/>
                    </a:lnTo>
                    <a:lnTo>
                      <a:pt x="298775" y="2497"/>
                    </a:lnTo>
                    <a:lnTo>
                      <a:pt x="297674" y="2705"/>
                    </a:lnTo>
                    <a:lnTo>
                      <a:pt x="296572" y="2907"/>
                    </a:lnTo>
                    <a:lnTo>
                      <a:pt x="295427" y="3098"/>
                    </a:lnTo>
                    <a:lnTo>
                      <a:pt x="294282" y="3284"/>
                    </a:lnTo>
                    <a:lnTo>
                      <a:pt x="293094" y="3459"/>
                    </a:lnTo>
                    <a:lnTo>
                      <a:pt x="291885" y="3628"/>
                    </a:lnTo>
                    <a:lnTo>
                      <a:pt x="290675" y="3787"/>
                    </a:lnTo>
                    <a:lnTo>
                      <a:pt x="289422" y="3934"/>
                    </a:lnTo>
                    <a:lnTo>
                      <a:pt x="288170" y="4076"/>
                    </a:lnTo>
                    <a:lnTo>
                      <a:pt x="286874" y="4207"/>
                    </a:lnTo>
                    <a:lnTo>
                      <a:pt x="285578" y="4333"/>
                    </a:lnTo>
                    <a:lnTo>
                      <a:pt x="284260" y="4442"/>
                    </a:lnTo>
                    <a:lnTo>
                      <a:pt x="282921" y="4546"/>
                    </a:lnTo>
                    <a:lnTo>
                      <a:pt x="281560" y="4639"/>
                    </a:lnTo>
                    <a:lnTo>
                      <a:pt x="280199" y="4721"/>
                    </a:lnTo>
                    <a:lnTo>
                      <a:pt x="278795" y="4792"/>
                    </a:lnTo>
                    <a:lnTo>
                      <a:pt x="277413" y="4852"/>
                    </a:lnTo>
                    <a:lnTo>
                      <a:pt x="275987" y="4901"/>
                    </a:lnTo>
                    <a:lnTo>
                      <a:pt x="274561" y="4939"/>
                    </a:lnTo>
                    <a:lnTo>
                      <a:pt x="273114" y="4972"/>
                    </a:lnTo>
                    <a:lnTo>
                      <a:pt x="271667" y="4989"/>
                    </a:lnTo>
                    <a:lnTo>
                      <a:pt x="270198" y="4994"/>
                    </a:lnTo>
                    <a:lnTo>
                      <a:pt x="0" y="4994"/>
                    </a:lnTo>
                    <a:lnTo>
                      <a:pt x="0" y="88801"/>
                    </a:lnTo>
                    <a:lnTo>
                      <a:pt x="270976" y="88801"/>
                    </a:lnTo>
                    <a:lnTo>
                      <a:pt x="270976" y="88801"/>
                    </a:lnTo>
                    <a:lnTo>
                      <a:pt x="271948" y="88795"/>
                    </a:lnTo>
                    <a:lnTo>
                      <a:pt x="272898" y="88785"/>
                    </a:lnTo>
                    <a:lnTo>
                      <a:pt x="273827" y="88774"/>
                    </a:lnTo>
                    <a:lnTo>
                      <a:pt x="274777" y="88752"/>
                    </a:lnTo>
                    <a:lnTo>
                      <a:pt x="275706" y="88724"/>
                    </a:lnTo>
                    <a:lnTo>
                      <a:pt x="276635" y="88692"/>
                    </a:lnTo>
                    <a:lnTo>
                      <a:pt x="277542" y="88653"/>
                    </a:lnTo>
                    <a:lnTo>
                      <a:pt x="278449" y="88610"/>
                    </a:lnTo>
                    <a:lnTo>
                      <a:pt x="279357" y="88561"/>
                    </a:lnTo>
                    <a:lnTo>
                      <a:pt x="280242" y="88500"/>
                    </a:lnTo>
                    <a:lnTo>
                      <a:pt x="281128" y="88440"/>
                    </a:lnTo>
                    <a:lnTo>
                      <a:pt x="282014" y="88375"/>
                    </a:lnTo>
                    <a:lnTo>
                      <a:pt x="282878" y="88304"/>
                    </a:lnTo>
                    <a:lnTo>
                      <a:pt x="283742" y="88227"/>
                    </a:lnTo>
                    <a:lnTo>
                      <a:pt x="284584" y="88145"/>
                    </a:lnTo>
                    <a:lnTo>
                      <a:pt x="285426" y="88058"/>
                    </a:lnTo>
                    <a:lnTo>
                      <a:pt x="286247" y="87971"/>
                    </a:lnTo>
                    <a:lnTo>
                      <a:pt x="287068" y="87872"/>
                    </a:lnTo>
                    <a:lnTo>
                      <a:pt x="287867" y="87768"/>
                    </a:lnTo>
                    <a:lnTo>
                      <a:pt x="288666" y="87665"/>
                    </a:lnTo>
                    <a:lnTo>
                      <a:pt x="289444" y="87555"/>
                    </a:lnTo>
                    <a:lnTo>
                      <a:pt x="290222" y="87435"/>
                    </a:lnTo>
                    <a:lnTo>
                      <a:pt x="290978" y="87315"/>
                    </a:lnTo>
                    <a:lnTo>
                      <a:pt x="291734" y="87195"/>
                    </a:lnTo>
                    <a:lnTo>
                      <a:pt x="292468" y="87064"/>
                    </a:lnTo>
                    <a:lnTo>
                      <a:pt x="293181" y="86933"/>
                    </a:lnTo>
                    <a:lnTo>
                      <a:pt x="293894" y="86791"/>
                    </a:lnTo>
                    <a:lnTo>
                      <a:pt x="294585" y="86654"/>
                    </a:lnTo>
                    <a:lnTo>
                      <a:pt x="295276" y="86506"/>
                    </a:lnTo>
                    <a:lnTo>
                      <a:pt x="295946" y="86354"/>
                    </a:lnTo>
                    <a:lnTo>
                      <a:pt x="296594" y="86201"/>
                    </a:lnTo>
                    <a:lnTo>
                      <a:pt x="297220" y="86048"/>
                    </a:lnTo>
                    <a:lnTo>
                      <a:pt x="297847" y="85884"/>
                    </a:lnTo>
                    <a:lnTo>
                      <a:pt x="298451" y="85720"/>
                    </a:lnTo>
                    <a:lnTo>
                      <a:pt x="299056" y="85550"/>
                    </a:lnTo>
                    <a:lnTo>
                      <a:pt x="299618" y="85376"/>
                    </a:lnTo>
                    <a:lnTo>
                      <a:pt x="300179" y="85201"/>
                    </a:lnTo>
                    <a:lnTo>
                      <a:pt x="300719" y="85021"/>
                    </a:lnTo>
                    <a:lnTo>
                      <a:pt x="301259" y="84840"/>
                    </a:lnTo>
                    <a:lnTo>
                      <a:pt x="301756" y="84655"/>
                    </a:lnTo>
                    <a:lnTo>
                      <a:pt x="302253" y="84463"/>
                    </a:lnTo>
                    <a:lnTo>
                      <a:pt x="302728" y="84272"/>
                    </a:lnTo>
                    <a:lnTo>
                      <a:pt x="303182" y="84075"/>
                    </a:lnTo>
                    <a:lnTo>
                      <a:pt x="303635" y="83879"/>
                    </a:lnTo>
                    <a:lnTo>
                      <a:pt x="304046" y="83677"/>
                    </a:lnTo>
                    <a:lnTo>
                      <a:pt x="304456" y="83475"/>
                    </a:lnTo>
                    <a:lnTo>
                      <a:pt x="304823" y="83267"/>
                    </a:lnTo>
                    <a:lnTo>
                      <a:pt x="305191" y="83059"/>
                    </a:lnTo>
                    <a:lnTo>
                      <a:pt x="305536" y="82846"/>
                    </a:lnTo>
                    <a:lnTo>
                      <a:pt x="305860" y="82633"/>
                    </a:lnTo>
                    <a:lnTo>
                      <a:pt x="306163" y="82415"/>
                    </a:lnTo>
                    <a:lnTo>
                      <a:pt x="306443" y="82196"/>
                    </a:lnTo>
                    <a:lnTo>
                      <a:pt x="306703" y="81972"/>
                    </a:lnTo>
                    <a:lnTo>
                      <a:pt x="306940" y="81748"/>
                    </a:lnTo>
                    <a:lnTo>
                      <a:pt x="307156" y="81524"/>
                    </a:lnTo>
                    <a:lnTo>
                      <a:pt x="307372" y="81295"/>
                    </a:lnTo>
                    <a:lnTo>
                      <a:pt x="307545" y="81065"/>
                    </a:lnTo>
                    <a:lnTo>
                      <a:pt x="307696" y="80836"/>
                    </a:lnTo>
                    <a:lnTo>
                      <a:pt x="307826" y="80601"/>
                    </a:lnTo>
                    <a:lnTo>
                      <a:pt x="307934" y="80366"/>
                    </a:lnTo>
                    <a:lnTo>
                      <a:pt x="308020" y="80126"/>
                    </a:lnTo>
                    <a:lnTo>
                      <a:pt x="308063" y="79885"/>
                    </a:lnTo>
                    <a:lnTo>
                      <a:pt x="308107" y="79645"/>
                    </a:lnTo>
                    <a:lnTo>
                      <a:pt x="308128" y="79405"/>
                    </a:lnTo>
                    <a:lnTo>
                      <a:pt x="308128" y="73313"/>
                    </a:lnTo>
                    <a:lnTo>
                      <a:pt x="294218" y="75264"/>
                    </a:lnTo>
                    <a:lnTo>
                      <a:pt x="294218" y="32210"/>
                    </a:lnTo>
                    <a:lnTo>
                      <a:pt x="308128" y="30255"/>
                    </a:lnTo>
                    <a:lnTo>
                      <a:pt x="308128" y="24540"/>
                    </a:lnTo>
                    <a:lnTo>
                      <a:pt x="308128" y="24540"/>
                    </a:lnTo>
                    <a:lnTo>
                      <a:pt x="307696" y="24491"/>
                    </a:lnTo>
                    <a:lnTo>
                      <a:pt x="307264" y="24437"/>
                    </a:lnTo>
                    <a:lnTo>
                      <a:pt x="306443" y="24316"/>
                    </a:lnTo>
                    <a:lnTo>
                      <a:pt x="305623" y="24185"/>
                    </a:lnTo>
                    <a:lnTo>
                      <a:pt x="304845" y="24043"/>
                    </a:lnTo>
                    <a:lnTo>
                      <a:pt x="304067" y="23890"/>
                    </a:lnTo>
                    <a:lnTo>
                      <a:pt x="303311" y="23726"/>
                    </a:lnTo>
                    <a:lnTo>
                      <a:pt x="302577" y="23552"/>
                    </a:lnTo>
                    <a:lnTo>
                      <a:pt x="301864" y="23366"/>
                    </a:lnTo>
                    <a:lnTo>
                      <a:pt x="301173" y="23169"/>
                    </a:lnTo>
                    <a:lnTo>
                      <a:pt x="300503" y="22962"/>
                    </a:lnTo>
                    <a:lnTo>
                      <a:pt x="299855" y="22743"/>
                    </a:lnTo>
                    <a:lnTo>
                      <a:pt x="299229" y="22519"/>
                    </a:lnTo>
                    <a:lnTo>
                      <a:pt x="298624" y="22284"/>
                    </a:lnTo>
                    <a:lnTo>
                      <a:pt x="298041" y="22038"/>
                    </a:lnTo>
                    <a:lnTo>
                      <a:pt x="297501" y="21782"/>
                    </a:lnTo>
                    <a:lnTo>
                      <a:pt x="296982" y="21519"/>
                    </a:lnTo>
                    <a:lnTo>
                      <a:pt x="296486" y="21252"/>
                    </a:lnTo>
                    <a:lnTo>
                      <a:pt x="296010" y="20973"/>
                    </a:lnTo>
                    <a:lnTo>
                      <a:pt x="295557" y="20689"/>
                    </a:lnTo>
                    <a:lnTo>
                      <a:pt x="295146" y="20394"/>
                    </a:lnTo>
                    <a:lnTo>
                      <a:pt x="294779" y="20099"/>
                    </a:lnTo>
                    <a:lnTo>
                      <a:pt x="294412" y="19793"/>
                    </a:lnTo>
                    <a:lnTo>
                      <a:pt x="294088" y="19476"/>
                    </a:lnTo>
                    <a:lnTo>
                      <a:pt x="293807" y="19159"/>
                    </a:lnTo>
                    <a:lnTo>
                      <a:pt x="293548" y="18837"/>
                    </a:lnTo>
                    <a:lnTo>
                      <a:pt x="293310" y="18504"/>
                    </a:lnTo>
                    <a:lnTo>
                      <a:pt x="293116" y="18171"/>
                    </a:lnTo>
                    <a:lnTo>
                      <a:pt x="292965" y="17832"/>
                    </a:lnTo>
                    <a:lnTo>
                      <a:pt x="292835" y="17482"/>
                    </a:lnTo>
                    <a:lnTo>
                      <a:pt x="292749" y="17138"/>
                    </a:lnTo>
                    <a:lnTo>
                      <a:pt x="292684" y="16783"/>
                    </a:lnTo>
                    <a:lnTo>
                      <a:pt x="292662" y="16428"/>
                    </a:lnTo>
                    <a:lnTo>
                      <a:pt x="292662" y="16428"/>
                    </a:lnTo>
                    <a:lnTo>
                      <a:pt x="292684" y="16067"/>
                    </a:lnTo>
                    <a:lnTo>
                      <a:pt x="292749" y="15718"/>
                    </a:lnTo>
                    <a:lnTo>
                      <a:pt x="292835" y="15368"/>
                    </a:lnTo>
                    <a:lnTo>
                      <a:pt x="292965" y="15024"/>
                    </a:lnTo>
                    <a:lnTo>
                      <a:pt x="293116" y="14680"/>
                    </a:lnTo>
                    <a:lnTo>
                      <a:pt x="293310" y="14347"/>
                    </a:lnTo>
                    <a:lnTo>
                      <a:pt x="293548" y="14019"/>
                    </a:lnTo>
                    <a:lnTo>
                      <a:pt x="293807" y="13691"/>
                    </a:lnTo>
                    <a:lnTo>
                      <a:pt x="294088" y="13374"/>
                    </a:lnTo>
                    <a:lnTo>
                      <a:pt x="294412" y="13063"/>
                    </a:lnTo>
                    <a:lnTo>
                      <a:pt x="294779" y="12757"/>
                    </a:lnTo>
                    <a:lnTo>
                      <a:pt x="295146" y="12456"/>
                    </a:lnTo>
                    <a:lnTo>
                      <a:pt x="295557" y="12167"/>
                    </a:lnTo>
                    <a:lnTo>
                      <a:pt x="296010" y="11877"/>
                    </a:lnTo>
                    <a:lnTo>
                      <a:pt x="296486" y="11604"/>
                    </a:lnTo>
                    <a:lnTo>
                      <a:pt x="296982" y="11331"/>
                    </a:lnTo>
                    <a:lnTo>
                      <a:pt x="297501" y="11069"/>
                    </a:lnTo>
                    <a:lnTo>
                      <a:pt x="298041" y="10817"/>
                    </a:lnTo>
                    <a:lnTo>
                      <a:pt x="298624" y="10572"/>
                    </a:lnTo>
                    <a:lnTo>
                      <a:pt x="299229" y="10337"/>
                    </a:lnTo>
                    <a:lnTo>
                      <a:pt x="299855" y="10113"/>
                    </a:lnTo>
                    <a:lnTo>
                      <a:pt x="300503" y="9894"/>
                    </a:lnTo>
                    <a:lnTo>
                      <a:pt x="301173" y="9687"/>
                    </a:lnTo>
                    <a:lnTo>
                      <a:pt x="301864" y="9490"/>
                    </a:lnTo>
                    <a:lnTo>
                      <a:pt x="302577" y="9304"/>
                    </a:lnTo>
                    <a:lnTo>
                      <a:pt x="303311" y="9129"/>
                    </a:lnTo>
                    <a:lnTo>
                      <a:pt x="304067" y="8966"/>
                    </a:lnTo>
                    <a:lnTo>
                      <a:pt x="304845" y="8813"/>
                    </a:lnTo>
                    <a:lnTo>
                      <a:pt x="305623" y="8671"/>
                    </a:lnTo>
                    <a:lnTo>
                      <a:pt x="306443" y="8539"/>
                    </a:lnTo>
                    <a:lnTo>
                      <a:pt x="307264" y="8419"/>
                    </a:lnTo>
                    <a:lnTo>
                      <a:pt x="307696" y="8365"/>
                    </a:lnTo>
                    <a:lnTo>
                      <a:pt x="308128" y="8315"/>
                    </a:lnTo>
                    <a:lnTo>
                      <a:pt x="308128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17" name="Google Shape;4717;p81"/>
              <p:cNvSpPr/>
              <p:nvPr/>
            </p:nvSpPr>
            <p:spPr>
              <a:xfrm flipH="1">
                <a:off x="3402082" y="2309625"/>
                <a:ext cx="1181879" cy="258300"/>
              </a:xfrm>
              <a:custGeom>
                <a:avLst/>
                <a:gdLst/>
                <a:ahLst/>
                <a:cxnLst/>
                <a:rect l="l" t="t" r="r" b="b"/>
                <a:pathLst>
                  <a:path w="175223" h="10332" fill="none" extrusionOk="0">
                    <a:moveTo>
                      <a:pt x="1" y="10331"/>
                    </a:moveTo>
                    <a:lnTo>
                      <a:pt x="1" y="1"/>
                    </a:lnTo>
                    <a:lnTo>
                      <a:pt x="175222" y="1"/>
                    </a:lnTo>
                    <a:lnTo>
                      <a:pt x="175222" y="10331"/>
                    </a:lnTo>
                    <a:lnTo>
                      <a:pt x="1" y="1033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18" name="Google Shape;4718;p81"/>
              <p:cNvSpPr/>
              <p:nvPr/>
            </p:nvSpPr>
            <p:spPr>
              <a:xfrm flipH="1">
                <a:off x="4583954" y="2567900"/>
                <a:ext cx="7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19" name="Google Shape;4719;p81"/>
              <p:cNvSpPr/>
              <p:nvPr/>
            </p:nvSpPr>
            <p:spPr>
              <a:xfrm flipH="1">
                <a:off x="2714557" y="1357050"/>
                <a:ext cx="2191680" cy="2734200"/>
              </a:xfrm>
              <a:custGeom>
                <a:avLst/>
                <a:gdLst/>
                <a:ahLst/>
                <a:cxnLst/>
                <a:rect l="l" t="t" r="r" b="b"/>
                <a:pathLst>
                  <a:path w="324934" h="109368" extrusionOk="0">
                    <a:moveTo>
                      <a:pt x="267110" y="13215"/>
                    </a:moveTo>
                    <a:lnTo>
                      <a:pt x="267110" y="14477"/>
                    </a:lnTo>
                    <a:lnTo>
                      <a:pt x="53094" y="14477"/>
                    </a:lnTo>
                    <a:lnTo>
                      <a:pt x="53094" y="13215"/>
                    </a:lnTo>
                    <a:close/>
                    <a:moveTo>
                      <a:pt x="267110" y="16602"/>
                    </a:moveTo>
                    <a:lnTo>
                      <a:pt x="267110" y="18121"/>
                    </a:lnTo>
                    <a:lnTo>
                      <a:pt x="53094" y="18121"/>
                    </a:lnTo>
                    <a:lnTo>
                      <a:pt x="53094" y="16602"/>
                    </a:lnTo>
                    <a:close/>
                    <a:moveTo>
                      <a:pt x="267110" y="20251"/>
                    </a:moveTo>
                    <a:lnTo>
                      <a:pt x="267110" y="21305"/>
                    </a:lnTo>
                    <a:lnTo>
                      <a:pt x="53094" y="21305"/>
                    </a:lnTo>
                    <a:lnTo>
                      <a:pt x="53094" y="20251"/>
                    </a:lnTo>
                    <a:close/>
                    <a:moveTo>
                      <a:pt x="279552" y="2131"/>
                    </a:moveTo>
                    <a:lnTo>
                      <a:pt x="280502" y="2141"/>
                    </a:lnTo>
                    <a:lnTo>
                      <a:pt x="281452" y="2152"/>
                    </a:lnTo>
                    <a:lnTo>
                      <a:pt x="282381" y="2174"/>
                    </a:lnTo>
                    <a:lnTo>
                      <a:pt x="283310" y="2202"/>
                    </a:lnTo>
                    <a:lnTo>
                      <a:pt x="284239" y="2234"/>
                    </a:lnTo>
                    <a:lnTo>
                      <a:pt x="285146" y="2267"/>
                    </a:lnTo>
                    <a:lnTo>
                      <a:pt x="286075" y="2311"/>
                    </a:lnTo>
                    <a:lnTo>
                      <a:pt x="286982" y="2360"/>
                    </a:lnTo>
                    <a:lnTo>
                      <a:pt x="287868" y="2415"/>
                    </a:lnTo>
                    <a:lnTo>
                      <a:pt x="288775" y="2475"/>
                    </a:lnTo>
                    <a:lnTo>
                      <a:pt x="289661" y="2540"/>
                    </a:lnTo>
                    <a:lnTo>
                      <a:pt x="290546" y="2611"/>
                    </a:lnTo>
                    <a:lnTo>
                      <a:pt x="291410" y="2688"/>
                    </a:lnTo>
                    <a:lnTo>
                      <a:pt x="292274" y="2764"/>
                    </a:lnTo>
                    <a:lnTo>
                      <a:pt x="293138" y="2852"/>
                    </a:lnTo>
                    <a:lnTo>
                      <a:pt x="293981" y="2945"/>
                    </a:lnTo>
                    <a:lnTo>
                      <a:pt x="294823" y="3043"/>
                    </a:lnTo>
                    <a:lnTo>
                      <a:pt x="295644" y="3147"/>
                    </a:lnTo>
                    <a:lnTo>
                      <a:pt x="296465" y="3250"/>
                    </a:lnTo>
                    <a:lnTo>
                      <a:pt x="297264" y="3365"/>
                    </a:lnTo>
                    <a:lnTo>
                      <a:pt x="298063" y="3485"/>
                    </a:lnTo>
                    <a:lnTo>
                      <a:pt x="298862" y="3606"/>
                    </a:lnTo>
                    <a:lnTo>
                      <a:pt x="299640" y="3731"/>
                    </a:lnTo>
                    <a:lnTo>
                      <a:pt x="300396" y="3868"/>
                    </a:lnTo>
                    <a:lnTo>
                      <a:pt x="301152" y="4004"/>
                    </a:lnTo>
                    <a:lnTo>
                      <a:pt x="301908" y="4146"/>
                    </a:lnTo>
                    <a:lnTo>
                      <a:pt x="302621" y="4294"/>
                    </a:lnTo>
                    <a:lnTo>
                      <a:pt x="303355" y="4447"/>
                    </a:lnTo>
                    <a:lnTo>
                      <a:pt x="304046" y="4605"/>
                    </a:lnTo>
                    <a:lnTo>
                      <a:pt x="304737" y="4769"/>
                    </a:lnTo>
                    <a:lnTo>
                      <a:pt x="305429" y="4938"/>
                    </a:lnTo>
                    <a:lnTo>
                      <a:pt x="306077" y="5108"/>
                    </a:lnTo>
                    <a:lnTo>
                      <a:pt x="306725" y="5283"/>
                    </a:lnTo>
                    <a:lnTo>
                      <a:pt x="307351" y="5463"/>
                    </a:lnTo>
                    <a:lnTo>
                      <a:pt x="307956" y="5643"/>
                    </a:lnTo>
                    <a:lnTo>
                      <a:pt x="308539" y="5829"/>
                    </a:lnTo>
                    <a:lnTo>
                      <a:pt x="309101" y="6015"/>
                    </a:lnTo>
                    <a:lnTo>
                      <a:pt x="309641" y="6206"/>
                    </a:lnTo>
                    <a:lnTo>
                      <a:pt x="310181" y="6403"/>
                    </a:lnTo>
                    <a:lnTo>
                      <a:pt x="310678" y="6599"/>
                    </a:lnTo>
                    <a:lnTo>
                      <a:pt x="311174" y="6796"/>
                    </a:lnTo>
                    <a:lnTo>
                      <a:pt x="311628" y="6998"/>
                    </a:lnTo>
                    <a:lnTo>
                      <a:pt x="312082" y="7206"/>
                    </a:lnTo>
                    <a:lnTo>
                      <a:pt x="312514" y="7408"/>
                    </a:lnTo>
                    <a:lnTo>
                      <a:pt x="312902" y="7621"/>
                    </a:lnTo>
                    <a:lnTo>
                      <a:pt x="313291" y="7834"/>
                    </a:lnTo>
                    <a:lnTo>
                      <a:pt x="313658" y="8047"/>
                    </a:lnTo>
                    <a:lnTo>
                      <a:pt x="314004" y="8260"/>
                    </a:lnTo>
                    <a:lnTo>
                      <a:pt x="314328" y="8478"/>
                    </a:lnTo>
                    <a:lnTo>
                      <a:pt x="314609" y="8702"/>
                    </a:lnTo>
                    <a:lnTo>
                      <a:pt x="314890" y="8926"/>
                    </a:lnTo>
                    <a:lnTo>
                      <a:pt x="315149" y="9150"/>
                    </a:lnTo>
                    <a:lnTo>
                      <a:pt x="315386" y="9374"/>
                    </a:lnTo>
                    <a:lnTo>
                      <a:pt x="315602" y="9604"/>
                    </a:lnTo>
                    <a:lnTo>
                      <a:pt x="315797" y="9833"/>
                    </a:lnTo>
                    <a:lnTo>
                      <a:pt x="315970" y="10063"/>
                    </a:lnTo>
                    <a:lnTo>
                      <a:pt x="316121" y="10298"/>
                    </a:lnTo>
                    <a:lnTo>
                      <a:pt x="316229" y="10527"/>
                    </a:lnTo>
                    <a:lnTo>
                      <a:pt x="316337" y="10762"/>
                    </a:lnTo>
                    <a:lnTo>
                      <a:pt x="316423" y="11002"/>
                    </a:lnTo>
                    <a:lnTo>
                      <a:pt x="316466" y="11237"/>
                    </a:lnTo>
                    <a:lnTo>
                      <a:pt x="316510" y="11478"/>
                    </a:lnTo>
                    <a:lnTo>
                      <a:pt x="316531" y="11718"/>
                    </a:lnTo>
                    <a:lnTo>
                      <a:pt x="316510" y="11964"/>
                    </a:lnTo>
                    <a:lnTo>
                      <a:pt x="316466" y="12210"/>
                    </a:lnTo>
                    <a:lnTo>
                      <a:pt x="316402" y="12450"/>
                    </a:lnTo>
                    <a:lnTo>
                      <a:pt x="316315" y="12696"/>
                    </a:lnTo>
                    <a:lnTo>
                      <a:pt x="316207" y="12936"/>
                    </a:lnTo>
                    <a:lnTo>
                      <a:pt x="316078" y="13177"/>
                    </a:lnTo>
                    <a:lnTo>
                      <a:pt x="315926" y="13412"/>
                    </a:lnTo>
                    <a:lnTo>
                      <a:pt x="315754" y="13646"/>
                    </a:lnTo>
                    <a:lnTo>
                      <a:pt x="315559" y="13881"/>
                    </a:lnTo>
                    <a:lnTo>
                      <a:pt x="315322" y="14111"/>
                    </a:lnTo>
                    <a:lnTo>
                      <a:pt x="315084" y="14340"/>
                    </a:lnTo>
                    <a:lnTo>
                      <a:pt x="314803" y="14564"/>
                    </a:lnTo>
                    <a:lnTo>
                      <a:pt x="314522" y="14788"/>
                    </a:lnTo>
                    <a:lnTo>
                      <a:pt x="314220" y="15012"/>
                    </a:lnTo>
                    <a:lnTo>
                      <a:pt x="313896" y="15231"/>
                    </a:lnTo>
                    <a:lnTo>
                      <a:pt x="313529" y="15444"/>
                    </a:lnTo>
                    <a:lnTo>
                      <a:pt x="313162" y="15657"/>
                    </a:lnTo>
                    <a:lnTo>
                      <a:pt x="312773" y="15870"/>
                    </a:lnTo>
                    <a:lnTo>
                      <a:pt x="312362" y="16077"/>
                    </a:lnTo>
                    <a:lnTo>
                      <a:pt x="311930" y="16285"/>
                    </a:lnTo>
                    <a:lnTo>
                      <a:pt x="311498" y="16487"/>
                    </a:lnTo>
                    <a:lnTo>
                      <a:pt x="311023" y="16684"/>
                    </a:lnTo>
                    <a:lnTo>
                      <a:pt x="310548" y="16880"/>
                    </a:lnTo>
                    <a:lnTo>
                      <a:pt x="310030" y="17077"/>
                    </a:lnTo>
                    <a:lnTo>
                      <a:pt x="309511" y="17263"/>
                    </a:lnTo>
                    <a:lnTo>
                      <a:pt x="308971" y="17449"/>
                    </a:lnTo>
                    <a:lnTo>
                      <a:pt x="308431" y="17634"/>
                    </a:lnTo>
                    <a:lnTo>
                      <a:pt x="307848" y="17815"/>
                    </a:lnTo>
                    <a:lnTo>
                      <a:pt x="307265" y="17989"/>
                    </a:lnTo>
                    <a:lnTo>
                      <a:pt x="306660" y="18164"/>
                    </a:lnTo>
                    <a:lnTo>
                      <a:pt x="306034" y="18328"/>
                    </a:lnTo>
                    <a:lnTo>
                      <a:pt x="305407" y="18498"/>
                    </a:lnTo>
                    <a:lnTo>
                      <a:pt x="304759" y="18656"/>
                    </a:lnTo>
                    <a:lnTo>
                      <a:pt x="304089" y="18814"/>
                    </a:lnTo>
                    <a:lnTo>
                      <a:pt x="303398" y="18967"/>
                    </a:lnTo>
                    <a:lnTo>
                      <a:pt x="302707" y="19115"/>
                    </a:lnTo>
                    <a:lnTo>
                      <a:pt x="301994" y="19257"/>
                    </a:lnTo>
                    <a:lnTo>
                      <a:pt x="301281" y="19399"/>
                    </a:lnTo>
                    <a:lnTo>
                      <a:pt x="300547" y="19535"/>
                    </a:lnTo>
                    <a:lnTo>
                      <a:pt x="299791" y="19667"/>
                    </a:lnTo>
                    <a:lnTo>
                      <a:pt x="299035" y="19792"/>
                    </a:lnTo>
                    <a:lnTo>
                      <a:pt x="298257" y="19918"/>
                    </a:lnTo>
                    <a:lnTo>
                      <a:pt x="297458" y="20033"/>
                    </a:lnTo>
                    <a:lnTo>
                      <a:pt x="296659" y="20147"/>
                    </a:lnTo>
                    <a:lnTo>
                      <a:pt x="295860" y="20257"/>
                    </a:lnTo>
                    <a:lnTo>
                      <a:pt x="295039" y="20360"/>
                    </a:lnTo>
                    <a:lnTo>
                      <a:pt x="294197" y="20459"/>
                    </a:lnTo>
                    <a:lnTo>
                      <a:pt x="293354" y="20552"/>
                    </a:lnTo>
                    <a:lnTo>
                      <a:pt x="292490" y="20639"/>
                    </a:lnTo>
                    <a:lnTo>
                      <a:pt x="291626" y="20726"/>
                    </a:lnTo>
                    <a:lnTo>
                      <a:pt x="290762" y="20803"/>
                    </a:lnTo>
                    <a:lnTo>
                      <a:pt x="289877" y="20874"/>
                    </a:lnTo>
                    <a:lnTo>
                      <a:pt x="288969" y="20945"/>
                    </a:lnTo>
                    <a:lnTo>
                      <a:pt x="288084" y="21005"/>
                    </a:lnTo>
                    <a:lnTo>
                      <a:pt x="287155" y="21060"/>
                    </a:lnTo>
                    <a:lnTo>
                      <a:pt x="286248" y="21114"/>
                    </a:lnTo>
                    <a:lnTo>
                      <a:pt x="285319" y="21158"/>
                    </a:lnTo>
                    <a:lnTo>
                      <a:pt x="284368" y="21196"/>
                    </a:lnTo>
                    <a:lnTo>
                      <a:pt x="283440" y="21229"/>
                    </a:lnTo>
                    <a:lnTo>
                      <a:pt x="282489" y="21256"/>
                    </a:lnTo>
                    <a:lnTo>
                      <a:pt x="281517" y="21278"/>
                    </a:lnTo>
                    <a:lnTo>
                      <a:pt x="280567" y="21295"/>
                    </a:lnTo>
                    <a:lnTo>
                      <a:pt x="279595" y="21305"/>
                    </a:lnTo>
                    <a:lnTo>
                      <a:pt x="275512" y="21305"/>
                    </a:lnTo>
                    <a:lnTo>
                      <a:pt x="275512" y="11090"/>
                    </a:lnTo>
                    <a:lnTo>
                      <a:pt x="44692" y="11090"/>
                    </a:lnTo>
                    <a:lnTo>
                      <a:pt x="44692" y="21305"/>
                    </a:lnTo>
                    <a:lnTo>
                      <a:pt x="31494" y="21305"/>
                    </a:lnTo>
                    <a:lnTo>
                      <a:pt x="31494" y="2131"/>
                    </a:lnTo>
                    <a:close/>
                    <a:moveTo>
                      <a:pt x="316531" y="29352"/>
                    </a:moveTo>
                    <a:lnTo>
                      <a:pt x="316531" y="40387"/>
                    </a:lnTo>
                    <a:lnTo>
                      <a:pt x="316164" y="40284"/>
                    </a:lnTo>
                    <a:lnTo>
                      <a:pt x="315797" y="40180"/>
                    </a:lnTo>
                    <a:lnTo>
                      <a:pt x="315451" y="40071"/>
                    </a:lnTo>
                    <a:lnTo>
                      <a:pt x="315084" y="39950"/>
                    </a:lnTo>
                    <a:lnTo>
                      <a:pt x="314760" y="39830"/>
                    </a:lnTo>
                    <a:lnTo>
                      <a:pt x="314414" y="39705"/>
                    </a:lnTo>
                    <a:lnTo>
                      <a:pt x="314090" y="39574"/>
                    </a:lnTo>
                    <a:lnTo>
                      <a:pt x="313766" y="39437"/>
                    </a:lnTo>
                    <a:lnTo>
                      <a:pt x="313464" y="39295"/>
                    </a:lnTo>
                    <a:lnTo>
                      <a:pt x="313140" y="39147"/>
                    </a:lnTo>
                    <a:lnTo>
                      <a:pt x="312859" y="39000"/>
                    </a:lnTo>
                    <a:lnTo>
                      <a:pt x="312578" y="38841"/>
                    </a:lnTo>
                    <a:lnTo>
                      <a:pt x="312298" y="38683"/>
                    </a:lnTo>
                    <a:lnTo>
                      <a:pt x="312038" y="38519"/>
                    </a:lnTo>
                    <a:lnTo>
                      <a:pt x="311779" y="38350"/>
                    </a:lnTo>
                    <a:lnTo>
                      <a:pt x="311542" y="38180"/>
                    </a:lnTo>
                    <a:lnTo>
                      <a:pt x="311304" y="38000"/>
                    </a:lnTo>
                    <a:lnTo>
                      <a:pt x="311088" y="37820"/>
                    </a:lnTo>
                    <a:lnTo>
                      <a:pt x="310872" y="37634"/>
                    </a:lnTo>
                    <a:lnTo>
                      <a:pt x="310678" y="37443"/>
                    </a:lnTo>
                    <a:lnTo>
                      <a:pt x="310505" y="37252"/>
                    </a:lnTo>
                    <a:lnTo>
                      <a:pt x="310332" y="37050"/>
                    </a:lnTo>
                    <a:lnTo>
                      <a:pt x="310181" y="36848"/>
                    </a:lnTo>
                    <a:lnTo>
                      <a:pt x="310030" y="36645"/>
                    </a:lnTo>
                    <a:lnTo>
                      <a:pt x="309900" y="36432"/>
                    </a:lnTo>
                    <a:lnTo>
                      <a:pt x="309792" y="36219"/>
                    </a:lnTo>
                    <a:lnTo>
                      <a:pt x="309706" y="36006"/>
                    </a:lnTo>
                    <a:lnTo>
                      <a:pt x="309619" y="35782"/>
                    </a:lnTo>
                    <a:lnTo>
                      <a:pt x="309576" y="35558"/>
                    </a:lnTo>
                    <a:lnTo>
                      <a:pt x="309511" y="35334"/>
                    </a:lnTo>
                    <a:lnTo>
                      <a:pt x="309490" y="35099"/>
                    </a:lnTo>
                    <a:lnTo>
                      <a:pt x="309490" y="34870"/>
                    </a:lnTo>
                    <a:lnTo>
                      <a:pt x="309490" y="34635"/>
                    </a:lnTo>
                    <a:lnTo>
                      <a:pt x="309511" y="34406"/>
                    </a:lnTo>
                    <a:lnTo>
                      <a:pt x="309576" y="34176"/>
                    </a:lnTo>
                    <a:lnTo>
                      <a:pt x="309619" y="33952"/>
                    </a:lnTo>
                    <a:lnTo>
                      <a:pt x="309706" y="33734"/>
                    </a:lnTo>
                    <a:lnTo>
                      <a:pt x="309792" y="33515"/>
                    </a:lnTo>
                    <a:lnTo>
                      <a:pt x="309900" y="33302"/>
                    </a:lnTo>
                    <a:lnTo>
                      <a:pt x="310030" y="33094"/>
                    </a:lnTo>
                    <a:lnTo>
                      <a:pt x="310181" y="32887"/>
                    </a:lnTo>
                    <a:lnTo>
                      <a:pt x="310332" y="32685"/>
                    </a:lnTo>
                    <a:lnTo>
                      <a:pt x="310505" y="32488"/>
                    </a:lnTo>
                    <a:lnTo>
                      <a:pt x="310678" y="32291"/>
                    </a:lnTo>
                    <a:lnTo>
                      <a:pt x="310872" y="32106"/>
                    </a:lnTo>
                    <a:lnTo>
                      <a:pt x="311088" y="31920"/>
                    </a:lnTo>
                    <a:lnTo>
                      <a:pt x="311304" y="31734"/>
                    </a:lnTo>
                    <a:lnTo>
                      <a:pt x="311542" y="31559"/>
                    </a:lnTo>
                    <a:lnTo>
                      <a:pt x="311779" y="31385"/>
                    </a:lnTo>
                    <a:lnTo>
                      <a:pt x="312038" y="31215"/>
                    </a:lnTo>
                    <a:lnTo>
                      <a:pt x="312298" y="31051"/>
                    </a:lnTo>
                    <a:lnTo>
                      <a:pt x="312578" y="30893"/>
                    </a:lnTo>
                    <a:lnTo>
                      <a:pt x="312859" y="30740"/>
                    </a:lnTo>
                    <a:lnTo>
                      <a:pt x="313140" y="30587"/>
                    </a:lnTo>
                    <a:lnTo>
                      <a:pt x="313464" y="30445"/>
                    </a:lnTo>
                    <a:lnTo>
                      <a:pt x="313766" y="30303"/>
                    </a:lnTo>
                    <a:lnTo>
                      <a:pt x="314090" y="30166"/>
                    </a:lnTo>
                    <a:lnTo>
                      <a:pt x="314414" y="30035"/>
                    </a:lnTo>
                    <a:lnTo>
                      <a:pt x="314760" y="29910"/>
                    </a:lnTo>
                    <a:lnTo>
                      <a:pt x="315084" y="29784"/>
                    </a:lnTo>
                    <a:lnTo>
                      <a:pt x="315451" y="29669"/>
                    </a:lnTo>
                    <a:lnTo>
                      <a:pt x="315797" y="29560"/>
                    </a:lnTo>
                    <a:lnTo>
                      <a:pt x="316164" y="29451"/>
                    </a:lnTo>
                    <a:lnTo>
                      <a:pt x="316531" y="29352"/>
                    </a:lnTo>
                    <a:close/>
                    <a:moveTo>
                      <a:pt x="316531" y="51128"/>
                    </a:moveTo>
                    <a:lnTo>
                      <a:pt x="316531" y="89319"/>
                    </a:lnTo>
                    <a:lnTo>
                      <a:pt x="311045" y="90089"/>
                    </a:lnTo>
                    <a:lnTo>
                      <a:pt x="311045" y="51898"/>
                    </a:lnTo>
                    <a:lnTo>
                      <a:pt x="316531" y="51128"/>
                    </a:lnTo>
                    <a:close/>
                    <a:moveTo>
                      <a:pt x="316531" y="18443"/>
                    </a:moveTo>
                    <a:lnTo>
                      <a:pt x="316531" y="26757"/>
                    </a:lnTo>
                    <a:lnTo>
                      <a:pt x="316099" y="26807"/>
                    </a:lnTo>
                    <a:lnTo>
                      <a:pt x="315667" y="26861"/>
                    </a:lnTo>
                    <a:lnTo>
                      <a:pt x="314846" y="26981"/>
                    </a:lnTo>
                    <a:lnTo>
                      <a:pt x="314026" y="27113"/>
                    </a:lnTo>
                    <a:lnTo>
                      <a:pt x="313248" y="27255"/>
                    </a:lnTo>
                    <a:lnTo>
                      <a:pt x="312470" y="27408"/>
                    </a:lnTo>
                    <a:lnTo>
                      <a:pt x="311714" y="27571"/>
                    </a:lnTo>
                    <a:lnTo>
                      <a:pt x="310980" y="27746"/>
                    </a:lnTo>
                    <a:lnTo>
                      <a:pt x="310267" y="27932"/>
                    </a:lnTo>
                    <a:lnTo>
                      <a:pt x="309576" y="28129"/>
                    </a:lnTo>
                    <a:lnTo>
                      <a:pt x="308906" y="28336"/>
                    </a:lnTo>
                    <a:lnTo>
                      <a:pt x="308258" y="28555"/>
                    </a:lnTo>
                    <a:lnTo>
                      <a:pt x="307632" y="28779"/>
                    </a:lnTo>
                    <a:lnTo>
                      <a:pt x="307027" y="29014"/>
                    </a:lnTo>
                    <a:lnTo>
                      <a:pt x="306444" y="29259"/>
                    </a:lnTo>
                    <a:lnTo>
                      <a:pt x="305904" y="29511"/>
                    </a:lnTo>
                    <a:lnTo>
                      <a:pt x="305385" y="29773"/>
                    </a:lnTo>
                    <a:lnTo>
                      <a:pt x="304889" y="30046"/>
                    </a:lnTo>
                    <a:lnTo>
                      <a:pt x="304413" y="30319"/>
                    </a:lnTo>
                    <a:lnTo>
                      <a:pt x="303960" y="30609"/>
                    </a:lnTo>
                    <a:lnTo>
                      <a:pt x="303549" y="30898"/>
                    </a:lnTo>
                    <a:lnTo>
                      <a:pt x="303182" y="31199"/>
                    </a:lnTo>
                    <a:lnTo>
                      <a:pt x="302815" y="31505"/>
                    </a:lnTo>
                    <a:lnTo>
                      <a:pt x="302491" y="31816"/>
                    </a:lnTo>
                    <a:lnTo>
                      <a:pt x="302210" y="32133"/>
                    </a:lnTo>
                    <a:lnTo>
                      <a:pt x="301951" y="32461"/>
                    </a:lnTo>
                    <a:lnTo>
                      <a:pt x="301713" y="32789"/>
                    </a:lnTo>
                    <a:lnTo>
                      <a:pt x="301519" y="33122"/>
                    </a:lnTo>
                    <a:lnTo>
                      <a:pt x="301368" y="33466"/>
                    </a:lnTo>
                    <a:lnTo>
                      <a:pt x="301238" y="33810"/>
                    </a:lnTo>
                    <a:lnTo>
                      <a:pt x="301152" y="34160"/>
                    </a:lnTo>
                    <a:lnTo>
                      <a:pt x="301087" y="34509"/>
                    </a:lnTo>
                    <a:lnTo>
                      <a:pt x="301065" y="34870"/>
                    </a:lnTo>
                    <a:lnTo>
                      <a:pt x="301087" y="35225"/>
                    </a:lnTo>
                    <a:lnTo>
                      <a:pt x="301152" y="35580"/>
                    </a:lnTo>
                    <a:lnTo>
                      <a:pt x="301238" y="35924"/>
                    </a:lnTo>
                    <a:lnTo>
                      <a:pt x="301368" y="36274"/>
                    </a:lnTo>
                    <a:lnTo>
                      <a:pt x="301519" y="36613"/>
                    </a:lnTo>
                    <a:lnTo>
                      <a:pt x="301713" y="36946"/>
                    </a:lnTo>
                    <a:lnTo>
                      <a:pt x="301951" y="37279"/>
                    </a:lnTo>
                    <a:lnTo>
                      <a:pt x="302210" y="37601"/>
                    </a:lnTo>
                    <a:lnTo>
                      <a:pt x="302491" y="37918"/>
                    </a:lnTo>
                    <a:lnTo>
                      <a:pt x="302815" y="38235"/>
                    </a:lnTo>
                    <a:lnTo>
                      <a:pt x="303182" y="38541"/>
                    </a:lnTo>
                    <a:lnTo>
                      <a:pt x="303549" y="38836"/>
                    </a:lnTo>
                    <a:lnTo>
                      <a:pt x="303960" y="39131"/>
                    </a:lnTo>
                    <a:lnTo>
                      <a:pt x="304413" y="39415"/>
                    </a:lnTo>
                    <a:lnTo>
                      <a:pt x="304889" y="39694"/>
                    </a:lnTo>
                    <a:lnTo>
                      <a:pt x="305385" y="39961"/>
                    </a:lnTo>
                    <a:lnTo>
                      <a:pt x="305904" y="40224"/>
                    </a:lnTo>
                    <a:lnTo>
                      <a:pt x="306444" y="40480"/>
                    </a:lnTo>
                    <a:lnTo>
                      <a:pt x="307027" y="40726"/>
                    </a:lnTo>
                    <a:lnTo>
                      <a:pt x="307632" y="40961"/>
                    </a:lnTo>
                    <a:lnTo>
                      <a:pt x="308258" y="41185"/>
                    </a:lnTo>
                    <a:lnTo>
                      <a:pt x="308906" y="41404"/>
                    </a:lnTo>
                    <a:lnTo>
                      <a:pt x="309576" y="41611"/>
                    </a:lnTo>
                    <a:lnTo>
                      <a:pt x="310267" y="41808"/>
                    </a:lnTo>
                    <a:lnTo>
                      <a:pt x="310980" y="41994"/>
                    </a:lnTo>
                    <a:lnTo>
                      <a:pt x="311714" y="42168"/>
                    </a:lnTo>
                    <a:lnTo>
                      <a:pt x="312470" y="42332"/>
                    </a:lnTo>
                    <a:lnTo>
                      <a:pt x="313248" y="42485"/>
                    </a:lnTo>
                    <a:lnTo>
                      <a:pt x="314026" y="42627"/>
                    </a:lnTo>
                    <a:lnTo>
                      <a:pt x="314846" y="42758"/>
                    </a:lnTo>
                    <a:lnTo>
                      <a:pt x="315667" y="42879"/>
                    </a:lnTo>
                    <a:lnTo>
                      <a:pt x="316099" y="42933"/>
                    </a:lnTo>
                    <a:lnTo>
                      <a:pt x="316531" y="42982"/>
                    </a:lnTo>
                    <a:lnTo>
                      <a:pt x="316531" y="48697"/>
                    </a:lnTo>
                    <a:lnTo>
                      <a:pt x="302621" y="50652"/>
                    </a:lnTo>
                    <a:lnTo>
                      <a:pt x="302621" y="93706"/>
                    </a:lnTo>
                    <a:lnTo>
                      <a:pt x="316531" y="91755"/>
                    </a:lnTo>
                    <a:lnTo>
                      <a:pt x="316531" y="97847"/>
                    </a:lnTo>
                    <a:lnTo>
                      <a:pt x="316510" y="98087"/>
                    </a:lnTo>
                    <a:lnTo>
                      <a:pt x="316466" y="98327"/>
                    </a:lnTo>
                    <a:lnTo>
                      <a:pt x="316423" y="98568"/>
                    </a:lnTo>
                    <a:lnTo>
                      <a:pt x="316337" y="98808"/>
                    </a:lnTo>
                    <a:lnTo>
                      <a:pt x="316229" y="99043"/>
                    </a:lnTo>
                    <a:lnTo>
                      <a:pt x="316099" y="99278"/>
                    </a:lnTo>
                    <a:lnTo>
                      <a:pt x="315948" y="99507"/>
                    </a:lnTo>
                    <a:lnTo>
                      <a:pt x="315775" y="99737"/>
                    </a:lnTo>
                    <a:lnTo>
                      <a:pt x="315559" y="99966"/>
                    </a:lnTo>
                    <a:lnTo>
                      <a:pt x="315343" y="100190"/>
                    </a:lnTo>
                    <a:lnTo>
                      <a:pt x="315106" y="100414"/>
                    </a:lnTo>
                    <a:lnTo>
                      <a:pt x="314846" y="100638"/>
                    </a:lnTo>
                    <a:lnTo>
                      <a:pt x="314566" y="100857"/>
                    </a:lnTo>
                    <a:lnTo>
                      <a:pt x="314263" y="101075"/>
                    </a:lnTo>
                    <a:lnTo>
                      <a:pt x="313939" y="101288"/>
                    </a:lnTo>
                    <a:lnTo>
                      <a:pt x="313594" y="101501"/>
                    </a:lnTo>
                    <a:lnTo>
                      <a:pt x="313226" y="101709"/>
                    </a:lnTo>
                    <a:lnTo>
                      <a:pt x="312859" y="101917"/>
                    </a:lnTo>
                    <a:lnTo>
                      <a:pt x="312449" y="102119"/>
                    </a:lnTo>
                    <a:lnTo>
                      <a:pt x="312038" y="102321"/>
                    </a:lnTo>
                    <a:lnTo>
                      <a:pt x="311585" y="102517"/>
                    </a:lnTo>
                    <a:lnTo>
                      <a:pt x="311131" y="102714"/>
                    </a:lnTo>
                    <a:lnTo>
                      <a:pt x="310656" y="102905"/>
                    </a:lnTo>
                    <a:lnTo>
                      <a:pt x="310159" y="103097"/>
                    </a:lnTo>
                    <a:lnTo>
                      <a:pt x="309662" y="103282"/>
                    </a:lnTo>
                    <a:lnTo>
                      <a:pt x="309122" y="103463"/>
                    </a:lnTo>
                    <a:lnTo>
                      <a:pt x="308582" y="103643"/>
                    </a:lnTo>
                    <a:lnTo>
                      <a:pt x="308021" y="103818"/>
                    </a:lnTo>
                    <a:lnTo>
                      <a:pt x="307459" y="103992"/>
                    </a:lnTo>
                    <a:lnTo>
                      <a:pt x="306854" y="104162"/>
                    </a:lnTo>
                    <a:lnTo>
                      <a:pt x="306250" y="104326"/>
                    </a:lnTo>
                    <a:lnTo>
                      <a:pt x="305623" y="104490"/>
                    </a:lnTo>
                    <a:lnTo>
                      <a:pt x="304997" y="104643"/>
                    </a:lnTo>
                    <a:lnTo>
                      <a:pt x="304349" y="104796"/>
                    </a:lnTo>
                    <a:lnTo>
                      <a:pt x="303679" y="104948"/>
                    </a:lnTo>
                    <a:lnTo>
                      <a:pt x="302988" y="105096"/>
                    </a:lnTo>
                    <a:lnTo>
                      <a:pt x="302297" y="105233"/>
                    </a:lnTo>
                    <a:lnTo>
                      <a:pt x="301584" y="105375"/>
                    </a:lnTo>
                    <a:lnTo>
                      <a:pt x="300871" y="105506"/>
                    </a:lnTo>
                    <a:lnTo>
                      <a:pt x="300137" y="105637"/>
                    </a:lnTo>
                    <a:lnTo>
                      <a:pt x="299381" y="105757"/>
                    </a:lnTo>
                    <a:lnTo>
                      <a:pt x="298625" y="105877"/>
                    </a:lnTo>
                    <a:lnTo>
                      <a:pt x="297847" y="105997"/>
                    </a:lnTo>
                    <a:lnTo>
                      <a:pt x="297069" y="106107"/>
                    </a:lnTo>
                    <a:lnTo>
                      <a:pt x="296270" y="106210"/>
                    </a:lnTo>
                    <a:lnTo>
                      <a:pt x="295471" y="106314"/>
                    </a:lnTo>
                    <a:lnTo>
                      <a:pt x="294650" y="106413"/>
                    </a:lnTo>
                    <a:lnTo>
                      <a:pt x="293829" y="106500"/>
                    </a:lnTo>
                    <a:lnTo>
                      <a:pt x="292987" y="106587"/>
                    </a:lnTo>
                    <a:lnTo>
                      <a:pt x="292145" y="106669"/>
                    </a:lnTo>
                    <a:lnTo>
                      <a:pt x="291281" y="106746"/>
                    </a:lnTo>
                    <a:lnTo>
                      <a:pt x="290417" y="106817"/>
                    </a:lnTo>
                    <a:lnTo>
                      <a:pt x="289531" y="106882"/>
                    </a:lnTo>
                    <a:lnTo>
                      <a:pt x="288645" y="106942"/>
                    </a:lnTo>
                    <a:lnTo>
                      <a:pt x="287760" y="107003"/>
                    </a:lnTo>
                    <a:lnTo>
                      <a:pt x="286852" y="107052"/>
                    </a:lnTo>
                    <a:lnTo>
                      <a:pt x="285945" y="107095"/>
                    </a:lnTo>
                    <a:lnTo>
                      <a:pt x="285038" y="107134"/>
                    </a:lnTo>
                    <a:lnTo>
                      <a:pt x="284109" y="107166"/>
                    </a:lnTo>
                    <a:lnTo>
                      <a:pt x="283180" y="107194"/>
                    </a:lnTo>
                    <a:lnTo>
                      <a:pt x="282230" y="107216"/>
                    </a:lnTo>
                    <a:lnTo>
                      <a:pt x="281301" y="107227"/>
                    </a:lnTo>
                    <a:lnTo>
                      <a:pt x="280351" y="107237"/>
                    </a:lnTo>
                    <a:lnTo>
                      <a:pt x="279379" y="107243"/>
                    </a:lnTo>
                    <a:lnTo>
                      <a:pt x="8403" y="107243"/>
                    </a:lnTo>
                    <a:lnTo>
                      <a:pt x="8403" y="23436"/>
                    </a:lnTo>
                    <a:lnTo>
                      <a:pt x="278601" y="23436"/>
                    </a:lnTo>
                    <a:lnTo>
                      <a:pt x="280070" y="23431"/>
                    </a:lnTo>
                    <a:lnTo>
                      <a:pt x="281517" y="23414"/>
                    </a:lnTo>
                    <a:lnTo>
                      <a:pt x="282964" y="23381"/>
                    </a:lnTo>
                    <a:lnTo>
                      <a:pt x="284390" y="23343"/>
                    </a:lnTo>
                    <a:lnTo>
                      <a:pt x="285816" y="23294"/>
                    </a:lnTo>
                    <a:lnTo>
                      <a:pt x="287198" y="23234"/>
                    </a:lnTo>
                    <a:lnTo>
                      <a:pt x="288602" y="23163"/>
                    </a:lnTo>
                    <a:lnTo>
                      <a:pt x="289963" y="23081"/>
                    </a:lnTo>
                    <a:lnTo>
                      <a:pt x="291324" y="22988"/>
                    </a:lnTo>
                    <a:lnTo>
                      <a:pt x="292663" y="22884"/>
                    </a:lnTo>
                    <a:lnTo>
                      <a:pt x="293981" y="22775"/>
                    </a:lnTo>
                    <a:lnTo>
                      <a:pt x="295277" y="22649"/>
                    </a:lnTo>
                    <a:lnTo>
                      <a:pt x="296573" y="22518"/>
                    </a:lnTo>
                    <a:lnTo>
                      <a:pt x="297825" y="22376"/>
                    </a:lnTo>
                    <a:lnTo>
                      <a:pt x="299078" y="22229"/>
                    </a:lnTo>
                    <a:lnTo>
                      <a:pt x="300288" y="22070"/>
                    </a:lnTo>
                    <a:lnTo>
                      <a:pt x="301497" y="21901"/>
                    </a:lnTo>
                    <a:lnTo>
                      <a:pt x="302685" y="21726"/>
                    </a:lnTo>
                    <a:lnTo>
                      <a:pt x="303830" y="21540"/>
                    </a:lnTo>
                    <a:lnTo>
                      <a:pt x="304975" y="21349"/>
                    </a:lnTo>
                    <a:lnTo>
                      <a:pt x="306077" y="21147"/>
                    </a:lnTo>
                    <a:lnTo>
                      <a:pt x="307178" y="20939"/>
                    </a:lnTo>
                    <a:lnTo>
                      <a:pt x="308237" y="20721"/>
                    </a:lnTo>
                    <a:lnTo>
                      <a:pt x="309274" y="20497"/>
                    </a:lnTo>
                    <a:lnTo>
                      <a:pt x="310267" y="20262"/>
                    </a:lnTo>
                    <a:lnTo>
                      <a:pt x="311261" y="20022"/>
                    </a:lnTo>
                    <a:lnTo>
                      <a:pt x="312211" y="19776"/>
                    </a:lnTo>
                    <a:lnTo>
                      <a:pt x="313118" y="19525"/>
                    </a:lnTo>
                    <a:lnTo>
                      <a:pt x="314026" y="19262"/>
                    </a:lnTo>
                    <a:lnTo>
                      <a:pt x="314890" y="18995"/>
                    </a:lnTo>
                    <a:lnTo>
                      <a:pt x="315710" y="18721"/>
                    </a:lnTo>
                    <a:lnTo>
                      <a:pt x="316531" y="18443"/>
                    </a:lnTo>
                    <a:close/>
                    <a:moveTo>
                      <a:pt x="23070" y="0"/>
                    </a:moveTo>
                    <a:lnTo>
                      <a:pt x="23070" y="21305"/>
                    </a:lnTo>
                    <a:lnTo>
                      <a:pt x="1" y="21305"/>
                    </a:lnTo>
                    <a:lnTo>
                      <a:pt x="1" y="109368"/>
                    </a:lnTo>
                    <a:lnTo>
                      <a:pt x="279379" y="109368"/>
                    </a:lnTo>
                    <a:lnTo>
                      <a:pt x="280567" y="109363"/>
                    </a:lnTo>
                    <a:lnTo>
                      <a:pt x="281733" y="109352"/>
                    </a:lnTo>
                    <a:lnTo>
                      <a:pt x="282878" y="109335"/>
                    </a:lnTo>
                    <a:lnTo>
                      <a:pt x="284044" y="109308"/>
                    </a:lnTo>
                    <a:lnTo>
                      <a:pt x="285189" y="109275"/>
                    </a:lnTo>
                    <a:lnTo>
                      <a:pt x="286312" y="109237"/>
                    </a:lnTo>
                    <a:lnTo>
                      <a:pt x="287436" y="109188"/>
                    </a:lnTo>
                    <a:lnTo>
                      <a:pt x="288559" y="109133"/>
                    </a:lnTo>
                    <a:lnTo>
                      <a:pt x="289661" y="109073"/>
                    </a:lnTo>
                    <a:lnTo>
                      <a:pt x="290762" y="109002"/>
                    </a:lnTo>
                    <a:lnTo>
                      <a:pt x="291842" y="108931"/>
                    </a:lnTo>
                    <a:lnTo>
                      <a:pt x="292922" y="108849"/>
                    </a:lnTo>
                    <a:lnTo>
                      <a:pt x="293981" y="108762"/>
                    </a:lnTo>
                    <a:lnTo>
                      <a:pt x="295039" y="108669"/>
                    </a:lnTo>
                    <a:lnTo>
                      <a:pt x="296076" y="108565"/>
                    </a:lnTo>
                    <a:lnTo>
                      <a:pt x="297091" y="108461"/>
                    </a:lnTo>
                    <a:lnTo>
                      <a:pt x="298106" y="108346"/>
                    </a:lnTo>
                    <a:lnTo>
                      <a:pt x="299121" y="108232"/>
                    </a:lnTo>
                    <a:lnTo>
                      <a:pt x="300115" y="108106"/>
                    </a:lnTo>
                    <a:lnTo>
                      <a:pt x="301087" y="107975"/>
                    </a:lnTo>
                    <a:lnTo>
                      <a:pt x="302037" y="107838"/>
                    </a:lnTo>
                    <a:lnTo>
                      <a:pt x="302988" y="107696"/>
                    </a:lnTo>
                    <a:lnTo>
                      <a:pt x="303917" y="107549"/>
                    </a:lnTo>
                    <a:lnTo>
                      <a:pt x="304824" y="107396"/>
                    </a:lnTo>
                    <a:lnTo>
                      <a:pt x="305731" y="107237"/>
                    </a:lnTo>
                    <a:lnTo>
                      <a:pt x="306617" y="107074"/>
                    </a:lnTo>
                    <a:lnTo>
                      <a:pt x="307481" y="106910"/>
                    </a:lnTo>
                    <a:lnTo>
                      <a:pt x="308345" y="106735"/>
                    </a:lnTo>
                    <a:lnTo>
                      <a:pt x="309187" y="106555"/>
                    </a:lnTo>
                    <a:lnTo>
                      <a:pt x="309986" y="106369"/>
                    </a:lnTo>
                    <a:lnTo>
                      <a:pt x="310786" y="106183"/>
                    </a:lnTo>
                    <a:lnTo>
                      <a:pt x="311585" y="105992"/>
                    </a:lnTo>
                    <a:lnTo>
                      <a:pt x="312341" y="105790"/>
                    </a:lnTo>
                    <a:lnTo>
                      <a:pt x="313097" y="105588"/>
                    </a:lnTo>
                    <a:lnTo>
                      <a:pt x="313810" y="105380"/>
                    </a:lnTo>
                    <a:lnTo>
                      <a:pt x="314522" y="105172"/>
                    </a:lnTo>
                    <a:lnTo>
                      <a:pt x="315214" y="104954"/>
                    </a:lnTo>
                    <a:lnTo>
                      <a:pt x="315862" y="104735"/>
                    </a:lnTo>
                    <a:lnTo>
                      <a:pt x="316510" y="104511"/>
                    </a:lnTo>
                    <a:lnTo>
                      <a:pt x="317136" y="104282"/>
                    </a:lnTo>
                    <a:lnTo>
                      <a:pt x="317741" y="104053"/>
                    </a:lnTo>
                    <a:lnTo>
                      <a:pt x="318324" y="103818"/>
                    </a:lnTo>
                    <a:lnTo>
                      <a:pt x="318886" y="103577"/>
                    </a:lnTo>
                    <a:lnTo>
                      <a:pt x="319426" y="103331"/>
                    </a:lnTo>
                    <a:lnTo>
                      <a:pt x="319944" y="103086"/>
                    </a:lnTo>
                    <a:lnTo>
                      <a:pt x="320441" y="102834"/>
                    </a:lnTo>
                    <a:lnTo>
                      <a:pt x="320894" y="102583"/>
                    </a:lnTo>
                    <a:lnTo>
                      <a:pt x="321348" y="102326"/>
                    </a:lnTo>
                    <a:lnTo>
                      <a:pt x="321759" y="102070"/>
                    </a:lnTo>
                    <a:lnTo>
                      <a:pt x="322169" y="101802"/>
                    </a:lnTo>
                    <a:lnTo>
                      <a:pt x="322536" y="101540"/>
                    </a:lnTo>
                    <a:lnTo>
                      <a:pt x="322882" y="101266"/>
                    </a:lnTo>
                    <a:lnTo>
                      <a:pt x="323206" y="100999"/>
                    </a:lnTo>
                    <a:lnTo>
                      <a:pt x="323487" y="100720"/>
                    </a:lnTo>
                    <a:lnTo>
                      <a:pt x="323767" y="100447"/>
                    </a:lnTo>
                    <a:lnTo>
                      <a:pt x="324005" y="100168"/>
                    </a:lnTo>
                    <a:lnTo>
                      <a:pt x="324221" y="99884"/>
                    </a:lnTo>
                    <a:lnTo>
                      <a:pt x="324394" y="99600"/>
                    </a:lnTo>
                    <a:lnTo>
                      <a:pt x="324567" y="99311"/>
                    </a:lnTo>
                    <a:lnTo>
                      <a:pt x="324696" y="99021"/>
                    </a:lnTo>
                    <a:lnTo>
                      <a:pt x="324804" y="98732"/>
                    </a:lnTo>
                    <a:lnTo>
                      <a:pt x="324869" y="98437"/>
                    </a:lnTo>
                    <a:lnTo>
                      <a:pt x="324912" y="98142"/>
                    </a:lnTo>
                    <a:lnTo>
                      <a:pt x="324934" y="97847"/>
                    </a:lnTo>
                    <a:lnTo>
                      <a:pt x="324934" y="11718"/>
                    </a:lnTo>
                    <a:lnTo>
                      <a:pt x="324912" y="11423"/>
                    </a:lnTo>
                    <a:lnTo>
                      <a:pt x="324869" y="11133"/>
                    </a:lnTo>
                    <a:lnTo>
                      <a:pt x="324804" y="10838"/>
                    </a:lnTo>
                    <a:lnTo>
                      <a:pt x="324696" y="10554"/>
                    </a:lnTo>
                    <a:lnTo>
                      <a:pt x="324588" y="10265"/>
                    </a:lnTo>
                    <a:lnTo>
                      <a:pt x="324437" y="9981"/>
                    </a:lnTo>
                    <a:lnTo>
                      <a:pt x="324243" y="9697"/>
                    </a:lnTo>
                    <a:lnTo>
                      <a:pt x="324048" y="9413"/>
                    </a:lnTo>
                    <a:lnTo>
                      <a:pt x="323811" y="9134"/>
                    </a:lnTo>
                    <a:lnTo>
                      <a:pt x="323551" y="8855"/>
                    </a:lnTo>
                    <a:lnTo>
                      <a:pt x="323249" y="8577"/>
                    </a:lnTo>
                    <a:lnTo>
                      <a:pt x="322947" y="8304"/>
                    </a:lnTo>
                    <a:lnTo>
                      <a:pt x="322601" y="8031"/>
                    </a:lnTo>
                    <a:lnTo>
                      <a:pt x="322234" y="7763"/>
                    </a:lnTo>
                    <a:lnTo>
                      <a:pt x="321845" y="7495"/>
                    </a:lnTo>
                    <a:lnTo>
                      <a:pt x="321435" y="7233"/>
                    </a:lnTo>
                    <a:lnTo>
                      <a:pt x="320981" y="6971"/>
                    </a:lnTo>
                    <a:lnTo>
                      <a:pt x="320506" y="6708"/>
                    </a:lnTo>
                    <a:lnTo>
                      <a:pt x="320030" y="6452"/>
                    </a:lnTo>
                    <a:lnTo>
                      <a:pt x="319512" y="6200"/>
                    </a:lnTo>
                    <a:lnTo>
                      <a:pt x="318950" y="5949"/>
                    </a:lnTo>
                    <a:lnTo>
                      <a:pt x="318389" y="5703"/>
                    </a:lnTo>
                    <a:lnTo>
                      <a:pt x="317784" y="5463"/>
                    </a:lnTo>
                    <a:lnTo>
                      <a:pt x="317179" y="5223"/>
                    </a:lnTo>
                    <a:lnTo>
                      <a:pt x="316531" y="4982"/>
                    </a:lnTo>
                    <a:lnTo>
                      <a:pt x="315862" y="4753"/>
                    </a:lnTo>
                    <a:lnTo>
                      <a:pt x="315170" y="4523"/>
                    </a:lnTo>
                    <a:lnTo>
                      <a:pt x="314458" y="4294"/>
                    </a:lnTo>
                    <a:lnTo>
                      <a:pt x="313723" y="4075"/>
                    </a:lnTo>
                    <a:lnTo>
                      <a:pt x="312967" y="3857"/>
                    </a:lnTo>
                    <a:lnTo>
                      <a:pt x="312168" y="3644"/>
                    </a:lnTo>
                    <a:lnTo>
                      <a:pt x="311369" y="3431"/>
                    </a:lnTo>
                    <a:lnTo>
                      <a:pt x="310526" y="3229"/>
                    </a:lnTo>
                    <a:lnTo>
                      <a:pt x="309684" y="3032"/>
                    </a:lnTo>
                    <a:lnTo>
                      <a:pt x="308820" y="2835"/>
                    </a:lnTo>
                    <a:lnTo>
                      <a:pt x="307956" y="2650"/>
                    </a:lnTo>
                    <a:lnTo>
                      <a:pt x="307049" y="2469"/>
                    </a:lnTo>
                    <a:lnTo>
                      <a:pt x="306142" y="2294"/>
                    </a:lnTo>
                    <a:lnTo>
                      <a:pt x="305234" y="2125"/>
                    </a:lnTo>
                    <a:lnTo>
                      <a:pt x="304284" y="1961"/>
                    </a:lnTo>
                    <a:lnTo>
                      <a:pt x="303355" y="1808"/>
                    </a:lnTo>
                    <a:lnTo>
                      <a:pt x="302383" y="1655"/>
                    </a:lnTo>
                    <a:lnTo>
                      <a:pt x="301411" y="1513"/>
                    </a:lnTo>
                    <a:lnTo>
                      <a:pt x="300417" y="1377"/>
                    </a:lnTo>
                    <a:lnTo>
                      <a:pt x="299424" y="1246"/>
                    </a:lnTo>
                    <a:lnTo>
                      <a:pt x="298409" y="1120"/>
                    </a:lnTo>
                    <a:lnTo>
                      <a:pt x="297372" y="1000"/>
                    </a:lnTo>
                    <a:lnTo>
                      <a:pt x="296357" y="885"/>
                    </a:lnTo>
                    <a:lnTo>
                      <a:pt x="295298" y="781"/>
                    </a:lnTo>
                    <a:lnTo>
                      <a:pt x="294240" y="683"/>
                    </a:lnTo>
                    <a:lnTo>
                      <a:pt x="293181" y="590"/>
                    </a:lnTo>
                    <a:lnTo>
                      <a:pt x="292101" y="503"/>
                    </a:lnTo>
                    <a:lnTo>
                      <a:pt x="291021" y="426"/>
                    </a:lnTo>
                    <a:lnTo>
                      <a:pt x="289920" y="350"/>
                    </a:lnTo>
                    <a:lnTo>
                      <a:pt x="288818" y="284"/>
                    </a:lnTo>
                    <a:lnTo>
                      <a:pt x="287716" y="224"/>
                    </a:lnTo>
                    <a:lnTo>
                      <a:pt x="286593" y="175"/>
                    </a:lnTo>
                    <a:lnTo>
                      <a:pt x="285470" y="131"/>
                    </a:lnTo>
                    <a:lnTo>
                      <a:pt x="284347" y="87"/>
                    </a:lnTo>
                    <a:lnTo>
                      <a:pt x="283202" y="60"/>
                    </a:lnTo>
                    <a:lnTo>
                      <a:pt x="282079" y="33"/>
                    </a:lnTo>
                    <a:lnTo>
                      <a:pt x="280912" y="16"/>
                    </a:lnTo>
                    <a:lnTo>
                      <a:pt x="279768" y="5"/>
                    </a:lnTo>
                    <a:lnTo>
                      <a:pt x="27860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20" name="Google Shape;4720;p81"/>
              <p:cNvSpPr/>
              <p:nvPr/>
            </p:nvSpPr>
            <p:spPr>
              <a:xfrm flipH="1">
                <a:off x="2771228" y="1410300"/>
                <a:ext cx="1922581" cy="479400"/>
              </a:xfrm>
              <a:custGeom>
                <a:avLst/>
                <a:gdLst/>
                <a:ahLst/>
                <a:cxnLst/>
                <a:rect l="l" t="t" r="r" b="b"/>
                <a:pathLst>
                  <a:path w="285038" h="19176" fill="none" extrusionOk="0">
                    <a:moveTo>
                      <a:pt x="285037" y="9588"/>
                    </a:moveTo>
                    <a:lnTo>
                      <a:pt x="285037" y="9588"/>
                    </a:lnTo>
                    <a:lnTo>
                      <a:pt x="285016" y="9834"/>
                    </a:lnTo>
                    <a:lnTo>
                      <a:pt x="284972" y="10080"/>
                    </a:lnTo>
                    <a:lnTo>
                      <a:pt x="284908" y="10320"/>
                    </a:lnTo>
                    <a:lnTo>
                      <a:pt x="284821" y="10566"/>
                    </a:lnTo>
                    <a:lnTo>
                      <a:pt x="284713" y="10806"/>
                    </a:lnTo>
                    <a:lnTo>
                      <a:pt x="284584" y="11047"/>
                    </a:lnTo>
                    <a:lnTo>
                      <a:pt x="284432" y="11282"/>
                    </a:lnTo>
                    <a:lnTo>
                      <a:pt x="284260" y="11516"/>
                    </a:lnTo>
                    <a:lnTo>
                      <a:pt x="284065" y="11751"/>
                    </a:lnTo>
                    <a:lnTo>
                      <a:pt x="283828" y="11981"/>
                    </a:lnTo>
                    <a:lnTo>
                      <a:pt x="283590" y="12210"/>
                    </a:lnTo>
                    <a:lnTo>
                      <a:pt x="283309" y="12434"/>
                    </a:lnTo>
                    <a:lnTo>
                      <a:pt x="283028" y="12658"/>
                    </a:lnTo>
                    <a:lnTo>
                      <a:pt x="282726" y="12882"/>
                    </a:lnTo>
                    <a:lnTo>
                      <a:pt x="282402" y="13101"/>
                    </a:lnTo>
                    <a:lnTo>
                      <a:pt x="282035" y="13314"/>
                    </a:lnTo>
                    <a:lnTo>
                      <a:pt x="281668" y="13527"/>
                    </a:lnTo>
                    <a:lnTo>
                      <a:pt x="281279" y="13740"/>
                    </a:lnTo>
                    <a:lnTo>
                      <a:pt x="280868" y="13947"/>
                    </a:lnTo>
                    <a:lnTo>
                      <a:pt x="280436" y="14155"/>
                    </a:lnTo>
                    <a:lnTo>
                      <a:pt x="280004" y="14357"/>
                    </a:lnTo>
                    <a:lnTo>
                      <a:pt x="279529" y="14554"/>
                    </a:lnTo>
                    <a:lnTo>
                      <a:pt x="279054" y="14750"/>
                    </a:lnTo>
                    <a:lnTo>
                      <a:pt x="278536" y="14947"/>
                    </a:lnTo>
                    <a:lnTo>
                      <a:pt x="278017" y="15133"/>
                    </a:lnTo>
                    <a:lnTo>
                      <a:pt x="277477" y="15319"/>
                    </a:lnTo>
                    <a:lnTo>
                      <a:pt x="276937" y="15504"/>
                    </a:lnTo>
                    <a:lnTo>
                      <a:pt x="276354" y="15685"/>
                    </a:lnTo>
                    <a:lnTo>
                      <a:pt x="275771" y="15859"/>
                    </a:lnTo>
                    <a:lnTo>
                      <a:pt x="275166" y="16034"/>
                    </a:lnTo>
                    <a:lnTo>
                      <a:pt x="274540" y="16198"/>
                    </a:lnTo>
                    <a:lnTo>
                      <a:pt x="273913" y="16368"/>
                    </a:lnTo>
                    <a:lnTo>
                      <a:pt x="273265" y="16526"/>
                    </a:lnTo>
                    <a:lnTo>
                      <a:pt x="272595" y="16684"/>
                    </a:lnTo>
                    <a:lnTo>
                      <a:pt x="271904" y="16837"/>
                    </a:lnTo>
                    <a:lnTo>
                      <a:pt x="271213" y="16985"/>
                    </a:lnTo>
                    <a:lnTo>
                      <a:pt x="270500" y="17127"/>
                    </a:lnTo>
                    <a:lnTo>
                      <a:pt x="269787" y="17269"/>
                    </a:lnTo>
                    <a:lnTo>
                      <a:pt x="269053" y="17405"/>
                    </a:lnTo>
                    <a:lnTo>
                      <a:pt x="268297" y="17537"/>
                    </a:lnTo>
                    <a:lnTo>
                      <a:pt x="267541" y="17662"/>
                    </a:lnTo>
                    <a:lnTo>
                      <a:pt x="266763" y="17788"/>
                    </a:lnTo>
                    <a:lnTo>
                      <a:pt x="265964" y="17903"/>
                    </a:lnTo>
                    <a:lnTo>
                      <a:pt x="265165" y="18017"/>
                    </a:lnTo>
                    <a:lnTo>
                      <a:pt x="264366" y="18127"/>
                    </a:lnTo>
                    <a:lnTo>
                      <a:pt x="263545" y="18230"/>
                    </a:lnTo>
                    <a:lnTo>
                      <a:pt x="262703" y="18329"/>
                    </a:lnTo>
                    <a:lnTo>
                      <a:pt x="261860" y="18422"/>
                    </a:lnTo>
                    <a:lnTo>
                      <a:pt x="260996" y="18509"/>
                    </a:lnTo>
                    <a:lnTo>
                      <a:pt x="260132" y="18596"/>
                    </a:lnTo>
                    <a:lnTo>
                      <a:pt x="259268" y="18673"/>
                    </a:lnTo>
                    <a:lnTo>
                      <a:pt x="258383" y="18744"/>
                    </a:lnTo>
                    <a:lnTo>
                      <a:pt x="257475" y="18815"/>
                    </a:lnTo>
                    <a:lnTo>
                      <a:pt x="256590" y="18875"/>
                    </a:lnTo>
                    <a:lnTo>
                      <a:pt x="255661" y="18930"/>
                    </a:lnTo>
                    <a:lnTo>
                      <a:pt x="254754" y="18984"/>
                    </a:lnTo>
                    <a:lnTo>
                      <a:pt x="253825" y="19028"/>
                    </a:lnTo>
                    <a:lnTo>
                      <a:pt x="252874" y="19066"/>
                    </a:lnTo>
                    <a:lnTo>
                      <a:pt x="251946" y="19099"/>
                    </a:lnTo>
                    <a:lnTo>
                      <a:pt x="250995" y="19126"/>
                    </a:lnTo>
                    <a:lnTo>
                      <a:pt x="250023" y="19148"/>
                    </a:lnTo>
                    <a:lnTo>
                      <a:pt x="249073" y="19165"/>
                    </a:lnTo>
                    <a:lnTo>
                      <a:pt x="248101" y="19175"/>
                    </a:lnTo>
                    <a:lnTo>
                      <a:pt x="247107" y="19175"/>
                    </a:lnTo>
                    <a:lnTo>
                      <a:pt x="244018" y="19175"/>
                    </a:lnTo>
                    <a:lnTo>
                      <a:pt x="244018" y="8960"/>
                    </a:lnTo>
                    <a:lnTo>
                      <a:pt x="13198" y="8960"/>
                    </a:lnTo>
                    <a:lnTo>
                      <a:pt x="13198" y="19175"/>
                    </a:lnTo>
                    <a:lnTo>
                      <a:pt x="0" y="19175"/>
                    </a:lnTo>
                    <a:lnTo>
                      <a:pt x="0" y="1"/>
                    </a:lnTo>
                    <a:lnTo>
                      <a:pt x="247107" y="1"/>
                    </a:lnTo>
                    <a:lnTo>
                      <a:pt x="247107" y="1"/>
                    </a:lnTo>
                    <a:lnTo>
                      <a:pt x="248058" y="1"/>
                    </a:lnTo>
                    <a:lnTo>
                      <a:pt x="249008" y="11"/>
                    </a:lnTo>
                    <a:lnTo>
                      <a:pt x="249958" y="22"/>
                    </a:lnTo>
                    <a:lnTo>
                      <a:pt x="250887" y="44"/>
                    </a:lnTo>
                    <a:lnTo>
                      <a:pt x="251816" y="72"/>
                    </a:lnTo>
                    <a:lnTo>
                      <a:pt x="252745" y="104"/>
                    </a:lnTo>
                    <a:lnTo>
                      <a:pt x="253652" y="137"/>
                    </a:lnTo>
                    <a:lnTo>
                      <a:pt x="254581" y="181"/>
                    </a:lnTo>
                    <a:lnTo>
                      <a:pt x="255488" y="230"/>
                    </a:lnTo>
                    <a:lnTo>
                      <a:pt x="256374" y="285"/>
                    </a:lnTo>
                    <a:lnTo>
                      <a:pt x="257281" y="345"/>
                    </a:lnTo>
                    <a:lnTo>
                      <a:pt x="258167" y="410"/>
                    </a:lnTo>
                    <a:lnTo>
                      <a:pt x="259052" y="481"/>
                    </a:lnTo>
                    <a:lnTo>
                      <a:pt x="259916" y="558"/>
                    </a:lnTo>
                    <a:lnTo>
                      <a:pt x="260780" y="634"/>
                    </a:lnTo>
                    <a:lnTo>
                      <a:pt x="261644" y="722"/>
                    </a:lnTo>
                    <a:lnTo>
                      <a:pt x="262487" y="815"/>
                    </a:lnTo>
                    <a:lnTo>
                      <a:pt x="263329" y="913"/>
                    </a:lnTo>
                    <a:lnTo>
                      <a:pt x="264150" y="1017"/>
                    </a:lnTo>
                    <a:lnTo>
                      <a:pt x="264971" y="1120"/>
                    </a:lnTo>
                    <a:lnTo>
                      <a:pt x="265770" y="1235"/>
                    </a:lnTo>
                    <a:lnTo>
                      <a:pt x="266569" y="1355"/>
                    </a:lnTo>
                    <a:lnTo>
                      <a:pt x="267368" y="1476"/>
                    </a:lnTo>
                    <a:lnTo>
                      <a:pt x="268146" y="1601"/>
                    </a:lnTo>
                    <a:lnTo>
                      <a:pt x="268902" y="1738"/>
                    </a:lnTo>
                    <a:lnTo>
                      <a:pt x="269658" y="1874"/>
                    </a:lnTo>
                    <a:lnTo>
                      <a:pt x="270414" y="2016"/>
                    </a:lnTo>
                    <a:lnTo>
                      <a:pt x="271127" y="2164"/>
                    </a:lnTo>
                    <a:lnTo>
                      <a:pt x="271861" y="2317"/>
                    </a:lnTo>
                    <a:lnTo>
                      <a:pt x="272552" y="2475"/>
                    </a:lnTo>
                    <a:lnTo>
                      <a:pt x="273243" y="2639"/>
                    </a:lnTo>
                    <a:lnTo>
                      <a:pt x="273935" y="2808"/>
                    </a:lnTo>
                    <a:lnTo>
                      <a:pt x="273935" y="2808"/>
                    </a:lnTo>
                    <a:lnTo>
                      <a:pt x="274583" y="2978"/>
                    </a:lnTo>
                    <a:lnTo>
                      <a:pt x="275231" y="3153"/>
                    </a:lnTo>
                    <a:lnTo>
                      <a:pt x="275857" y="3333"/>
                    </a:lnTo>
                    <a:lnTo>
                      <a:pt x="276462" y="3513"/>
                    </a:lnTo>
                    <a:lnTo>
                      <a:pt x="277045" y="3699"/>
                    </a:lnTo>
                    <a:lnTo>
                      <a:pt x="277607" y="3885"/>
                    </a:lnTo>
                    <a:lnTo>
                      <a:pt x="278147" y="4076"/>
                    </a:lnTo>
                    <a:lnTo>
                      <a:pt x="278687" y="4273"/>
                    </a:lnTo>
                    <a:lnTo>
                      <a:pt x="279184" y="4469"/>
                    </a:lnTo>
                    <a:lnTo>
                      <a:pt x="279680" y="4666"/>
                    </a:lnTo>
                    <a:lnTo>
                      <a:pt x="280134" y="4868"/>
                    </a:lnTo>
                    <a:lnTo>
                      <a:pt x="280588" y="5076"/>
                    </a:lnTo>
                    <a:lnTo>
                      <a:pt x="281020" y="5278"/>
                    </a:lnTo>
                    <a:lnTo>
                      <a:pt x="281408" y="5491"/>
                    </a:lnTo>
                    <a:lnTo>
                      <a:pt x="281797" y="5704"/>
                    </a:lnTo>
                    <a:lnTo>
                      <a:pt x="282164" y="5917"/>
                    </a:lnTo>
                    <a:lnTo>
                      <a:pt x="282510" y="6130"/>
                    </a:lnTo>
                    <a:lnTo>
                      <a:pt x="282834" y="6348"/>
                    </a:lnTo>
                    <a:lnTo>
                      <a:pt x="283115" y="6572"/>
                    </a:lnTo>
                    <a:lnTo>
                      <a:pt x="283396" y="6796"/>
                    </a:lnTo>
                    <a:lnTo>
                      <a:pt x="283655" y="7020"/>
                    </a:lnTo>
                    <a:lnTo>
                      <a:pt x="283892" y="7244"/>
                    </a:lnTo>
                    <a:lnTo>
                      <a:pt x="284108" y="7474"/>
                    </a:lnTo>
                    <a:lnTo>
                      <a:pt x="284303" y="7703"/>
                    </a:lnTo>
                    <a:lnTo>
                      <a:pt x="284476" y="7933"/>
                    </a:lnTo>
                    <a:lnTo>
                      <a:pt x="284627" y="8168"/>
                    </a:lnTo>
                    <a:lnTo>
                      <a:pt x="284735" y="8397"/>
                    </a:lnTo>
                    <a:lnTo>
                      <a:pt x="284843" y="8632"/>
                    </a:lnTo>
                    <a:lnTo>
                      <a:pt x="284929" y="8872"/>
                    </a:lnTo>
                    <a:lnTo>
                      <a:pt x="284972" y="9107"/>
                    </a:lnTo>
                    <a:lnTo>
                      <a:pt x="285016" y="9348"/>
                    </a:lnTo>
                    <a:lnTo>
                      <a:pt x="285037" y="9588"/>
                    </a:lnTo>
                    <a:lnTo>
                      <a:pt x="285037" y="958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21" name="Google Shape;4721;p81"/>
              <p:cNvSpPr/>
              <p:nvPr/>
            </p:nvSpPr>
            <p:spPr>
              <a:xfrm flipH="1">
                <a:off x="2771228" y="1818100"/>
                <a:ext cx="2078330" cy="2220025"/>
              </a:xfrm>
              <a:custGeom>
                <a:avLst/>
                <a:gdLst/>
                <a:ahLst/>
                <a:cxnLst/>
                <a:rect l="l" t="t" r="r" b="b"/>
                <a:pathLst>
                  <a:path w="308129" h="88801" fill="none" extrusionOk="0">
                    <a:moveTo>
                      <a:pt x="308128" y="8315"/>
                    </a:moveTo>
                    <a:lnTo>
                      <a:pt x="308128" y="8315"/>
                    </a:lnTo>
                    <a:lnTo>
                      <a:pt x="307696" y="8365"/>
                    </a:lnTo>
                    <a:lnTo>
                      <a:pt x="307264" y="8419"/>
                    </a:lnTo>
                    <a:lnTo>
                      <a:pt x="306443" y="8539"/>
                    </a:lnTo>
                    <a:lnTo>
                      <a:pt x="305623" y="8671"/>
                    </a:lnTo>
                    <a:lnTo>
                      <a:pt x="304845" y="8813"/>
                    </a:lnTo>
                    <a:lnTo>
                      <a:pt x="304067" y="8966"/>
                    </a:lnTo>
                    <a:lnTo>
                      <a:pt x="303311" y="9129"/>
                    </a:lnTo>
                    <a:lnTo>
                      <a:pt x="302577" y="9304"/>
                    </a:lnTo>
                    <a:lnTo>
                      <a:pt x="301864" y="9490"/>
                    </a:lnTo>
                    <a:lnTo>
                      <a:pt x="301173" y="9687"/>
                    </a:lnTo>
                    <a:lnTo>
                      <a:pt x="300503" y="9894"/>
                    </a:lnTo>
                    <a:lnTo>
                      <a:pt x="299855" y="10113"/>
                    </a:lnTo>
                    <a:lnTo>
                      <a:pt x="299229" y="10337"/>
                    </a:lnTo>
                    <a:lnTo>
                      <a:pt x="298624" y="10572"/>
                    </a:lnTo>
                    <a:lnTo>
                      <a:pt x="298041" y="10817"/>
                    </a:lnTo>
                    <a:lnTo>
                      <a:pt x="297501" y="11069"/>
                    </a:lnTo>
                    <a:lnTo>
                      <a:pt x="296982" y="11331"/>
                    </a:lnTo>
                    <a:lnTo>
                      <a:pt x="296486" y="11604"/>
                    </a:lnTo>
                    <a:lnTo>
                      <a:pt x="296010" y="11877"/>
                    </a:lnTo>
                    <a:lnTo>
                      <a:pt x="295557" y="12167"/>
                    </a:lnTo>
                    <a:lnTo>
                      <a:pt x="295146" y="12456"/>
                    </a:lnTo>
                    <a:lnTo>
                      <a:pt x="294779" y="12757"/>
                    </a:lnTo>
                    <a:lnTo>
                      <a:pt x="294412" y="13063"/>
                    </a:lnTo>
                    <a:lnTo>
                      <a:pt x="294088" y="13374"/>
                    </a:lnTo>
                    <a:lnTo>
                      <a:pt x="293807" y="13691"/>
                    </a:lnTo>
                    <a:lnTo>
                      <a:pt x="293548" y="14019"/>
                    </a:lnTo>
                    <a:lnTo>
                      <a:pt x="293310" y="14347"/>
                    </a:lnTo>
                    <a:lnTo>
                      <a:pt x="293116" y="14680"/>
                    </a:lnTo>
                    <a:lnTo>
                      <a:pt x="292965" y="15024"/>
                    </a:lnTo>
                    <a:lnTo>
                      <a:pt x="292835" y="15368"/>
                    </a:lnTo>
                    <a:lnTo>
                      <a:pt x="292749" y="15718"/>
                    </a:lnTo>
                    <a:lnTo>
                      <a:pt x="292684" y="16067"/>
                    </a:lnTo>
                    <a:lnTo>
                      <a:pt x="292662" y="16428"/>
                    </a:lnTo>
                    <a:lnTo>
                      <a:pt x="292662" y="16428"/>
                    </a:lnTo>
                    <a:lnTo>
                      <a:pt x="292684" y="16783"/>
                    </a:lnTo>
                    <a:lnTo>
                      <a:pt x="292749" y="17138"/>
                    </a:lnTo>
                    <a:lnTo>
                      <a:pt x="292835" y="17482"/>
                    </a:lnTo>
                    <a:lnTo>
                      <a:pt x="292965" y="17832"/>
                    </a:lnTo>
                    <a:lnTo>
                      <a:pt x="293116" y="18171"/>
                    </a:lnTo>
                    <a:lnTo>
                      <a:pt x="293310" y="18504"/>
                    </a:lnTo>
                    <a:lnTo>
                      <a:pt x="293548" y="18837"/>
                    </a:lnTo>
                    <a:lnTo>
                      <a:pt x="293807" y="19159"/>
                    </a:lnTo>
                    <a:lnTo>
                      <a:pt x="294088" y="19476"/>
                    </a:lnTo>
                    <a:lnTo>
                      <a:pt x="294412" y="19793"/>
                    </a:lnTo>
                    <a:lnTo>
                      <a:pt x="294779" y="20099"/>
                    </a:lnTo>
                    <a:lnTo>
                      <a:pt x="295146" y="20394"/>
                    </a:lnTo>
                    <a:lnTo>
                      <a:pt x="295557" y="20689"/>
                    </a:lnTo>
                    <a:lnTo>
                      <a:pt x="296010" y="20973"/>
                    </a:lnTo>
                    <a:lnTo>
                      <a:pt x="296486" y="21252"/>
                    </a:lnTo>
                    <a:lnTo>
                      <a:pt x="296982" y="21519"/>
                    </a:lnTo>
                    <a:lnTo>
                      <a:pt x="297501" y="21782"/>
                    </a:lnTo>
                    <a:lnTo>
                      <a:pt x="298041" y="22038"/>
                    </a:lnTo>
                    <a:lnTo>
                      <a:pt x="298624" y="22284"/>
                    </a:lnTo>
                    <a:lnTo>
                      <a:pt x="299229" y="22519"/>
                    </a:lnTo>
                    <a:lnTo>
                      <a:pt x="299855" y="22743"/>
                    </a:lnTo>
                    <a:lnTo>
                      <a:pt x="300503" y="22962"/>
                    </a:lnTo>
                    <a:lnTo>
                      <a:pt x="301173" y="23169"/>
                    </a:lnTo>
                    <a:lnTo>
                      <a:pt x="301864" y="23366"/>
                    </a:lnTo>
                    <a:lnTo>
                      <a:pt x="302577" y="23552"/>
                    </a:lnTo>
                    <a:lnTo>
                      <a:pt x="303311" y="23726"/>
                    </a:lnTo>
                    <a:lnTo>
                      <a:pt x="304067" y="23890"/>
                    </a:lnTo>
                    <a:lnTo>
                      <a:pt x="304845" y="24043"/>
                    </a:lnTo>
                    <a:lnTo>
                      <a:pt x="305623" y="24185"/>
                    </a:lnTo>
                    <a:lnTo>
                      <a:pt x="306443" y="24316"/>
                    </a:lnTo>
                    <a:lnTo>
                      <a:pt x="307264" y="24437"/>
                    </a:lnTo>
                    <a:lnTo>
                      <a:pt x="307696" y="24491"/>
                    </a:lnTo>
                    <a:lnTo>
                      <a:pt x="308128" y="24540"/>
                    </a:lnTo>
                    <a:lnTo>
                      <a:pt x="308128" y="30255"/>
                    </a:lnTo>
                    <a:lnTo>
                      <a:pt x="294218" y="32210"/>
                    </a:lnTo>
                    <a:lnTo>
                      <a:pt x="294218" y="75264"/>
                    </a:lnTo>
                    <a:lnTo>
                      <a:pt x="308128" y="73313"/>
                    </a:lnTo>
                    <a:lnTo>
                      <a:pt x="308128" y="79405"/>
                    </a:lnTo>
                    <a:lnTo>
                      <a:pt x="308128" y="79405"/>
                    </a:lnTo>
                    <a:lnTo>
                      <a:pt x="308107" y="79645"/>
                    </a:lnTo>
                    <a:lnTo>
                      <a:pt x="308063" y="79885"/>
                    </a:lnTo>
                    <a:lnTo>
                      <a:pt x="308020" y="80126"/>
                    </a:lnTo>
                    <a:lnTo>
                      <a:pt x="307934" y="80366"/>
                    </a:lnTo>
                    <a:lnTo>
                      <a:pt x="307826" y="80601"/>
                    </a:lnTo>
                    <a:lnTo>
                      <a:pt x="307696" y="80836"/>
                    </a:lnTo>
                    <a:lnTo>
                      <a:pt x="307545" y="81065"/>
                    </a:lnTo>
                    <a:lnTo>
                      <a:pt x="307372" y="81295"/>
                    </a:lnTo>
                    <a:lnTo>
                      <a:pt x="307156" y="81524"/>
                    </a:lnTo>
                    <a:lnTo>
                      <a:pt x="306940" y="81748"/>
                    </a:lnTo>
                    <a:lnTo>
                      <a:pt x="306703" y="81972"/>
                    </a:lnTo>
                    <a:lnTo>
                      <a:pt x="306443" y="82196"/>
                    </a:lnTo>
                    <a:lnTo>
                      <a:pt x="306163" y="82415"/>
                    </a:lnTo>
                    <a:lnTo>
                      <a:pt x="305860" y="82633"/>
                    </a:lnTo>
                    <a:lnTo>
                      <a:pt x="305536" y="82846"/>
                    </a:lnTo>
                    <a:lnTo>
                      <a:pt x="305191" y="83059"/>
                    </a:lnTo>
                    <a:lnTo>
                      <a:pt x="304823" y="83267"/>
                    </a:lnTo>
                    <a:lnTo>
                      <a:pt x="304456" y="83475"/>
                    </a:lnTo>
                    <a:lnTo>
                      <a:pt x="304046" y="83677"/>
                    </a:lnTo>
                    <a:lnTo>
                      <a:pt x="303635" y="83879"/>
                    </a:lnTo>
                    <a:lnTo>
                      <a:pt x="303182" y="84075"/>
                    </a:lnTo>
                    <a:lnTo>
                      <a:pt x="302728" y="84272"/>
                    </a:lnTo>
                    <a:lnTo>
                      <a:pt x="302253" y="84463"/>
                    </a:lnTo>
                    <a:lnTo>
                      <a:pt x="301756" y="84655"/>
                    </a:lnTo>
                    <a:lnTo>
                      <a:pt x="301259" y="84840"/>
                    </a:lnTo>
                    <a:lnTo>
                      <a:pt x="300719" y="85021"/>
                    </a:lnTo>
                    <a:lnTo>
                      <a:pt x="300179" y="85201"/>
                    </a:lnTo>
                    <a:lnTo>
                      <a:pt x="299618" y="85376"/>
                    </a:lnTo>
                    <a:lnTo>
                      <a:pt x="299056" y="85550"/>
                    </a:lnTo>
                    <a:lnTo>
                      <a:pt x="298451" y="85720"/>
                    </a:lnTo>
                    <a:lnTo>
                      <a:pt x="297847" y="85884"/>
                    </a:lnTo>
                    <a:lnTo>
                      <a:pt x="297220" y="86048"/>
                    </a:lnTo>
                    <a:lnTo>
                      <a:pt x="296594" y="86201"/>
                    </a:lnTo>
                    <a:lnTo>
                      <a:pt x="295946" y="86354"/>
                    </a:lnTo>
                    <a:lnTo>
                      <a:pt x="295276" y="86506"/>
                    </a:lnTo>
                    <a:lnTo>
                      <a:pt x="294585" y="86654"/>
                    </a:lnTo>
                    <a:lnTo>
                      <a:pt x="293894" y="86791"/>
                    </a:lnTo>
                    <a:lnTo>
                      <a:pt x="293181" y="86933"/>
                    </a:lnTo>
                    <a:lnTo>
                      <a:pt x="292468" y="87064"/>
                    </a:lnTo>
                    <a:lnTo>
                      <a:pt x="291734" y="87195"/>
                    </a:lnTo>
                    <a:lnTo>
                      <a:pt x="290978" y="87315"/>
                    </a:lnTo>
                    <a:lnTo>
                      <a:pt x="290222" y="87435"/>
                    </a:lnTo>
                    <a:lnTo>
                      <a:pt x="289444" y="87555"/>
                    </a:lnTo>
                    <a:lnTo>
                      <a:pt x="288666" y="87665"/>
                    </a:lnTo>
                    <a:lnTo>
                      <a:pt x="287867" y="87768"/>
                    </a:lnTo>
                    <a:lnTo>
                      <a:pt x="287068" y="87872"/>
                    </a:lnTo>
                    <a:lnTo>
                      <a:pt x="286247" y="87971"/>
                    </a:lnTo>
                    <a:lnTo>
                      <a:pt x="285426" y="88058"/>
                    </a:lnTo>
                    <a:lnTo>
                      <a:pt x="284584" y="88145"/>
                    </a:lnTo>
                    <a:lnTo>
                      <a:pt x="283742" y="88227"/>
                    </a:lnTo>
                    <a:lnTo>
                      <a:pt x="282878" y="88304"/>
                    </a:lnTo>
                    <a:lnTo>
                      <a:pt x="282014" y="88375"/>
                    </a:lnTo>
                    <a:lnTo>
                      <a:pt x="281128" y="88440"/>
                    </a:lnTo>
                    <a:lnTo>
                      <a:pt x="280242" y="88500"/>
                    </a:lnTo>
                    <a:lnTo>
                      <a:pt x="279357" y="88561"/>
                    </a:lnTo>
                    <a:lnTo>
                      <a:pt x="278449" y="88610"/>
                    </a:lnTo>
                    <a:lnTo>
                      <a:pt x="277542" y="88653"/>
                    </a:lnTo>
                    <a:lnTo>
                      <a:pt x="276635" y="88692"/>
                    </a:lnTo>
                    <a:lnTo>
                      <a:pt x="275706" y="88724"/>
                    </a:lnTo>
                    <a:lnTo>
                      <a:pt x="274777" y="88752"/>
                    </a:lnTo>
                    <a:lnTo>
                      <a:pt x="273827" y="88774"/>
                    </a:lnTo>
                    <a:lnTo>
                      <a:pt x="272898" y="88785"/>
                    </a:lnTo>
                    <a:lnTo>
                      <a:pt x="271948" y="88795"/>
                    </a:lnTo>
                    <a:lnTo>
                      <a:pt x="270976" y="88801"/>
                    </a:lnTo>
                    <a:lnTo>
                      <a:pt x="0" y="88801"/>
                    </a:lnTo>
                    <a:lnTo>
                      <a:pt x="0" y="4994"/>
                    </a:lnTo>
                    <a:lnTo>
                      <a:pt x="270198" y="4994"/>
                    </a:lnTo>
                    <a:lnTo>
                      <a:pt x="270198" y="4994"/>
                    </a:lnTo>
                    <a:lnTo>
                      <a:pt x="271667" y="4989"/>
                    </a:lnTo>
                    <a:lnTo>
                      <a:pt x="273114" y="4972"/>
                    </a:lnTo>
                    <a:lnTo>
                      <a:pt x="274561" y="4939"/>
                    </a:lnTo>
                    <a:lnTo>
                      <a:pt x="275987" y="4901"/>
                    </a:lnTo>
                    <a:lnTo>
                      <a:pt x="277413" y="4852"/>
                    </a:lnTo>
                    <a:lnTo>
                      <a:pt x="278795" y="4792"/>
                    </a:lnTo>
                    <a:lnTo>
                      <a:pt x="280199" y="4721"/>
                    </a:lnTo>
                    <a:lnTo>
                      <a:pt x="281560" y="4639"/>
                    </a:lnTo>
                    <a:lnTo>
                      <a:pt x="282921" y="4546"/>
                    </a:lnTo>
                    <a:lnTo>
                      <a:pt x="284260" y="4442"/>
                    </a:lnTo>
                    <a:lnTo>
                      <a:pt x="285578" y="4333"/>
                    </a:lnTo>
                    <a:lnTo>
                      <a:pt x="286874" y="4207"/>
                    </a:lnTo>
                    <a:lnTo>
                      <a:pt x="288170" y="4076"/>
                    </a:lnTo>
                    <a:lnTo>
                      <a:pt x="289422" y="3934"/>
                    </a:lnTo>
                    <a:lnTo>
                      <a:pt x="290675" y="3787"/>
                    </a:lnTo>
                    <a:lnTo>
                      <a:pt x="291885" y="3628"/>
                    </a:lnTo>
                    <a:lnTo>
                      <a:pt x="293094" y="3459"/>
                    </a:lnTo>
                    <a:lnTo>
                      <a:pt x="294282" y="3284"/>
                    </a:lnTo>
                    <a:lnTo>
                      <a:pt x="295427" y="3098"/>
                    </a:lnTo>
                    <a:lnTo>
                      <a:pt x="296572" y="2907"/>
                    </a:lnTo>
                    <a:lnTo>
                      <a:pt x="297674" y="2705"/>
                    </a:lnTo>
                    <a:lnTo>
                      <a:pt x="298775" y="2497"/>
                    </a:lnTo>
                    <a:lnTo>
                      <a:pt x="299834" y="2279"/>
                    </a:lnTo>
                    <a:lnTo>
                      <a:pt x="300871" y="2055"/>
                    </a:lnTo>
                    <a:lnTo>
                      <a:pt x="301864" y="1820"/>
                    </a:lnTo>
                    <a:lnTo>
                      <a:pt x="302858" y="1580"/>
                    </a:lnTo>
                    <a:lnTo>
                      <a:pt x="303808" y="1334"/>
                    </a:lnTo>
                    <a:lnTo>
                      <a:pt x="304715" y="1083"/>
                    </a:lnTo>
                    <a:lnTo>
                      <a:pt x="305623" y="820"/>
                    </a:lnTo>
                    <a:lnTo>
                      <a:pt x="306487" y="553"/>
                    </a:lnTo>
                    <a:lnTo>
                      <a:pt x="307307" y="279"/>
                    </a:lnTo>
                    <a:lnTo>
                      <a:pt x="308128" y="1"/>
                    </a:lnTo>
                    <a:lnTo>
                      <a:pt x="308128" y="831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22" name="Google Shape;4722;p81"/>
              <p:cNvSpPr/>
              <p:nvPr/>
            </p:nvSpPr>
            <p:spPr>
              <a:xfrm flipH="1">
                <a:off x="2714557" y="1357050"/>
                <a:ext cx="2191680" cy="2734200"/>
              </a:xfrm>
              <a:custGeom>
                <a:avLst/>
                <a:gdLst/>
                <a:ahLst/>
                <a:cxnLst/>
                <a:rect l="l" t="t" r="r" b="b"/>
                <a:pathLst>
                  <a:path w="324934" h="109368" fill="none" extrusionOk="0">
                    <a:moveTo>
                      <a:pt x="1" y="21305"/>
                    </a:moveTo>
                    <a:lnTo>
                      <a:pt x="1" y="109368"/>
                    </a:lnTo>
                    <a:lnTo>
                      <a:pt x="279379" y="109368"/>
                    </a:lnTo>
                    <a:lnTo>
                      <a:pt x="279379" y="109368"/>
                    </a:lnTo>
                    <a:lnTo>
                      <a:pt x="280567" y="109363"/>
                    </a:lnTo>
                    <a:lnTo>
                      <a:pt x="281733" y="109352"/>
                    </a:lnTo>
                    <a:lnTo>
                      <a:pt x="282878" y="109335"/>
                    </a:lnTo>
                    <a:lnTo>
                      <a:pt x="284044" y="109308"/>
                    </a:lnTo>
                    <a:lnTo>
                      <a:pt x="285189" y="109275"/>
                    </a:lnTo>
                    <a:lnTo>
                      <a:pt x="286312" y="109237"/>
                    </a:lnTo>
                    <a:lnTo>
                      <a:pt x="287436" y="109188"/>
                    </a:lnTo>
                    <a:lnTo>
                      <a:pt x="288559" y="109133"/>
                    </a:lnTo>
                    <a:lnTo>
                      <a:pt x="289661" y="109073"/>
                    </a:lnTo>
                    <a:lnTo>
                      <a:pt x="290762" y="109002"/>
                    </a:lnTo>
                    <a:lnTo>
                      <a:pt x="291842" y="108931"/>
                    </a:lnTo>
                    <a:lnTo>
                      <a:pt x="292922" y="108849"/>
                    </a:lnTo>
                    <a:lnTo>
                      <a:pt x="293981" y="108762"/>
                    </a:lnTo>
                    <a:lnTo>
                      <a:pt x="295039" y="108669"/>
                    </a:lnTo>
                    <a:lnTo>
                      <a:pt x="296076" y="108565"/>
                    </a:lnTo>
                    <a:lnTo>
                      <a:pt x="297091" y="108461"/>
                    </a:lnTo>
                    <a:lnTo>
                      <a:pt x="298106" y="108346"/>
                    </a:lnTo>
                    <a:lnTo>
                      <a:pt x="299121" y="108232"/>
                    </a:lnTo>
                    <a:lnTo>
                      <a:pt x="300115" y="108106"/>
                    </a:lnTo>
                    <a:lnTo>
                      <a:pt x="301087" y="107975"/>
                    </a:lnTo>
                    <a:lnTo>
                      <a:pt x="302037" y="107838"/>
                    </a:lnTo>
                    <a:lnTo>
                      <a:pt x="302988" y="107696"/>
                    </a:lnTo>
                    <a:lnTo>
                      <a:pt x="303917" y="107549"/>
                    </a:lnTo>
                    <a:lnTo>
                      <a:pt x="304824" y="107396"/>
                    </a:lnTo>
                    <a:lnTo>
                      <a:pt x="305731" y="107237"/>
                    </a:lnTo>
                    <a:lnTo>
                      <a:pt x="306617" y="107074"/>
                    </a:lnTo>
                    <a:lnTo>
                      <a:pt x="307481" y="106910"/>
                    </a:lnTo>
                    <a:lnTo>
                      <a:pt x="308345" y="106735"/>
                    </a:lnTo>
                    <a:lnTo>
                      <a:pt x="309187" y="106555"/>
                    </a:lnTo>
                    <a:lnTo>
                      <a:pt x="309986" y="106369"/>
                    </a:lnTo>
                    <a:lnTo>
                      <a:pt x="310786" y="106183"/>
                    </a:lnTo>
                    <a:lnTo>
                      <a:pt x="311585" y="105992"/>
                    </a:lnTo>
                    <a:lnTo>
                      <a:pt x="312341" y="105790"/>
                    </a:lnTo>
                    <a:lnTo>
                      <a:pt x="313097" y="105588"/>
                    </a:lnTo>
                    <a:lnTo>
                      <a:pt x="313810" y="105380"/>
                    </a:lnTo>
                    <a:lnTo>
                      <a:pt x="314522" y="105172"/>
                    </a:lnTo>
                    <a:lnTo>
                      <a:pt x="315214" y="104954"/>
                    </a:lnTo>
                    <a:lnTo>
                      <a:pt x="315862" y="104735"/>
                    </a:lnTo>
                    <a:lnTo>
                      <a:pt x="316510" y="104511"/>
                    </a:lnTo>
                    <a:lnTo>
                      <a:pt x="317136" y="104282"/>
                    </a:lnTo>
                    <a:lnTo>
                      <a:pt x="317741" y="104053"/>
                    </a:lnTo>
                    <a:lnTo>
                      <a:pt x="318324" y="103818"/>
                    </a:lnTo>
                    <a:lnTo>
                      <a:pt x="318886" y="103577"/>
                    </a:lnTo>
                    <a:lnTo>
                      <a:pt x="319426" y="103331"/>
                    </a:lnTo>
                    <a:lnTo>
                      <a:pt x="319944" y="103086"/>
                    </a:lnTo>
                    <a:lnTo>
                      <a:pt x="320441" y="102834"/>
                    </a:lnTo>
                    <a:lnTo>
                      <a:pt x="320894" y="102583"/>
                    </a:lnTo>
                    <a:lnTo>
                      <a:pt x="321348" y="102326"/>
                    </a:lnTo>
                    <a:lnTo>
                      <a:pt x="321759" y="102070"/>
                    </a:lnTo>
                    <a:lnTo>
                      <a:pt x="322169" y="101802"/>
                    </a:lnTo>
                    <a:lnTo>
                      <a:pt x="322536" y="101540"/>
                    </a:lnTo>
                    <a:lnTo>
                      <a:pt x="322882" y="101266"/>
                    </a:lnTo>
                    <a:lnTo>
                      <a:pt x="323206" y="100999"/>
                    </a:lnTo>
                    <a:lnTo>
                      <a:pt x="323487" y="100720"/>
                    </a:lnTo>
                    <a:lnTo>
                      <a:pt x="323767" y="100447"/>
                    </a:lnTo>
                    <a:lnTo>
                      <a:pt x="324005" y="100168"/>
                    </a:lnTo>
                    <a:lnTo>
                      <a:pt x="324221" y="99884"/>
                    </a:lnTo>
                    <a:lnTo>
                      <a:pt x="324394" y="99600"/>
                    </a:lnTo>
                    <a:lnTo>
                      <a:pt x="324567" y="99311"/>
                    </a:lnTo>
                    <a:lnTo>
                      <a:pt x="324696" y="99021"/>
                    </a:lnTo>
                    <a:lnTo>
                      <a:pt x="324804" y="98732"/>
                    </a:lnTo>
                    <a:lnTo>
                      <a:pt x="324869" y="98437"/>
                    </a:lnTo>
                    <a:lnTo>
                      <a:pt x="324912" y="98142"/>
                    </a:lnTo>
                    <a:lnTo>
                      <a:pt x="324934" y="97847"/>
                    </a:lnTo>
                    <a:lnTo>
                      <a:pt x="324934" y="11718"/>
                    </a:lnTo>
                    <a:lnTo>
                      <a:pt x="324934" y="11718"/>
                    </a:lnTo>
                    <a:lnTo>
                      <a:pt x="324912" y="11423"/>
                    </a:lnTo>
                    <a:lnTo>
                      <a:pt x="324869" y="11133"/>
                    </a:lnTo>
                    <a:lnTo>
                      <a:pt x="324804" y="10838"/>
                    </a:lnTo>
                    <a:lnTo>
                      <a:pt x="324696" y="10554"/>
                    </a:lnTo>
                    <a:lnTo>
                      <a:pt x="324588" y="10265"/>
                    </a:lnTo>
                    <a:lnTo>
                      <a:pt x="324437" y="9981"/>
                    </a:lnTo>
                    <a:lnTo>
                      <a:pt x="324243" y="9697"/>
                    </a:lnTo>
                    <a:lnTo>
                      <a:pt x="324048" y="9413"/>
                    </a:lnTo>
                    <a:lnTo>
                      <a:pt x="323811" y="9134"/>
                    </a:lnTo>
                    <a:lnTo>
                      <a:pt x="323551" y="8855"/>
                    </a:lnTo>
                    <a:lnTo>
                      <a:pt x="323249" y="8577"/>
                    </a:lnTo>
                    <a:lnTo>
                      <a:pt x="322947" y="8304"/>
                    </a:lnTo>
                    <a:lnTo>
                      <a:pt x="322601" y="8031"/>
                    </a:lnTo>
                    <a:lnTo>
                      <a:pt x="322234" y="7763"/>
                    </a:lnTo>
                    <a:lnTo>
                      <a:pt x="321845" y="7495"/>
                    </a:lnTo>
                    <a:lnTo>
                      <a:pt x="321435" y="7233"/>
                    </a:lnTo>
                    <a:lnTo>
                      <a:pt x="320981" y="6971"/>
                    </a:lnTo>
                    <a:lnTo>
                      <a:pt x="320506" y="6708"/>
                    </a:lnTo>
                    <a:lnTo>
                      <a:pt x="320030" y="6452"/>
                    </a:lnTo>
                    <a:lnTo>
                      <a:pt x="319512" y="6200"/>
                    </a:lnTo>
                    <a:lnTo>
                      <a:pt x="318950" y="5949"/>
                    </a:lnTo>
                    <a:lnTo>
                      <a:pt x="318389" y="5703"/>
                    </a:lnTo>
                    <a:lnTo>
                      <a:pt x="317784" y="5463"/>
                    </a:lnTo>
                    <a:lnTo>
                      <a:pt x="317179" y="5223"/>
                    </a:lnTo>
                    <a:lnTo>
                      <a:pt x="316531" y="4982"/>
                    </a:lnTo>
                    <a:lnTo>
                      <a:pt x="315862" y="4753"/>
                    </a:lnTo>
                    <a:lnTo>
                      <a:pt x="315170" y="4523"/>
                    </a:lnTo>
                    <a:lnTo>
                      <a:pt x="314458" y="4294"/>
                    </a:lnTo>
                    <a:lnTo>
                      <a:pt x="313723" y="4075"/>
                    </a:lnTo>
                    <a:lnTo>
                      <a:pt x="312967" y="3857"/>
                    </a:lnTo>
                    <a:lnTo>
                      <a:pt x="312168" y="3644"/>
                    </a:lnTo>
                    <a:lnTo>
                      <a:pt x="311369" y="3431"/>
                    </a:lnTo>
                    <a:lnTo>
                      <a:pt x="311369" y="3431"/>
                    </a:lnTo>
                    <a:lnTo>
                      <a:pt x="310526" y="3229"/>
                    </a:lnTo>
                    <a:lnTo>
                      <a:pt x="309684" y="3032"/>
                    </a:lnTo>
                    <a:lnTo>
                      <a:pt x="308820" y="2835"/>
                    </a:lnTo>
                    <a:lnTo>
                      <a:pt x="307956" y="2650"/>
                    </a:lnTo>
                    <a:lnTo>
                      <a:pt x="307049" y="2469"/>
                    </a:lnTo>
                    <a:lnTo>
                      <a:pt x="306142" y="2294"/>
                    </a:lnTo>
                    <a:lnTo>
                      <a:pt x="305234" y="2125"/>
                    </a:lnTo>
                    <a:lnTo>
                      <a:pt x="304284" y="1961"/>
                    </a:lnTo>
                    <a:lnTo>
                      <a:pt x="303355" y="1808"/>
                    </a:lnTo>
                    <a:lnTo>
                      <a:pt x="302383" y="1655"/>
                    </a:lnTo>
                    <a:lnTo>
                      <a:pt x="301411" y="1513"/>
                    </a:lnTo>
                    <a:lnTo>
                      <a:pt x="300417" y="1377"/>
                    </a:lnTo>
                    <a:lnTo>
                      <a:pt x="299424" y="1246"/>
                    </a:lnTo>
                    <a:lnTo>
                      <a:pt x="298409" y="1120"/>
                    </a:lnTo>
                    <a:lnTo>
                      <a:pt x="297372" y="1000"/>
                    </a:lnTo>
                    <a:lnTo>
                      <a:pt x="296357" y="885"/>
                    </a:lnTo>
                    <a:lnTo>
                      <a:pt x="295298" y="781"/>
                    </a:lnTo>
                    <a:lnTo>
                      <a:pt x="294240" y="683"/>
                    </a:lnTo>
                    <a:lnTo>
                      <a:pt x="293181" y="590"/>
                    </a:lnTo>
                    <a:lnTo>
                      <a:pt x="292101" y="503"/>
                    </a:lnTo>
                    <a:lnTo>
                      <a:pt x="291021" y="426"/>
                    </a:lnTo>
                    <a:lnTo>
                      <a:pt x="289920" y="350"/>
                    </a:lnTo>
                    <a:lnTo>
                      <a:pt x="288818" y="284"/>
                    </a:lnTo>
                    <a:lnTo>
                      <a:pt x="287716" y="224"/>
                    </a:lnTo>
                    <a:lnTo>
                      <a:pt x="286593" y="175"/>
                    </a:lnTo>
                    <a:lnTo>
                      <a:pt x="285470" y="131"/>
                    </a:lnTo>
                    <a:lnTo>
                      <a:pt x="284347" y="87"/>
                    </a:lnTo>
                    <a:lnTo>
                      <a:pt x="283202" y="60"/>
                    </a:lnTo>
                    <a:lnTo>
                      <a:pt x="282079" y="33"/>
                    </a:lnTo>
                    <a:lnTo>
                      <a:pt x="280912" y="16"/>
                    </a:lnTo>
                    <a:lnTo>
                      <a:pt x="279768" y="5"/>
                    </a:lnTo>
                    <a:lnTo>
                      <a:pt x="278601" y="0"/>
                    </a:lnTo>
                    <a:lnTo>
                      <a:pt x="23070" y="0"/>
                    </a:lnTo>
                    <a:lnTo>
                      <a:pt x="23070" y="21305"/>
                    </a:lnTo>
                    <a:lnTo>
                      <a:pt x="1" y="2130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23" name="Google Shape;4723;p81"/>
              <p:cNvSpPr/>
              <p:nvPr/>
            </p:nvSpPr>
            <p:spPr>
              <a:xfrm flipH="1">
                <a:off x="3104580" y="1772075"/>
                <a:ext cx="1443538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214016" h="1520" fill="none" extrusionOk="0">
                    <a:moveTo>
                      <a:pt x="0" y="1520"/>
                    </a:moveTo>
                    <a:lnTo>
                      <a:pt x="0" y="1"/>
                    </a:lnTo>
                    <a:lnTo>
                      <a:pt x="214016" y="1"/>
                    </a:lnTo>
                    <a:lnTo>
                      <a:pt x="214016" y="1520"/>
                    </a:lnTo>
                    <a:lnTo>
                      <a:pt x="0" y="152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24" name="Google Shape;4724;p81"/>
              <p:cNvSpPr/>
              <p:nvPr/>
            </p:nvSpPr>
            <p:spPr>
              <a:xfrm flipH="1">
                <a:off x="3104580" y="1687400"/>
                <a:ext cx="1443538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214016" h="1263" fill="none" extrusionOk="0">
                    <a:moveTo>
                      <a:pt x="0" y="1263"/>
                    </a:moveTo>
                    <a:lnTo>
                      <a:pt x="0" y="1"/>
                    </a:lnTo>
                    <a:lnTo>
                      <a:pt x="214016" y="1"/>
                    </a:lnTo>
                    <a:lnTo>
                      <a:pt x="214016" y="1263"/>
                    </a:lnTo>
                    <a:lnTo>
                      <a:pt x="0" y="1263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25" name="Google Shape;4725;p81"/>
              <p:cNvSpPr/>
              <p:nvPr/>
            </p:nvSpPr>
            <p:spPr>
              <a:xfrm flipH="1">
                <a:off x="2771228" y="2090850"/>
                <a:ext cx="47505" cy="275900"/>
              </a:xfrm>
              <a:custGeom>
                <a:avLst/>
                <a:gdLst/>
                <a:ahLst/>
                <a:cxnLst/>
                <a:rect l="l" t="t" r="r" b="b"/>
                <a:pathLst>
                  <a:path w="7043" h="11036" fill="none" extrusionOk="0">
                    <a:moveTo>
                      <a:pt x="1" y="5518"/>
                    </a:moveTo>
                    <a:lnTo>
                      <a:pt x="1" y="5518"/>
                    </a:lnTo>
                    <a:lnTo>
                      <a:pt x="1" y="5283"/>
                    </a:lnTo>
                    <a:lnTo>
                      <a:pt x="22" y="5054"/>
                    </a:lnTo>
                    <a:lnTo>
                      <a:pt x="87" y="4824"/>
                    </a:lnTo>
                    <a:lnTo>
                      <a:pt x="130" y="4600"/>
                    </a:lnTo>
                    <a:lnTo>
                      <a:pt x="217" y="4382"/>
                    </a:lnTo>
                    <a:lnTo>
                      <a:pt x="303" y="4163"/>
                    </a:lnTo>
                    <a:lnTo>
                      <a:pt x="411" y="3950"/>
                    </a:lnTo>
                    <a:lnTo>
                      <a:pt x="541" y="3742"/>
                    </a:lnTo>
                    <a:lnTo>
                      <a:pt x="692" y="3535"/>
                    </a:lnTo>
                    <a:lnTo>
                      <a:pt x="843" y="3333"/>
                    </a:lnTo>
                    <a:lnTo>
                      <a:pt x="1016" y="3136"/>
                    </a:lnTo>
                    <a:lnTo>
                      <a:pt x="1189" y="2939"/>
                    </a:lnTo>
                    <a:lnTo>
                      <a:pt x="1383" y="2754"/>
                    </a:lnTo>
                    <a:lnTo>
                      <a:pt x="1599" y="2568"/>
                    </a:lnTo>
                    <a:lnTo>
                      <a:pt x="1815" y="2382"/>
                    </a:lnTo>
                    <a:lnTo>
                      <a:pt x="2053" y="2207"/>
                    </a:lnTo>
                    <a:lnTo>
                      <a:pt x="2290" y="2033"/>
                    </a:lnTo>
                    <a:lnTo>
                      <a:pt x="2549" y="1863"/>
                    </a:lnTo>
                    <a:lnTo>
                      <a:pt x="2809" y="1699"/>
                    </a:lnTo>
                    <a:lnTo>
                      <a:pt x="3089" y="1541"/>
                    </a:lnTo>
                    <a:lnTo>
                      <a:pt x="3370" y="1388"/>
                    </a:lnTo>
                    <a:lnTo>
                      <a:pt x="3651" y="1235"/>
                    </a:lnTo>
                    <a:lnTo>
                      <a:pt x="3975" y="1093"/>
                    </a:lnTo>
                    <a:lnTo>
                      <a:pt x="4277" y="951"/>
                    </a:lnTo>
                    <a:lnTo>
                      <a:pt x="4601" y="814"/>
                    </a:lnTo>
                    <a:lnTo>
                      <a:pt x="4925" y="683"/>
                    </a:lnTo>
                    <a:lnTo>
                      <a:pt x="5271" y="558"/>
                    </a:lnTo>
                    <a:lnTo>
                      <a:pt x="5595" y="432"/>
                    </a:lnTo>
                    <a:lnTo>
                      <a:pt x="5962" y="317"/>
                    </a:lnTo>
                    <a:lnTo>
                      <a:pt x="6308" y="208"/>
                    </a:lnTo>
                    <a:lnTo>
                      <a:pt x="6675" y="99"/>
                    </a:lnTo>
                    <a:lnTo>
                      <a:pt x="7042" y="0"/>
                    </a:lnTo>
                    <a:lnTo>
                      <a:pt x="7042" y="11035"/>
                    </a:lnTo>
                    <a:lnTo>
                      <a:pt x="7042" y="11035"/>
                    </a:lnTo>
                    <a:lnTo>
                      <a:pt x="6675" y="10932"/>
                    </a:lnTo>
                    <a:lnTo>
                      <a:pt x="6308" y="10828"/>
                    </a:lnTo>
                    <a:lnTo>
                      <a:pt x="5962" y="10719"/>
                    </a:lnTo>
                    <a:lnTo>
                      <a:pt x="5595" y="10598"/>
                    </a:lnTo>
                    <a:lnTo>
                      <a:pt x="5271" y="10478"/>
                    </a:lnTo>
                    <a:lnTo>
                      <a:pt x="4925" y="10353"/>
                    </a:lnTo>
                    <a:lnTo>
                      <a:pt x="4601" y="10222"/>
                    </a:lnTo>
                    <a:lnTo>
                      <a:pt x="4277" y="10085"/>
                    </a:lnTo>
                    <a:lnTo>
                      <a:pt x="3975" y="9943"/>
                    </a:lnTo>
                    <a:lnTo>
                      <a:pt x="3651" y="9795"/>
                    </a:lnTo>
                    <a:lnTo>
                      <a:pt x="3370" y="9648"/>
                    </a:lnTo>
                    <a:lnTo>
                      <a:pt x="3089" y="9489"/>
                    </a:lnTo>
                    <a:lnTo>
                      <a:pt x="2809" y="9331"/>
                    </a:lnTo>
                    <a:lnTo>
                      <a:pt x="2549" y="9167"/>
                    </a:lnTo>
                    <a:lnTo>
                      <a:pt x="2290" y="8998"/>
                    </a:lnTo>
                    <a:lnTo>
                      <a:pt x="2053" y="8828"/>
                    </a:lnTo>
                    <a:lnTo>
                      <a:pt x="1815" y="8648"/>
                    </a:lnTo>
                    <a:lnTo>
                      <a:pt x="1599" y="8468"/>
                    </a:lnTo>
                    <a:lnTo>
                      <a:pt x="1383" y="8282"/>
                    </a:lnTo>
                    <a:lnTo>
                      <a:pt x="1189" y="8091"/>
                    </a:lnTo>
                    <a:lnTo>
                      <a:pt x="1016" y="7900"/>
                    </a:lnTo>
                    <a:lnTo>
                      <a:pt x="843" y="7698"/>
                    </a:lnTo>
                    <a:lnTo>
                      <a:pt x="692" y="7496"/>
                    </a:lnTo>
                    <a:lnTo>
                      <a:pt x="541" y="7293"/>
                    </a:lnTo>
                    <a:lnTo>
                      <a:pt x="411" y="7080"/>
                    </a:lnTo>
                    <a:lnTo>
                      <a:pt x="303" y="6867"/>
                    </a:lnTo>
                    <a:lnTo>
                      <a:pt x="217" y="6654"/>
                    </a:lnTo>
                    <a:lnTo>
                      <a:pt x="130" y="6430"/>
                    </a:lnTo>
                    <a:lnTo>
                      <a:pt x="87" y="6206"/>
                    </a:lnTo>
                    <a:lnTo>
                      <a:pt x="22" y="5982"/>
                    </a:lnTo>
                    <a:lnTo>
                      <a:pt x="1" y="5747"/>
                    </a:lnTo>
                    <a:lnTo>
                      <a:pt x="1" y="5518"/>
                    </a:lnTo>
                    <a:lnTo>
                      <a:pt x="1" y="551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26" name="Google Shape;4726;p81"/>
              <p:cNvSpPr/>
              <p:nvPr/>
            </p:nvSpPr>
            <p:spPr>
              <a:xfrm flipH="1">
                <a:off x="2771228" y="2635225"/>
                <a:ext cx="37017" cy="974075"/>
              </a:xfrm>
              <a:custGeom>
                <a:avLst/>
                <a:gdLst/>
                <a:ahLst/>
                <a:cxnLst/>
                <a:rect l="l" t="t" r="r" b="b"/>
                <a:pathLst>
                  <a:path w="5488" h="38963" fill="none" extrusionOk="0">
                    <a:moveTo>
                      <a:pt x="1" y="38962"/>
                    </a:moveTo>
                    <a:lnTo>
                      <a:pt x="1" y="771"/>
                    </a:lnTo>
                    <a:lnTo>
                      <a:pt x="5487" y="1"/>
                    </a:lnTo>
                    <a:lnTo>
                      <a:pt x="5487" y="38192"/>
                    </a:lnTo>
                    <a:lnTo>
                      <a:pt x="1" y="3896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27" name="Google Shape;4727;p81"/>
              <p:cNvSpPr/>
              <p:nvPr/>
            </p:nvSpPr>
            <p:spPr>
              <a:xfrm flipH="1">
                <a:off x="2808238" y="3609275"/>
                <a:ext cx="7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28" name="Google Shape;4728;p81"/>
              <p:cNvSpPr/>
              <p:nvPr/>
            </p:nvSpPr>
            <p:spPr>
              <a:xfrm flipH="1">
                <a:off x="2771228" y="2635225"/>
                <a:ext cx="37017" cy="974075"/>
              </a:xfrm>
              <a:custGeom>
                <a:avLst/>
                <a:gdLst/>
                <a:ahLst/>
                <a:cxnLst/>
                <a:rect l="l" t="t" r="r" b="b"/>
                <a:pathLst>
                  <a:path w="5488" h="38963" extrusionOk="0">
                    <a:moveTo>
                      <a:pt x="5487" y="1"/>
                    </a:moveTo>
                    <a:lnTo>
                      <a:pt x="1" y="771"/>
                    </a:lnTo>
                    <a:lnTo>
                      <a:pt x="1" y="38962"/>
                    </a:lnTo>
                    <a:lnTo>
                      <a:pt x="5487" y="38192"/>
                    </a:lnTo>
                    <a:lnTo>
                      <a:pt x="54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29" name="Google Shape;4729;p81"/>
              <p:cNvSpPr/>
              <p:nvPr/>
            </p:nvSpPr>
            <p:spPr>
              <a:xfrm flipH="1">
                <a:off x="2808238" y="2654475"/>
                <a:ext cx="7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30" name="Google Shape;4730;p81"/>
              <p:cNvSpPr/>
              <p:nvPr/>
            </p:nvSpPr>
            <p:spPr>
              <a:xfrm flipH="1">
                <a:off x="2771228" y="2090850"/>
                <a:ext cx="47505" cy="275900"/>
              </a:xfrm>
              <a:custGeom>
                <a:avLst/>
                <a:gdLst/>
                <a:ahLst/>
                <a:cxnLst/>
                <a:rect l="l" t="t" r="r" b="b"/>
                <a:pathLst>
                  <a:path w="7043" h="11036" extrusionOk="0">
                    <a:moveTo>
                      <a:pt x="7042" y="0"/>
                    </a:moveTo>
                    <a:lnTo>
                      <a:pt x="6675" y="99"/>
                    </a:lnTo>
                    <a:lnTo>
                      <a:pt x="6308" y="208"/>
                    </a:lnTo>
                    <a:lnTo>
                      <a:pt x="5962" y="317"/>
                    </a:lnTo>
                    <a:lnTo>
                      <a:pt x="5595" y="432"/>
                    </a:lnTo>
                    <a:lnTo>
                      <a:pt x="5271" y="558"/>
                    </a:lnTo>
                    <a:lnTo>
                      <a:pt x="4925" y="683"/>
                    </a:lnTo>
                    <a:lnTo>
                      <a:pt x="4601" y="814"/>
                    </a:lnTo>
                    <a:lnTo>
                      <a:pt x="4277" y="951"/>
                    </a:lnTo>
                    <a:lnTo>
                      <a:pt x="3975" y="1093"/>
                    </a:lnTo>
                    <a:lnTo>
                      <a:pt x="3651" y="1235"/>
                    </a:lnTo>
                    <a:lnTo>
                      <a:pt x="3370" y="1388"/>
                    </a:lnTo>
                    <a:lnTo>
                      <a:pt x="3089" y="1541"/>
                    </a:lnTo>
                    <a:lnTo>
                      <a:pt x="2809" y="1699"/>
                    </a:lnTo>
                    <a:lnTo>
                      <a:pt x="2549" y="1863"/>
                    </a:lnTo>
                    <a:lnTo>
                      <a:pt x="2290" y="2033"/>
                    </a:lnTo>
                    <a:lnTo>
                      <a:pt x="2053" y="2207"/>
                    </a:lnTo>
                    <a:lnTo>
                      <a:pt x="1815" y="2382"/>
                    </a:lnTo>
                    <a:lnTo>
                      <a:pt x="1599" y="2568"/>
                    </a:lnTo>
                    <a:lnTo>
                      <a:pt x="1383" y="2754"/>
                    </a:lnTo>
                    <a:lnTo>
                      <a:pt x="1189" y="2939"/>
                    </a:lnTo>
                    <a:lnTo>
                      <a:pt x="1016" y="3136"/>
                    </a:lnTo>
                    <a:lnTo>
                      <a:pt x="843" y="3333"/>
                    </a:lnTo>
                    <a:lnTo>
                      <a:pt x="692" y="3535"/>
                    </a:lnTo>
                    <a:lnTo>
                      <a:pt x="541" y="3742"/>
                    </a:lnTo>
                    <a:lnTo>
                      <a:pt x="411" y="3950"/>
                    </a:lnTo>
                    <a:lnTo>
                      <a:pt x="303" y="4163"/>
                    </a:lnTo>
                    <a:lnTo>
                      <a:pt x="217" y="4382"/>
                    </a:lnTo>
                    <a:lnTo>
                      <a:pt x="130" y="4600"/>
                    </a:lnTo>
                    <a:lnTo>
                      <a:pt x="87" y="4824"/>
                    </a:lnTo>
                    <a:lnTo>
                      <a:pt x="22" y="5054"/>
                    </a:lnTo>
                    <a:lnTo>
                      <a:pt x="1" y="5283"/>
                    </a:lnTo>
                    <a:lnTo>
                      <a:pt x="1" y="5518"/>
                    </a:lnTo>
                    <a:lnTo>
                      <a:pt x="1" y="5747"/>
                    </a:lnTo>
                    <a:lnTo>
                      <a:pt x="22" y="5982"/>
                    </a:lnTo>
                    <a:lnTo>
                      <a:pt x="87" y="6206"/>
                    </a:lnTo>
                    <a:lnTo>
                      <a:pt x="130" y="6430"/>
                    </a:lnTo>
                    <a:lnTo>
                      <a:pt x="217" y="6654"/>
                    </a:lnTo>
                    <a:lnTo>
                      <a:pt x="303" y="6867"/>
                    </a:lnTo>
                    <a:lnTo>
                      <a:pt x="411" y="7080"/>
                    </a:lnTo>
                    <a:lnTo>
                      <a:pt x="541" y="7293"/>
                    </a:lnTo>
                    <a:lnTo>
                      <a:pt x="692" y="7496"/>
                    </a:lnTo>
                    <a:lnTo>
                      <a:pt x="843" y="7698"/>
                    </a:lnTo>
                    <a:lnTo>
                      <a:pt x="1016" y="7900"/>
                    </a:lnTo>
                    <a:lnTo>
                      <a:pt x="1189" y="8091"/>
                    </a:lnTo>
                    <a:lnTo>
                      <a:pt x="1383" y="8282"/>
                    </a:lnTo>
                    <a:lnTo>
                      <a:pt x="1599" y="8468"/>
                    </a:lnTo>
                    <a:lnTo>
                      <a:pt x="1815" y="8648"/>
                    </a:lnTo>
                    <a:lnTo>
                      <a:pt x="2053" y="8828"/>
                    </a:lnTo>
                    <a:lnTo>
                      <a:pt x="2290" y="8998"/>
                    </a:lnTo>
                    <a:lnTo>
                      <a:pt x="2549" y="9167"/>
                    </a:lnTo>
                    <a:lnTo>
                      <a:pt x="2809" y="9331"/>
                    </a:lnTo>
                    <a:lnTo>
                      <a:pt x="3089" y="9489"/>
                    </a:lnTo>
                    <a:lnTo>
                      <a:pt x="3370" y="9648"/>
                    </a:lnTo>
                    <a:lnTo>
                      <a:pt x="3651" y="9795"/>
                    </a:lnTo>
                    <a:lnTo>
                      <a:pt x="3975" y="9943"/>
                    </a:lnTo>
                    <a:lnTo>
                      <a:pt x="4277" y="10085"/>
                    </a:lnTo>
                    <a:lnTo>
                      <a:pt x="4601" y="10222"/>
                    </a:lnTo>
                    <a:lnTo>
                      <a:pt x="4925" y="10353"/>
                    </a:lnTo>
                    <a:lnTo>
                      <a:pt x="5271" y="10478"/>
                    </a:lnTo>
                    <a:lnTo>
                      <a:pt x="5595" y="10598"/>
                    </a:lnTo>
                    <a:lnTo>
                      <a:pt x="5962" y="10719"/>
                    </a:lnTo>
                    <a:lnTo>
                      <a:pt x="6308" y="10828"/>
                    </a:lnTo>
                    <a:lnTo>
                      <a:pt x="6675" y="10932"/>
                    </a:lnTo>
                    <a:lnTo>
                      <a:pt x="7042" y="11035"/>
                    </a:lnTo>
                    <a:lnTo>
                      <a:pt x="704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31" name="Google Shape;4731;p81"/>
              <p:cNvSpPr/>
              <p:nvPr/>
            </p:nvSpPr>
            <p:spPr>
              <a:xfrm flipH="1">
                <a:off x="2771228" y="2090850"/>
                <a:ext cx="7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4732" name="Google Shape;4732;p81"/>
            <p:cNvSpPr/>
            <p:nvPr/>
          </p:nvSpPr>
          <p:spPr>
            <a:xfrm flipH="1">
              <a:off x="7500468" y="3589027"/>
              <a:ext cx="547881" cy="11986"/>
            </a:xfrm>
            <a:custGeom>
              <a:avLst/>
              <a:gdLst/>
              <a:ahLst/>
              <a:cxnLst/>
              <a:rect l="l" t="t" r="r" b="b"/>
              <a:pathLst>
                <a:path w="214016" h="1263" extrusionOk="0">
                  <a:moveTo>
                    <a:pt x="0" y="1"/>
                  </a:moveTo>
                  <a:lnTo>
                    <a:pt x="0" y="1263"/>
                  </a:lnTo>
                  <a:lnTo>
                    <a:pt x="214016" y="1263"/>
                  </a:lnTo>
                  <a:lnTo>
                    <a:pt x="2140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733" name="Google Shape;4733;p81"/>
          <p:cNvSpPr txBox="1"/>
          <p:nvPr>
            <p:ph type="title"/>
          </p:nvPr>
        </p:nvSpPr>
        <p:spPr>
          <a:xfrm>
            <a:off x="3304450" y="540000"/>
            <a:ext cx="5119500" cy="6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Search Page</a:t>
            </a:r>
            <a:endParaRPr lang="en-US" altLang="en-GB"/>
          </a:p>
        </p:txBody>
      </p:sp>
      <p:pic>
        <p:nvPicPr>
          <p:cNvPr id="2" name="搜索页面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156325" y="1203960"/>
            <a:ext cx="1850390" cy="33813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924300" y="1203960"/>
            <a:ext cx="1793875" cy="3364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81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repeatCount="indefinite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09" name="Shape 3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0" name="Google Shape;3910;p56"/>
          <p:cNvSpPr txBox="1"/>
          <p:nvPr>
            <p:ph type="title"/>
          </p:nvPr>
        </p:nvSpPr>
        <p:spPr>
          <a:xfrm>
            <a:off x="720000" y="549075"/>
            <a:ext cx="7704000" cy="6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Mine</a:t>
            </a:r>
            <a:endParaRPr lang="en-US" altLang="en-GB" b="1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55875" y="1203325"/>
            <a:ext cx="1732915" cy="33439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572000" y="1203960"/>
            <a:ext cx="1721485" cy="33439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16370" y="1203960"/>
            <a:ext cx="1755775" cy="3343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09" name="Shape 3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0" name="Google Shape;3910;p56"/>
          <p:cNvSpPr txBox="1"/>
          <p:nvPr>
            <p:ph type="title"/>
          </p:nvPr>
        </p:nvSpPr>
        <p:spPr>
          <a:xfrm>
            <a:off x="720000" y="549075"/>
            <a:ext cx="7704000" cy="6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Mine</a:t>
            </a:r>
            <a:endParaRPr lang="en-US" altLang="en-GB" b="1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pic>
        <p:nvPicPr>
          <p:cNvPr id="1" name="图片 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55875" y="1186180"/>
            <a:ext cx="1727200" cy="33762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518025" y="1203325"/>
            <a:ext cx="1762760" cy="33756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16370" y="1186180"/>
            <a:ext cx="1734185" cy="3395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PP_MARK_KEY" val="1e6d63a1-c4a0-4e31-8967-7a959e407237"/>
  <p:tag name="COMMONDATA" val="eyJoZGlkIjoiYWZhNzgxMmQ0NzA4ZjQ3ZDg0Zjc5OWZiMTU3MTZjOGIifQ==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Colorful Book Report by Slidesgo">
  <a:themeElements>
    <a:clrScheme name="Simple Light">
      <a:dk1>
        <a:srgbClr val="191919"/>
      </a:dk1>
      <a:lt1>
        <a:srgbClr val="FFFBD6"/>
      </a:lt1>
      <a:dk2>
        <a:srgbClr val="8DCAD3"/>
      </a:dk2>
      <a:lt2>
        <a:srgbClr val="FF8087"/>
      </a:lt2>
      <a:accent1>
        <a:srgbClr val="FEAC6A"/>
      </a:accent1>
      <a:accent2>
        <a:srgbClr val="42A7DE"/>
      </a:accent2>
      <a:accent3>
        <a:srgbClr val="D7A5D7"/>
      </a:accent3>
      <a:accent4>
        <a:srgbClr val="6BCE95"/>
      </a:accent4>
      <a:accent5>
        <a:srgbClr val="FA4205"/>
      </a:accent5>
      <a:accent6>
        <a:srgbClr val="FFBC3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</Words>
  <Application>WPS 演示</Application>
  <PresentationFormat/>
  <Paragraphs>35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30" baseType="lpstr">
      <vt:lpstr>Arial</vt:lpstr>
      <vt:lpstr>宋体</vt:lpstr>
      <vt:lpstr>Wingdings</vt:lpstr>
      <vt:lpstr>Arial</vt:lpstr>
      <vt:lpstr>Montserrat</vt:lpstr>
      <vt:lpstr>Segoe Print</vt:lpstr>
      <vt:lpstr>Bebas Neue</vt:lpstr>
      <vt:lpstr>Cantarell</vt:lpstr>
      <vt:lpstr>Roboto Condensed</vt:lpstr>
      <vt:lpstr>Montserrat;600</vt:lpstr>
      <vt:lpstr>Proxima Nova</vt:lpstr>
      <vt:lpstr>微软雅黑</vt:lpstr>
      <vt:lpstr>Arial Unicode MS</vt:lpstr>
      <vt:lpstr>Calibri</vt:lpstr>
      <vt:lpstr>Amatic SC</vt:lpstr>
      <vt:lpstr>Roboto</vt:lpstr>
      <vt:lpstr>Times New Roman</vt:lpstr>
      <vt:lpstr>Colorful Book Report by Slidesgo</vt:lpstr>
      <vt:lpstr>PowerPoint 演示文稿</vt:lpstr>
      <vt:lpstr>Describe the setting for this book:</vt:lpstr>
      <vt:lpstr>A</vt:lpstr>
      <vt:lpstr>Describe the setting for this book:</vt:lpstr>
      <vt:lpstr>0001</vt:lpstr>
      <vt:lpstr>from this book?</vt:lpstr>
      <vt:lpstr>Name:</vt:lpstr>
      <vt:lpstr>Discovery Page</vt:lpstr>
      <vt:lpstr>Mine</vt:lpstr>
      <vt:lpstr>Mine</vt:lpstr>
      <vt:lpstr>RESOURCES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廖若凡</cp:lastModifiedBy>
  <cp:revision>4</cp:revision>
  <dcterms:created xsi:type="dcterms:W3CDTF">2023-04-26T15:58:00Z</dcterms:created>
  <dcterms:modified xsi:type="dcterms:W3CDTF">2023-04-27T06:15:04Z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17014AFFE8CE4E768BA73D2C84C50ABC_13</vt:lpwstr>
  </property>
  <property fmtid="{D5CDD505-2E9C-101B-9397-08002B2CF9AE}" pid="3" name="KSOProductBuildVer">
    <vt:lpwstr>2052-11.1.0.14036</vt:lpwstr>
  </property>
</Properties>
</file>